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87"/>
  </p:handoutMasterIdLst>
  <p:sldIdLst>
    <p:sldId id="1604" r:id="rId3"/>
    <p:sldId id="1673" r:id="rId4"/>
    <p:sldId id="1674" r:id="rId5"/>
    <p:sldId id="292" r:id="rId7"/>
    <p:sldId id="293" r:id="rId8"/>
    <p:sldId id="294" r:id="rId9"/>
    <p:sldId id="295" r:id="rId10"/>
    <p:sldId id="296" r:id="rId11"/>
    <p:sldId id="297" r:id="rId12"/>
    <p:sldId id="1033" r:id="rId13"/>
    <p:sldId id="298" r:id="rId14"/>
    <p:sldId id="299" r:id="rId15"/>
    <p:sldId id="300" r:id="rId16"/>
    <p:sldId id="1955" r:id="rId17"/>
    <p:sldId id="301" r:id="rId18"/>
    <p:sldId id="1741" r:id="rId19"/>
    <p:sldId id="303" r:id="rId20"/>
    <p:sldId id="1174" r:id="rId21"/>
    <p:sldId id="304" r:id="rId22"/>
    <p:sldId id="1241" r:id="rId23"/>
    <p:sldId id="305" r:id="rId24"/>
    <p:sldId id="306" r:id="rId25"/>
    <p:sldId id="307" r:id="rId26"/>
    <p:sldId id="1855" r:id="rId27"/>
    <p:sldId id="1856" r:id="rId28"/>
    <p:sldId id="623" r:id="rId29"/>
    <p:sldId id="308" r:id="rId30"/>
    <p:sldId id="309" r:id="rId31"/>
    <p:sldId id="1306" r:id="rId32"/>
    <p:sldId id="1902" r:id="rId33"/>
    <p:sldId id="310" r:id="rId34"/>
    <p:sldId id="373" r:id="rId35"/>
    <p:sldId id="1903" r:id="rId36"/>
    <p:sldId id="1904" r:id="rId37"/>
    <p:sldId id="1905" r:id="rId38"/>
    <p:sldId id="1906" r:id="rId39"/>
    <p:sldId id="1907" r:id="rId40"/>
    <p:sldId id="1908" r:id="rId41"/>
    <p:sldId id="1909" r:id="rId42"/>
    <p:sldId id="1910" r:id="rId43"/>
    <p:sldId id="1911" r:id="rId44"/>
    <p:sldId id="1913" r:id="rId45"/>
    <p:sldId id="1914" r:id="rId46"/>
    <p:sldId id="1429" r:id="rId47"/>
    <p:sldId id="1428" r:id="rId48"/>
    <p:sldId id="315" r:id="rId49"/>
    <p:sldId id="316" r:id="rId50"/>
    <p:sldId id="317" r:id="rId51"/>
    <p:sldId id="718" r:id="rId52"/>
    <p:sldId id="318" r:id="rId53"/>
    <p:sldId id="719" r:id="rId54"/>
    <p:sldId id="320" r:id="rId55"/>
    <p:sldId id="323" r:id="rId56"/>
    <p:sldId id="758" r:id="rId57"/>
    <p:sldId id="324" r:id="rId58"/>
    <p:sldId id="759" r:id="rId59"/>
    <p:sldId id="326" r:id="rId60"/>
    <p:sldId id="327" r:id="rId61"/>
    <p:sldId id="882" r:id="rId62"/>
    <p:sldId id="328" r:id="rId63"/>
    <p:sldId id="329" r:id="rId64"/>
    <p:sldId id="330" r:id="rId65"/>
    <p:sldId id="331" r:id="rId66"/>
    <p:sldId id="790" r:id="rId67"/>
    <p:sldId id="332" r:id="rId68"/>
    <p:sldId id="333" r:id="rId69"/>
    <p:sldId id="335" r:id="rId70"/>
    <p:sldId id="336" r:id="rId71"/>
    <p:sldId id="337" r:id="rId72"/>
    <p:sldId id="338" r:id="rId73"/>
    <p:sldId id="883" r:id="rId74"/>
    <p:sldId id="2024" r:id="rId75"/>
    <p:sldId id="340" r:id="rId76"/>
    <p:sldId id="341" r:id="rId77"/>
    <p:sldId id="342" r:id="rId78"/>
    <p:sldId id="347" r:id="rId79"/>
    <p:sldId id="358" r:id="rId80"/>
    <p:sldId id="359" r:id="rId81"/>
    <p:sldId id="360" r:id="rId82"/>
    <p:sldId id="361" r:id="rId83"/>
    <p:sldId id="362" r:id="rId84"/>
    <p:sldId id="363" r:id="rId85"/>
    <p:sldId id="364" r:id="rId86"/>
  </p:sldIdLst>
  <p:sldSz cx="9144000" cy="6858000" type="screen4x3"/>
  <p:notesSz cx="6858000" cy="9144000"/>
  <p:custDataLst>
    <p:tags r:id="rId91"/>
  </p:custDataLst>
  <p:defaultTextStyle>
    <a:defPPr>
      <a:defRPr lang="zh-CN"/>
    </a:defPPr>
    <a:lvl1pPr marL="0" lvl="0" indent="0" algn="ctr"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ctr"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ctr"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ctr"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ctr"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ctr"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70" userDrawn="1">
          <p15:clr>
            <a:srgbClr val="A4A3A4"/>
          </p15:clr>
        </p15:guide>
        <p15:guide id="2" pos="313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DE35ED"/>
    <a:srgbClr val="00FFFF"/>
    <a:srgbClr val="13742F"/>
    <a:srgbClr val="66FFFF"/>
    <a:srgbClr val="FFFFCC"/>
    <a:srgbClr val="11494A"/>
    <a:srgbClr val="1C981C"/>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2"/>
    <p:restoredTop sz="94612"/>
  </p:normalViewPr>
  <p:slideViewPr>
    <p:cSldViewPr showGuides="1">
      <p:cViewPr varScale="1">
        <p:scale>
          <a:sx n="72" d="100"/>
          <a:sy n="72" d="100"/>
        </p:scale>
        <p:origin x="-1326" y="-90"/>
      </p:cViewPr>
      <p:guideLst>
        <p:guide orient="horz" pos="2070"/>
        <p:guide pos="3131"/>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1" Type="http://schemas.openxmlformats.org/officeDocument/2006/relationships/tags" Target="tags/tag467.xml"/><Relationship Id="rId90" Type="http://schemas.openxmlformats.org/officeDocument/2006/relationships/tableStyles" Target="tableStyles.xml"/><Relationship Id="rId9" Type="http://schemas.openxmlformats.org/officeDocument/2006/relationships/slide" Target="slides/slide6.xml"/><Relationship Id="rId89" Type="http://schemas.openxmlformats.org/officeDocument/2006/relationships/viewProps" Target="viewProps.xml"/><Relationship Id="rId88" Type="http://schemas.openxmlformats.org/officeDocument/2006/relationships/presProps" Target="presProps.xml"/><Relationship Id="rId87" Type="http://schemas.openxmlformats.org/officeDocument/2006/relationships/handoutMaster" Target="handoutMasters/handoutMaster1.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6.wmf"/><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image" Target="../media/image11.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20.png"/></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14.vml.rels><?xml version="1.0" encoding="UTF-8" standalone="yes"?>
<Relationships xmlns="http://schemas.openxmlformats.org/package/2006/relationships"><Relationship Id="rId4" Type="http://schemas.openxmlformats.org/officeDocument/2006/relationships/image" Target="../media/image47.wmf"/><Relationship Id="rId3" Type="http://schemas.openxmlformats.org/officeDocument/2006/relationships/image" Target="../media/image46.wmf"/><Relationship Id="rId2" Type="http://schemas.openxmlformats.org/officeDocument/2006/relationships/image" Target="../media/image52.wmf"/><Relationship Id="rId1" Type="http://schemas.openxmlformats.org/officeDocument/2006/relationships/image" Target="../media/image49.wmf"/></Relationships>
</file>

<file path=ppt/drawings/_rels/vmlDrawing15.vml.rels><?xml version="1.0" encoding="UTF-8" standalone="yes"?>
<Relationships xmlns="http://schemas.openxmlformats.org/package/2006/relationships"><Relationship Id="rId4" Type="http://schemas.openxmlformats.org/officeDocument/2006/relationships/image" Target="../media/image59.wmf"/><Relationship Id="rId3" Type="http://schemas.openxmlformats.org/officeDocument/2006/relationships/image" Target="../media/image58.wmf"/><Relationship Id="rId2" Type="http://schemas.openxmlformats.org/officeDocument/2006/relationships/image" Target="../media/image54.wmf"/><Relationship Id="rId1" Type="http://schemas.openxmlformats.org/officeDocument/2006/relationships/image" Target="../media/image53.png"/></Relationships>
</file>

<file path=ppt/drawings/_rels/vmlDrawing16.vml.rels><?xml version="1.0" encoding="UTF-8" standalone="yes"?>
<Relationships xmlns="http://schemas.openxmlformats.org/package/2006/relationships"><Relationship Id="rId9" Type="http://schemas.openxmlformats.org/officeDocument/2006/relationships/image" Target="../media/image68.wmf"/><Relationship Id="rId8" Type="http://schemas.openxmlformats.org/officeDocument/2006/relationships/image" Target="../media/image67.wmf"/><Relationship Id="rId7" Type="http://schemas.openxmlformats.org/officeDocument/2006/relationships/image" Target="../media/image66.wmf"/><Relationship Id="rId6" Type="http://schemas.openxmlformats.org/officeDocument/2006/relationships/image" Target="../media/image65.wmf"/><Relationship Id="rId5" Type="http://schemas.openxmlformats.org/officeDocument/2006/relationships/image" Target="../media/image64.wmf"/><Relationship Id="rId4" Type="http://schemas.openxmlformats.org/officeDocument/2006/relationships/image" Target="../media/image54.wmf"/><Relationship Id="rId3" Type="http://schemas.openxmlformats.org/officeDocument/2006/relationships/image" Target="../media/image53.png"/><Relationship Id="rId2" Type="http://schemas.openxmlformats.org/officeDocument/2006/relationships/image" Target="../media/image63.png"/><Relationship Id="rId10" Type="http://schemas.openxmlformats.org/officeDocument/2006/relationships/image" Target="../media/image69.wmf"/><Relationship Id="rId1" Type="http://schemas.openxmlformats.org/officeDocument/2006/relationships/image" Target="../media/image62.wmf"/></Relationships>
</file>

<file path=ppt/drawings/_rels/vmlDrawing17.vml.rels><?xml version="1.0" encoding="UTF-8" standalone="yes"?>
<Relationships xmlns="http://schemas.openxmlformats.org/package/2006/relationships"><Relationship Id="rId4" Type="http://schemas.openxmlformats.org/officeDocument/2006/relationships/image" Target="../media/image76.wmf"/><Relationship Id="rId3" Type="http://schemas.openxmlformats.org/officeDocument/2006/relationships/image" Target="../media/image75.wmf"/><Relationship Id="rId2" Type="http://schemas.openxmlformats.org/officeDocument/2006/relationships/image" Target="../media/image73.png"/><Relationship Id="rId1" Type="http://schemas.openxmlformats.org/officeDocument/2006/relationships/image" Target="../media/image71.png"/></Relationships>
</file>

<file path=ppt/drawings/_rels/vmlDrawing18.vml.rels><?xml version="1.0" encoding="UTF-8" standalone="yes"?>
<Relationships xmlns="http://schemas.openxmlformats.org/package/2006/relationships"><Relationship Id="rId9" Type="http://schemas.openxmlformats.org/officeDocument/2006/relationships/image" Target="../media/image76.wmf"/><Relationship Id="rId8" Type="http://schemas.openxmlformats.org/officeDocument/2006/relationships/image" Target="../media/image88.wmf"/><Relationship Id="rId7" Type="http://schemas.openxmlformats.org/officeDocument/2006/relationships/image" Target="../media/image87.wmf"/><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 Id="rId3" Type="http://schemas.openxmlformats.org/officeDocument/2006/relationships/image" Target="../media/image83.wmf"/><Relationship Id="rId2" Type="http://schemas.openxmlformats.org/officeDocument/2006/relationships/image" Target="../media/image82.png"/><Relationship Id="rId1" Type="http://schemas.openxmlformats.org/officeDocument/2006/relationships/image" Target="../media/image81.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5.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wmf"/></Relationships>
</file>

<file path=ppt/drawings/_rels/vmlDrawing21.vml.rels><?xml version="1.0" encoding="UTF-8" standalone="yes"?>
<Relationships xmlns="http://schemas.openxmlformats.org/package/2006/relationships"><Relationship Id="rId9" Type="http://schemas.openxmlformats.org/officeDocument/2006/relationships/image" Target="../media/image113.wmf"/><Relationship Id="rId8" Type="http://schemas.openxmlformats.org/officeDocument/2006/relationships/image" Target="../media/image112.wmf"/><Relationship Id="rId7" Type="http://schemas.openxmlformats.org/officeDocument/2006/relationships/image" Target="../media/image111.wmf"/><Relationship Id="rId6" Type="http://schemas.openxmlformats.org/officeDocument/2006/relationships/image" Target="../media/image110.wmf"/><Relationship Id="rId5" Type="http://schemas.openxmlformats.org/officeDocument/2006/relationships/image" Target="../media/image109.wmf"/><Relationship Id="rId4" Type="http://schemas.openxmlformats.org/officeDocument/2006/relationships/image" Target="../media/image108.png"/><Relationship Id="rId3" Type="http://schemas.openxmlformats.org/officeDocument/2006/relationships/image" Target="../media/image107.png"/><Relationship Id="rId2" Type="http://schemas.openxmlformats.org/officeDocument/2006/relationships/image" Target="../media/image106.png"/><Relationship Id="rId10" Type="http://schemas.openxmlformats.org/officeDocument/2006/relationships/image" Target="../media/image114.wmf"/><Relationship Id="rId1" Type="http://schemas.openxmlformats.org/officeDocument/2006/relationships/image" Target="../media/image104.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15.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29.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45.wmf"/><Relationship Id="rId1" Type="http://schemas.openxmlformats.org/officeDocument/2006/relationships/image" Target="../media/image144.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153.wmf"/><Relationship Id="rId7" Type="http://schemas.openxmlformats.org/officeDocument/2006/relationships/image" Target="../media/image152.wmf"/><Relationship Id="rId6" Type="http://schemas.openxmlformats.org/officeDocument/2006/relationships/image" Target="../media/image151.wmf"/><Relationship Id="rId5" Type="http://schemas.openxmlformats.org/officeDocument/2006/relationships/image" Target="../media/image150.wmf"/><Relationship Id="rId4" Type="http://schemas.openxmlformats.org/officeDocument/2006/relationships/image" Target="../media/image149.wmf"/><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6.wmf"/></Relationships>
</file>

<file path=ppt/drawings/_rels/vmlDrawing29.vml.rels><?xml version="1.0" encoding="UTF-8" standalone="yes"?>
<Relationships xmlns="http://schemas.openxmlformats.org/package/2006/relationships"><Relationship Id="rId7" Type="http://schemas.openxmlformats.org/officeDocument/2006/relationships/image" Target="../media/image164.wmf"/><Relationship Id="rId6" Type="http://schemas.openxmlformats.org/officeDocument/2006/relationships/image" Target="../media/image163.wmf"/><Relationship Id="rId5" Type="http://schemas.openxmlformats.org/officeDocument/2006/relationships/image" Target="../media/image162.wmf"/><Relationship Id="rId4" Type="http://schemas.openxmlformats.org/officeDocument/2006/relationships/image" Target="../media/image161.wmf"/><Relationship Id="rId3" Type="http://schemas.openxmlformats.org/officeDocument/2006/relationships/image" Target="../media/image160.wmf"/><Relationship Id="rId2" Type="http://schemas.openxmlformats.org/officeDocument/2006/relationships/image" Target="../media/image159.wmf"/><Relationship Id="rId1" Type="http://schemas.openxmlformats.org/officeDocument/2006/relationships/image" Target="../media/image15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image" Target="../media/image165.wmf"/></Relationships>
</file>

<file path=ppt/drawings/_rels/vmlDrawing31.vml.rels><?xml version="1.0" encoding="UTF-8" standalone="yes"?>
<Relationships xmlns="http://schemas.openxmlformats.org/package/2006/relationships"><Relationship Id="rId9" Type="http://schemas.openxmlformats.org/officeDocument/2006/relationships/image" Target="../media/image177.wmf"/><Relationship Id="rId8" Type="http://schemas.openxmlformats.org/officeDocument/2006/relationships/image" Target="../media/image176.wmf"/><Relationship Id="rId7" Type="http://schemas.openxmlformats.org/officeDocument/2006/relationships/image" Target="../media/image175.wmf"/><Relationship Id="rId6" Type="http://schemas.openxmlformats.org/officeDocument/2006/relationships/image" Target="../media/image174.wmf"/><Relationship Id="rId5" Type="http://schemas.openxmlformats.org/officeDocument/2006/relationships/image" Target="../media/image173.wmf"/><Relationship Id="rId4" Type="http://schemas.openxmlformats.org/officeDocument/2006/relationships/image" Target="../media/image172.wmf"/><Relationship Id="rId3" Type="http://schemas.openxmlformats.org/officeDocument/2006/relationships/image" Target="../media/image171.wmf"/><Relationship Id="rId2" Type="http://schemas.openxmlformats.org/officeDocument/2006/relationships/image" Target="../media/image170.wmf"/><Relationship Id="rId1" Type="http://schemas.openxmlformats.org/officeDocument/2006/relationships/image" Target="../media/image169.png"/></Relationships>
</file>

<file path=ppt/drawings/_rels/vmlDrawing32.vml.rels><?xml version="1.0" encoding="UTF-8" standalone="yes"?>
<Relationships xmlns="http://schemas.openxmlformats.org/package/2006/relationships"><Relationship Id="rId6" Type="http://schemas.openxmlformats.org/officeDocument/2006/relationships/image" Target="../media/image183.png"/><Relationship Id="rId5" Type="http://schemas.openxmlformats.org/officeDocument/2006/relationships/image" Target="../media/image182.wmf"/><Relationship Id="rId4" Type="http://schemas.openxmlformats.org/officeDocument/2006/relationships/image" Target="../media/image181.wmf"/><Relationship Id="rId3" Type="http://schemas.openxmlformats.org/officeDocument/2006/relationships/image" Target="../media/image180.wmf"/><Relationship Id="rId2" Type="http://schemas.openxmlformats.org/officeDocument/2006/relationships/image" Target="../media/image179.wmf"/><Relationship Id="rId1" Type="http://schemas.openxmlformats.org/officeDocument/2006/relationships/image" Target="../media/image178.wmf"/></Relationships>
</file>

<file path=ppt/drawings/_rels/vmlDrawing33.vml.rels><?xml version="1.0" encoding="UTF-8" standalone="yes"?>
<Relationships xmlns="http://schemas.openxmlformats.org/package/2006/relationships"><Relationship Id="rId9" Type="http://schemas.openxmlformats.org/officeDocument/2006/relationships/image" Target="../media/image196.wmf"/><Relationship Id="rId8" Type="http://schemas.openxmlformats.org/officeDocument/2006/relationships/image" Target="../media/image195.wmf"/><Relationship Id="rId7" Type="http://schemas.openxmlformats.org/officeDocument/2006/relationships/image" Target="../media/image194.wmf"/><Relationship Id="rId6" Type="http://schemas.openxmlformats.org/officeDocument/2006/relationships/image" Target="../media/image193.wmf"/><Relationship Id="rId5" Type="http://schemas.openxmlformats.org/officeDocument/2006/relationships/image" Target="../media/image192.wmf"/><Relationship Id="rId4" Type="http://schemas.openxmlformats.org/officeDocument/2006/relationships/image" Target="../media/image191.wmf"/><Relationship Id="rId3" Type="http://schemas.openxmlformats.org/officeDocument/2006/relationships/image" Target="../media/image188.png"/><Relationship Id="rId2" Type="http://schemas.openxmlformats.org/officeDocument/2006/relationships/image" Target="../media/image187.wmf"/><Relationship Id="rId1" Type="http://schemas.openxmlformats.org/officeDocument/2006/relationships/image" Target="../media/image186.w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63.png"/><Relationship Id="rId7" Type="http://schemas.openxmlformats.org/officeDocument/2006/relationships/image" Target="../media/image202.wmf"/><Relationship Id="rId6" Type="http://schemas.openxmlformats.org/officeDocument/2006/relationships/image" Target="../media/image201.wmf"/><Relationship Id="rId5" Type="http://schemas.openxmlformats.org/officeDocument/2006/relationships/image" Target="../media/image200.wmf"/><Relationship Id="rId4" Type="http://schemas.openxmlformats.org/officeDocument/2006/relationships/image" Target="../media/image199.wmf"/><Relationship Id="rId3" Type="http://schemas.openxmlformats.org/officeDocument/2006/relationships/image" Target="../media/image198.wmf"/><Relationship Id="rId2" Type="http://schemas.openxmlformats.org/officeDocument/2006/relationships/image" Target="../media/image197.png"/><Relationship Id="rId1" Type="http://schemas.openxmlformats.org/officeDocument/2006/relationships/image" Target="../media/image53.png"/></Relationships>
</file>

<file path=ppt/drawings/_rels/vmlDrawing35.vml.rels><?xml version="1.0" encoding="UTF-8" standalone="yes"?>
<Relationships xmlns="http://schemas.openxmlformats.org/package/2006/relationships"><Relationship Id="rId5" Type="http://schemas.openxmlformats.org/officeDocument/2006/relationships/image" Target="../media/image205.wmf"/><Relationship Id="rId4" Type="http://schemas.openxmlformats.org/officeDocument/2006/relationships/image" Target="../media/image198.wmf"/><Relationship Id="rId3" Type="http://schemas.openxmlformats.org/officeDocument/2006/relationships/image" Target="../media/image204.wmf"/><Relationship Id="rId2" Type="http://schemas.openxmlformats.org/officeDocument/2006/relationships/image" Target="../media/image203.wmf"/><Relationship Id="rId1" Type="http://schemas.openxmlformats.org/officeDocument/2006/relationships/image" Target="../media/image53.png"/></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09.wmf"/><Relationship Id="rId2" Type="http://schemas.openxmlformats.org/officeDocument/2006/relationships/image" Target="../media/image208.wmf"/><Relationship Id="rId1" Type="http://schemas.openxmlformats.org/officeDocument/2006/relationships/image" Target="../media/image207.png"/></Relationships>
</file>

<file path=ppt/drawings/_rels/vmlDrawing37.vml.rels><?xml version="1.0" encoding="UTF-8" standalone="yes"?>
<Relationships xmlns="http://schemas.openxmlformats.org/package/2006/relationships"><Relationship Id="rId7" Type="http://schemas.openxmlformats.org/officeDocument/2006/relationships/image" Target="../media/image209.wmf"/><Relationship Id="rId6" Type="http://schemas.openxmlformats.org/officeDocument/2006/relationships/image" Target="../media/image207.png"/><Relationship Id="rId5" Type="http://schemas.openxmlformats.org/officeDocument/2006/relationships/image" Target="../media/image214.wmf"/><Relationship Id="rId4" Type="http://schemas.openxmlformats.org/officeDocument/2006/relationships/image" Target="../media/image213.wmf"/><Relationship Id="rId3" Type="http://schemas.openxmlformats.org/officeDocument/2006/relationships/image" Target="../media/image212.wmf"/><Relationship Id="rId2" Type="http://schemas.openxmlformats.org/officeDocument/2006/relationships/image" Target="../media/image211.png"/><Relationship Id="rId1" Type="http://schemas.openxmlformats.org/officeDocument/2006/relationships/image" Target="../media/image210.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215.png"/></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1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png"/></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228.wmf"/><Relationship Id="rId7" Type="http://schemas.openxmlformats.org/officeDocument/2006/relationships/image" Target="../media/image227.wmf"/><Relationship Id="rId6" Type="http://schemas.openxmlformats.org/officeDocument/2006/relationships/image" Target="../media/image226.wmf"/><Relationship Id="rId5" Type="http://schemas.openxmlformats.org/officeDocument/2006/relationships/image" Target="../media/image224.wmf"/><Relationship Id="rId4" Type="http://schemas.openxmlformats.org/officeDocument/2006/relationships/image" Target="../media/image223.wmf"/><Relationship Id="rId3" Type="http://schemas.openxmlformats.org/officeDocument/2006/relationships/image" Target="../media/image222.wmf"/><Relationship Id="rId2" Type="http://schemas.openxmlformats.org/officeDocument/2006/relationships/image" Target="../media/image221.wmf"/><Relationship Id="rId1" Type="http://schemas.openxmlformats.org/officeDocument/2006/relationships/image" Target="../media/image220.png"/></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187.wmf"/><Relationship Id="rId7" Type="http://schemas.openxmlformats.org/officeDocument/2006/relationships/image" Target="../media/image238.wmf"/><Relationship Id="rId6" Type="http://schemas.openxmlformats.org/officeDocument/2006/relationships/image" Target="../media/image237.wmf"/><Relationship Id="rId5" Type="http://schemas.openxmlformats.org/officeDocument/2006/relationships/image" Target="../media/image236.wmf"/><Relationship Id="rId4" Type="http://schemas.openxmlformats.org/officeDocument/2006/relationships/image" Target="../media/image235.wmf"/><Relationship Id="rId3" Type="http://schemas.openxmlformats.org/officeDocument/2006/relationships/image" Target="../media/image234.wmf"/><Relationship Id="rId2" Type="http://schemas.openxmlformats.org/officeDocument/2006/relationships/image" Target="../media/image233.wmf"/><Relationship Id="rId1" Type="http://schemas.openxmlformats.org/officeDocument/2006/relationships/image" Target="../media/image232.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image" Target="../media/image241.wmf"/><Relationship Id="rId1" Type="http://schemas.openxmlformats.org/officeDocument/2006/relationships/image" Target="../media/image240.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242.png"/></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48.wmf"/><Relationship Id="rId2" Type="http://schemas.openxmlformats.org/officeDocument/2006/relationships/image" Target="../media/image247.wmf"/><Relationship Id="rId1" Type="http://schemas.openxmlformats.org/officeDocument/2006/relationships/image" Target="../media/image246.wmf"/></Relationships>
</file>

<file path=ppt/drawings/_rels/vmlDrawing45.vml.rels><?xml version="1.0" encoding="UTF-8" standalone="yes"?>
<Relationships xmlns="http://schemas.openxmlformats.org/package/2006/relationships"><Relationship Id="rId5" Type="http://schemas.openxmlformats.org/officeDocument/2006/relationships/image" Target="../media/image255.wmf"/><Relationship Id="rId4" Type="http://schemas.openxmlformats.org/officeDocument/2006/relationships/image" Target="../media/image254.wmf"/><Relationship Id="rId3" Type="http://schemas.openxmlformats.org/officeDocument/2006/relationships/image" Target="../media/image252.wmf"/><Relationship Id="rId2" Type="http://schemas.openxmlformats.org/officeDocument/2006/relationships/image" Target="../media/image251.wmf"/><Relationship Id="rId1" Type="http://schemas.openxmlformats.org/officeDocument/2006/relationships/image" Target="../media/image250.png"/></Relationships>
</file>

<file path=ppt/drawings/_rels/vmlDrawing46.vml.rels><?xml version="1.0" encoding="UTF-8" standalone="yes"?>
<Relationships xmlns="http://schemas.openxmlformats.org/package/2006/relationships"><Relationship Id="rId4" Type="http://schemas.openxmlformats.org/officeDocument/2006/relationships/image" Target="../media/image258.wmf"/><Relationship Id="rId3" Type="http://schemas.openxmlformats.org/officeDocument/2006/relationships/image" Target="../media/image257.wmf"/><Relationship Id="rId2" Type="http://schemas.openxmlformats.org/officeDocument/2006/relationships/image" Target="../media/image250.png"/><Relationship Id="rId1" Type="http://schemas.openxmlformats.org/officeDocument/2006/relationships/image" Target="../media/image256.w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265.png"/><Relationship Id="rId7" Type="http://schemas.openxmlformats.org/officeDocument/2006/relationships/image" Target="../media/image264.wmf"/><Relationship Id="rId6" Type="http://schemas.openxmlformats.org/officeDocument/2006/relationships/image" Target="../media/image263.wmf"/><Relationship Id="rId5" Type="http://schemas.openxmlformats.org/officeDocument/2006/relationships/image" Target="../media/image262.wmf"/><Relationship Id="rId4" Type="http://schemas.openxmlformats.org/officeDocument/2006/relationships/image" Target="../media/image261.wmf"/><Relationship Id="rId3" Type="http://schemas.openxmlformats.org/officeDocument/2006/relationships/image" Target="../media/image260.wmf"/><Relationship Id="rId2" Type="http://schemas.openxmlformats.org/officeDocument/2006/relationships/image" Target="../media/image259.wmf"/><Relationship Id="rId1" Type="http://schemas.openxmlformats.org/officeDocument/2006/relationships/image" Target="../media/image250.png"/></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266.png"/></Relationships>
</file>

<file path=ppt/drawings/_rels/vmlDrawing49.vml.rels><?xml version="1.0" encoding="UTF-8" standalone="yes"?>
<Relationships xmlns="http://schemas.openxmlformats.org/package/2006/relationships"><Relationship Id="rId6" Type="http://schemas.openxmlformats.org/officeDocument/2006/relationships/image" Target="../media/image272.wmf"/><Relationship Id="rId5" Type="http://schemas.openxmlformats.org/officeDocument/2006/relationships/image" Target="../media/image271.wmf"/><Relationship Id="rId4" Type="http://schemas.openxmlformats.org/officeDocument/2006/relationships/image" Target="../media/image270.wmf"/><Relationship Id="rId3" Type="http://schemas.openxmlformats.org/officeDocument/2006/relationships/image" Target="../media/image269.wmf"/><Relationship Id="rId2" Type="http://schemas.openxmlformats.org/officeDocument/2006/relationships/image" Target="../media/image266.png"/><Relationship Id="rId1" Type="http://schemas.openxmlformats.org/officeDocument/2006/relationships/image" Target="../media/image26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image" Target="../media/image22.png"/></Relationships>
</file>

<file path=ppt/drawings/_rels/vmlDrawing50.vml.rels><?xml version="1.0" encoding="UTF-8" standalone="yes"?>
<Relationships xmlns="http://schemas.openxmlformats.org/package/2006/relationships"><Relationship Id="rId6" Type="http://schemas.openxmlformats.org/officeDocument/2006/relationships/image" Target="../media/image278.wmf"/><Relationship Id="rId5" Type="http://schemas.openxmlformats.org/officeDocument/2006/relationships/image" Target="../media/image277.wmf"/><Relationship Id="rId4" Type="http://schemas.openxmlformats.org/officeDocument/2006/relationships/image" Target="../media/image276.wmf"/><Relationship Id="rId3" Type="http://schemas.openxmlformats.org/officeDocument/2006/relationships/image" Target="../media/image275.wmf"/><Relationship Id="rId2" Type="http://schemas.openxmlformats.org/officeDocument/2006/relationships/image" Target="../media/image274.wmf"/><Relationship Id="rId1" Type="http://schemas.openxmlformats.org/officeDocument/2006/relationships/image" Target="../media/image266.png"/></Relationships>
</file>

<file path=ppt/drawings/_rels/vmlDrawing51.vml.rels><?xml version="1.0" encoding="UTF-8" standalone="yes"?>
<Relationships xmlns="http://schemas.openxmlformats.org/package/2006/relationships"><Relationship Id="rId4" Type="http://schemas.openxmlformats.org/officeDocument/2006/relationships/image" Target="../media/image282.wmf"/><Relationship Id="rId3" Type="http://schemas.openxmlformats.org/officeDocument/2006/relationships/image" Target="../media/image281.wmf"/><Relationship Id="rId2" Type="http://schemas.openxmlformats.org/officeDocument/2006/relationships/image" Target="../media/image280.wmf"/><Relationship Id="rId1" Type="http://schemas.openxmlformats.org/officeDocument/2006/relationships/image" Target="../media/image279.png"/></Relationships>
</file>

<file path=ppt/drawings/_rels/vmlDrawing52.vml.rels><?xml version="1.0" encoding="UTF-8" standalone="yes"?>
<Relationships xmlns="http://schemas.openxmlformats.org/package/2006/relationships"><Relationship Id="rId6" Type="http://schemas.openxmlformats.org/officeDocument/2006/relationships/image" Target="../media/image288.wmf"/><Relationship Id="rId5" Type="http://schemas.openxmlformats.org/officeDocument/2006/relationships/image" Target="../media/image287.wmf"/><Relationship Id="rId4" Type="http://schemas.openxmlformats.org/officeDocument/2006/relationships/image" Target="../media/image286.wmf"/><Relationship Id="rId3" Type="http://schemas.openxmlformats.org/officeDocument/2006/relationships/image" Target="../media/image285.wmf"/><Relationship Id="rId2" Type="http://schemas.openxmlformats.org/officeDocument/2006/relationships/image" Target="../media/image284.wmf"/><Relationship Id="rId1" Type="http://schemas.openxmlformats.org/officeDocument/2006/relationships/image" Target="../media/image283.png"/></Relationships>
</file>

<file path=ppt/drawings/_rels/vmlDrawing53.vml.rels><?xml version="1.0" encoding="UTF-8" standalone="yes"?>
<Relationships xmlns="http://schemas.openxmlformats.org/package/2006/relationships"><Relationship Id="rId4" Type="http://schemas.openxmlformats.org/officeDocument/2006/relationships/image" Target="../media/image292.wmf"/><Relationship Id="rId3" Type="http://schemas.openxmlformats.org/officeDocument/2006/relationships/image" Target="../media/image291.wmf"/><Relationship Id="rId2" Type="http://schemas.openxmlformats.org/officeDocument/2006/relationships/image" Target="../media/image285.wmf"/><Relationship Id="rId1" Type="http://schemas.openxmlformats.org/officeDocument/2006/relationships/image" Target="../media/image290.w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295.wmf"/><Relationship Id="rId1" Type="http://schemas.openxmlformats.org/officeDocument/2006/relationships/image" Target="../media/image294.wmf"/></Relationships>
</file>

<file path=ppt/drawings/_rels/vmlDrawing55.vml.rels><?xml version="1.0" encoding="UTF-8" standalone="yes"?>
<Relationships xmlns="http://schemas.openxmlformats.org/package/2006/relationships"><Relationship Id="rId5" Type="http://schemas.openxmlformats.org/officeDocument/2006/relationships/image" Target="../media/image299.wmf"/><Relationship Id="rId4" Type="http://schemas.openxmlformats.org/officeDocument/2006/relationships/image" Target="../media/image298.wmf"/><Relationship Id="rId3" Type="http://schemas.openxmlformats.org/officeDocument/2006/relationships/image" Target="../media/image279.png"/><Relationship Id="rId2" Type="http://schemas.openxmlformats.org/officeDocument/2006/relationships/image" Target="../media/image297.wmf"/><Relationship Id="rId1" Type="http://schemas.openxmlformats.org/officeDocument/2006/relationships/image" Target="../media/image296.wmf"/></Relationships>
</file>

<file path=ppt/drawings/_rels/vmlDrawing56.vml.rels><?xml version="1.0" encoding="UTF-8" standalone="yes"?>
<Relationships xmlns="http://schemas.openxmlformats.org/package/2006/relationships"><Relationship Id="rId6" Type="http://schemas.openxmlformats.org/officeDocument/2006/relationships/image" Target="../media/image305.wmf"/><Relationship Id="rId5" Type="http://schemas.openxmlformats.org/officeDocument/2006/relationships/image" Target="../media/image304.wmf"/><Relationship Id="rId4" Type="http://schemas.openxmlformats.org/officeDocument/2006/relationships/image" Target="../media/image303.png"/><Relationship Id="rId3" Type="http://schemas.openxmlformats.org/officeDocument/2006/relationships/image" Target="../media/image297.wmf"/><Relationship Id="rId2" Type="http://schemas.openxmlformats.org/officeDocument/2006/relationships/image" Target="../media/image302.png"/><Relationship Id="rId1" Type="http://schemas.openxmlformats.org/officeDocument/2006/relationships/image" Target="../media/image301.wmf"/></Relationships>
</file>

<file path=ppt/drawings/_rels/vmlDrawing57.vml.rels><?xml version="1.0" encoding="UTF-8" standalone="yes"?>
<Relationships xmlns="http://schemas.openxmlformats.org/package/2006/relationships"><Relationship Id="rId9" Type="http://schemas.openxmlformats.org/officeDocument/2006/relationships/image" Target="../media/image315.wmf"/><Relationship Id="rId8" Type="http://schemas.openxmlformats.org/officeDocument/2006/relationships/image" Target="../media/image314.wmf"/><Relationship Id="rId7" Type="http://schemas.openxmlformats.org/officeDocument/2006/relationships/image" Target="../media/image313.png"/><Relationship Id="rId6" Type="http://schemas.openxmlformats.org/officeDocument/2006/relationships/image" Target="../media/image312.png"/><Relationship Id="rId5" Type="http://schemas.openxmlformats.org/officeDocument/2006/relationships/image" Target="../media/image311.png"/><Relationship Id="rId4" Type="http://schemas.openxmlformats.org/officeDocument/2006/relationships/image" Target="../media/image310.png"/><Relationship Id="rId3" Type="http://schemas.openxmlformats.org/officeDocument/2006/relationships/image" Target="../media/image309.png"/><Relationship Id="rId2" Type="http://schemas.openxmlformats.org/officeDocument/2006/relationships/image" Target="../media/image308.wmf"/><Relationship Id="rId11" Type="http://schemas.openxmlformats.org/officeDocument/2006/relationships/image" Target="../media/image317.wmf"/><Relationship Id="rId10" Type="http://schemas.openxmlformats.org/officeDocument/2006/relationships/image" Target="../media/image316.png"/><Relationship Id="rId1" Type="http://schemas.openxmlformats.org/officeDocument/2006/relationships/image" Target="../media/image306.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7.wmf"/><Relationship Id="rId1" Type="http://schemas.openxmlformats.org/officeDocument/2006/relationships/image" Target="../media/image22.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9.vml.rels><?xml version="1.0" encoding="UTF-8" standalone="yes"?>
<Relationships xmlns="http://schemas.openxmlformats.org/package/2006/relationships"><Relationship Id="rId4" Type="http://schemas.openxmlformats.org/officeDocument/2006/relationships/image" Target="../media/image36.wmf"/><Relationship Id="rId3" Type="http://schemas.openxmlformats.org/officeDocument/2006/relationships/image" Target="../media/image33.png"/><Relationship Id="rId2" Type="http://schemas.openxmlformats.org/officeDocument/2006/relationships/image" Target="../media/image20.png"/><Relationship Id="rId1" Type="http://schemas.openxmlformats.org/officeDocument/2006/relationships/image" Target="../media/image3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122" name="页眉占位符 5121"/>
          <p:cNvSpPr>
            <a:spLocks noGrp="1"/>
          </p:cNvSpPr>
          <p:nvPr>
            <p:ph type="hdr" sz="quarter"/>
          </p:nvPr>
        </p:nvSpPr>
        <p:spPr>
          <a:xfrm>
            <a:off x="0" y="0"/>
            <a:ext cx="2971800" cy="457200"/>
          </a:xfrm>
          <a:prstGeom prst="rect">
            <a:avLst/>
          </a:prstGeom>
          <a:noFill/>
          <a:ln w="9525">
            <a:noFill/>
          </a:ln>
        </p:spPr>
        <p:txBody>
          <a:bodyPr/>
          <a:p>
            <a:pPr lvl="0"/>
            <a:endParaRPr lang="zh-CN" altLang="en-US" sz="1200" b="0" dirty="0"/>
          </a:p>
        </p:txBody>
      </p:sp>
      <p:sp>
        <p:nvSpPr>
          <p:cNvPr id="5123" name="日期占位符 5122"/>
          <p:cNvSpPr>
            <a:spLocks noGrp="1"/>
          </p:cNvSpPr>
          <p:nvPr>
            <p:ph type="dt" idx="1"/>
          </p:nvPr>
        </p:nvSpPr>
        <p:spPr>
          <a:xfrm>
            <a:off x="3884613" y="0"/>
            <a:ext cx="2971800" cy="457200"/>
          </a:xfrm>
          <a:prstGeom prst="rect">
            <a:avLst/>
          </a:prstGeom>
          <a:noFill/>
          <a:ln w="9525">
            <a:noFill/>
          </a:ln>
        </p:spPr>
        <p:txBody>
          <a:bodyPr/>
          <a:p>
            <a:pPr lvl="0" algn="r"/>
            <a:endParaRPr lang="zh-CN" altLang="en-US" sz="1200" b="0" dirty="0"/>
          </a:p>
        </p:txBody>
      </p:sp>
      <p:sp>
        <p:nvSpPr>
          <p:cNvPr id="5124" name="幻灯片图像占位符 5123"/>
          <p:cNvSpPr>
            <a:spLocks noRot="1" noTextEdit="1"/>
          </p:cNvSpPr>
          <p:nvPr>
            <p:ph type="sldImg" idx="2"/>
          </p:nvPr>
        </p:nvSpPr>
        <p:spPr>
          <a:xfrm>
            <a:off x="1143000" y="685800"/>
            <a:ext cx="4572000" cy="3429000"/>
          </a:xfrm>
          <a:prstGeom prst="rect">
            <a:avLst/>
          </a:prstGeom>
          <a:ln w="9525" cap="flat" cmpd="sng">
            <a:solidFill>
              <a:srgbClr val="000000"/>
            </a:solidFill>
            <a:prstDash val="solid"/>
            <a:miter/>
            <a:headEnd type="none" w="med" len="med"/>
            <a:tailEnd type="none" w="med" len="med"/>
          </a:ln>
        </p:spPr>
      </p:sp>
      <p:sp>
        <p:nvSpPr>
          <p:cNvPr id="5125" name="文本占位符 5124"/>
          <p:cNvSpPr>
            <a:spLocks noGrp="1"/>
          </p:cNvSpPr>
          <p:nvPr>
            <p:ph type="body" sz="quarter" idx="3"/>
          </p:nvPr>
        </p:nvSpPr>
        <p:spPr>
          <a:xfrm>
            <a:off x="685800" y="4343400"/>
            <a:ext cx="5486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126" name="页脚占位符 5125"/>
          <p:cNvSpPr>
            <a:spLocks noGrp="1"/>
          </p:cNvSpPr>
          <p:nvPr>
            <p:ph type="ftr" sz="quarter" idx="4"/>
          </p:nvPr>
        </p:nvSpPr>
        <p:spPr>
          <a:xfrm>
            <a:off x="0" y="8685213"/>
            <a:ext cx="2971800" cy="457200"/>
          </a:xfrm>
          <a:prstGeom prst="rect">
            <a:avLst/>
          </a:prstGeom>
          <a:noFill/>
          <a:ln w="9525">
            <a:noFill/>
          </a:ln>
        </p:spPr>
        <p:txBody>
          <a:bodyPr anchor="b" anchorCtr="0"/>
          <a:p>
            <a:pPr lvl="0"/>
            <a:endParaRPr lang="zh-CN" altLang="en-US" sz="1200" b="0" dirty="0"/>
          </a:p>
        </p:txBody>
      </p:sp>
      <p:sp>
        <p:nvSpPr>
          <p:cNvPr id="5127" name="灯片编号占位符 5126"/>
          <p:cNvSpPr>
            <a:spLocks noGrp="1"/>
          </p:cNvSpPr>
          <p:nvPr>
            <p:ph type="sldNum" sz="quarter" idx="5"/>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sz="1200" b="0" dirty="0"/>
            </a:fld>
            <a:endParaRPr lang="zh-CN" altLang="en-US" sz="1200" b="0" dirty="0"/>
          </a:p>
        </p:txBody>
      </p:sp>
    </p:spTree>
  </p:cSld>
  <p:clrMap bg1="lt1" tx1="dk1" bg2="lt2" tx2="dk2" accent1="accent1" accent2="accent2" accent3="accent3" accent4="accent4" accent5="accent5" accent6="accent6" hlink="hlink" folHlink="folHlink"/>
  <p:hf hdr="0" ftr="0"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a:solidFill>
              <a:srgbClr val="000000">
                <a:alpha val="100000"/>
              </a:srgbClr>
            </a:solidFill>
            <a:miter lim="800000"/>
          </a:ln>
        </p:spPr>
      </p:sp>
      <p:sp>
        <p:nvSpPr>
          <p:cNvPr id="63491" name="备注占位符 2"/>
          <p:cNvSpPr>
            <a:spLocks noGrp="1"/>
          </p:cNvSpPr>
          <p:nvPr>
            <p:ph type="body"/>
          </p:nvPr>
        </p:nvSpPr>
        <p:spPr>
          <a:noFill/>
          <a:ln>
            <a:noFill/>
          </a:ln>
        </p:spPr>
        <p:txBody>
          <a:bodyPr wrap="square" lIns="91440" tIns="45720" rIns="91440" bIns="45720" anchor="t" anchorCtr="0"/>
          <a:lstStyle/>
          <a:p>
            <a:pPr lvl="0"/>
            <a:r>
              <a:rPr lang="zh-CN" altLang="en-US" dirty="0"/>
              <a:t>参考视频：上海</a:t>
            </a:r>
            <a:r>
              <a:rPr lang="zh-CN" altLang="en-US" dirty="0">
                <a:sym typeface="+mn-ea"/>
              </a:rPr>
              <a:t>交通大学</a:t>
            </a:r>
            <a:r>
              <a:rPr lang="en-US" altLang="zh-CN" dirty="0">
                <a:sym typeface="+mn-ea"/>
              </a:rPr>
              <a:t> </a:t>
            </a:r>
            <a:r>
              <a:rPr lang="zh-CN" altLang="en-US" dirty="0"/>
              <a:t>郑益慧老师</a:t>
            </a:r>
            <a:endParaRPr lang="zh-CN" altLang="en-US" dirty="0"/>
          </a:p>
          <a:p>
            <a:pPr lvl="0"/>
            <a:r>
              <a:rPr lang="zh-CN" altLang="en-US" dirty="0"/>
              <a:t>慕课：北京交通大学</a:t>
            </a:r>
            <a:r>
              <a:rPr lang="en-US" altLang="zh-CN" dirty="0"/>
              <a:t> </a:t>
            </a:r>
            <a:r>
              <a:rPr lang="zh-CN" altLang="en-US" dirty="0"/>
              <a:t>刘颖老师</a:t>
            </a:r>
            <a:endParaRPr lang="zh-CN" altLang="en-US" dirty="0"/>
          </a:p>
          <a:p>
            <a:pPr lvl="0"/>
            <a:endParaRPr lang="zh-CN" altLang="en-US" dirty="0"/>
          </a:p>
        </p:txBody>
      </p:sp>
      <p:sp>
        <p:nvSpPr>
          <p:cNvPr id="6349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algn="r"/>
            <a:fld id="{9A0DB2DC-4C9A-4742-B13C-FB6460FD3503}" type="slidenum">
              <a:rPr lang="zh-CN" altLang="en-US" sz="1200" dirty="0">
                <a:solidFill>
                  <a:prstClr val="black"/>
                </a:solidFill>
              </a:rPr>
            </a:fld>
            <a:endParaRPr lang="zh-CN" altLang="en-US" sz="1200"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b="0" dirty="0"/>
            </a:fld>
            <a:endParaRPr lang="zh-CN" altLang="en-US" sz="1200" b="0" dirty="0"/>
          </a:p>
        </p:txBody>
      </p:sp>
      <p:sp>
        <p:nvSpPr>
          <p:cNvPr id="64514" name="幻灯片图像占位符 64513"/>
          <p:cNvSpPr>
            <a:spLocks noRot="1" noTextEdit="1"/>
          </p:cNvSpPr>
          <p:nvPr>
            <p:ph type="sldImg"/>
          </p:nvPr>
        </p:nvSpPr>
        <p:spPr/>
      </p:sp>
      <p:sp>
        <p:nvSpPr>
          <p:cNvPr id="64515" name="文本占位符 64514"/>
          <p:cNvSpPr>
            <a:spLocks noGrp="1"/>
          </p:cNvSpPr>
          <p:nvPr>
            <p:ph type="body" idx="1"/>
          </p:nvPr>
        </p:nvSpPr>
        <p:spPr>
          <a:xfrm>
            <a:off x="914400" y="4343400"/>
            <a:ext cx="5029200" cy="4114800"/>
          </a:xfrm>
        </p:spPr>
        <p:txBody>
          <a:bodyPr/>
          <a:p>
            <a:pPr lvl="0"/>
            <a:r>
              <a:rPr lang="zh-CN" altLang="en-US" b="1" noProof="0" dirty="0">
                <a:ln>
                  <a:noFill/>
                </a:ln>
                <a:effectLst/>
                <a:uLnTx/>
                <a:uFillTx/>
                <a:cs typeface="Times New Roman" panose="02020603050405020304" pitchFamily="18" charset="0"/>
                <a:sym typeface="+mn-ea"/>
              </a:rPr>
              <a:t>通常</a:t>
            </a:r>
            <a:r>
              <a:rPr lang="en-US" altLang="zh-CN" b="1" i="1" noProof="0" dirty="0">
                <a:ln>
                  <a:noFill/>
                </a:ln>
                <a:effectLst/>
                <a:uLnTx/>
                <a:uFillTx/>
                <a:cs typeface="Times New Roman" panose="02020603050405020304" pitchFamily="18" charset="0"/>
                <a:sym typeface="+mn-ea"/>
              </a:rPr>
              <a:t>U</a:t>
            </a:r>
            <a:r>
              <a:rPr lang="en-US" altLang="zh-CN" b="1" baseline="-25000" noProof="0" dirty="0">
                <a:ln>
                  <a:noFill/>
                </a:ln>
                <a:effectLst/>
                <a:uLnTx/>
                <a:uFillTx/>
                <a:cs typeface="Times New Roman" panose="02020603050405020304" pitchFamily="18" charset="0"/>
                <a:sym typeface="+mn-ea"/>
              </a:rPr>
              <a:t>BE</a:t>
            </a:r>
            <a:r>
              <a:rPr lang="zh-CN" altLang="en-US" b="1" noProof="0" dirty="0">
                <a:ln>
                  <a:noFill/>
                </a:ln>
                <a:effectLst/>
                <a:uLnTx/>
                <a:uFillTx/>
                <a:cs typeface="Times New Roman" panose="02020603050405020304" pitchFamily="18" charset="0"/>
                <a:sym typeface="+mn-ea"/>
              </a:rPr>
              <a:t>可以取常量计算，硅管取</a:t>
            </a:r>
            <a:r>
              <a:rPr lang="en-US" altLang="zh-CN" b="1" noProof="0" dirty="0">
                <a:ln>
                  <a:noFill/>
                </a:ln>
                <a:effectLst/>
                <a:uLnTx/>
                <a:uFillTx/>
                <a:cs typeface="Times New Roman" panose="02020603050405020304" pitchFamily="18" charset="0"/>
                <a:sym typeface="+mn-ea"/>
              </a:rPr>
              <a:t>0.7V</a:t>
            </a:r>
            <a:r>
              <a:rPr lang="zh-CN" altLang="en-US" b="1" noProof="0" dirty="0">
                <a:ln>
                  <a:noFill/>
                </a:ln>
                <a:effectLst/>
                <a:uLnTx/>
                <a:uFillTx/>
                <a:cs typeface="Times New Roman" panose="02020603050405020304" pitchFamily="18" charset="0"/>
                <a:sym typeface="+mn-ea"/>
              </a:rPr>
              <a:t>计算。 </a:t>
            </a:r>
            <a:r>
              <a:rPr lang="en-US" altLang="zh-CN" b="1" i="1" noProof="0" dirty="0">
                <a:ln>
                  <a:noFill/>
                </a:ln>
                <a:effectLst/>
                <a:uLnTx/>
                <a:uFillTx/>
                <a:cs typeface="Times New Roman" panose="02020603050405020304" pitchFamily="18" charset="0"/>
                <a:sym typeface="+mn-ea"/>
              </a:rPr>
              <a:t>I</a:t>
            </a:r>
            <a:r>
              <a:rPr lang="en-US" altLang="zh-CN" b="1" baseline="-25000" noProof="0" dirty="0">
                <a:ln>
                  <a:noFill/>
                </a:ln>
                <a:effectLst/>
                <a:uLnTx/>
                <a:uFillTx/>
                <a:cs typeface="Times New Roman" panose="02020603050405020304" pitchFamily="18" charset="0"/>
                <a:sym typeface="+mn-ea"/>
              </a:rPr>
              <a:t>B</a:t>
            </a:r>
            <a:r>
              <a:rPr lang="zh-CN" altLang="en-US" b="1" noProof="0" dirty="0">
                <a:ln>
                  <a:noFill/>
                </a:ln>
                <a:effectLst/>
                <a:uLnTx/>
                <a:uFillTx/>
                <a:cs typeface="Times New Roman" panose="02020603050405020304" pitchFamily="18" charset="0"/>
                <a:sym typeface="+mn-ea"/>
              </a:rPr>
              <a:t>、</a:t>
            </a:r>
            <a:r>
              <a:rPr lang="en-US" altLang="zh-CN" b="1" i="1" noProof="0" dirty="0">
                <a:ln>
                  <a:noFill/>
                </a:ln>
                <a:effectLst/>
                <a:uLnTx/>
                <a:uFillTx/>
                <a:cs typeface="Times New Roman" panose="02020603050405020304" pitchFamily="18" charset="0"/>
                <a:sym typeface="+mn-ea"/>
              </a:rPr>
              <a:t>I</a:t>
            </a:r>
            <a:r>
              <a:rPr lang="en-US" altLang="zh-CN" b="1" baseline="-25000" noProof="0" dirty="0">
                <a:ln>
                  <a:noFill/>
                </a:ln>
                <a:effectLst/>
                <a:uLnTx/>
                <a:uFillTx/>
                <a:cs typeface="Times New Roman" panose="02020603050405020304" pitchFamily="18" charset="0"/>
                <a:sym typeface="+mn-ea"/>
              </a:rPr>
              <a:t>C</a:t>
            </a:r>
            <a:r>
              <a:rPr lang="zh-CN" altLang="en-US" b="1" noProof="0" dirty="0">
                <a:ln>
                  <a:noFill/>
                </a:ln>
                <a:effectLst/>
                <a:uLnTx/>
                <a:uFillTx/>
                <a:cs typeface="Times New Roman" panose="02020603050405020304" pitchFamily="18" charset="0"/>
                <a:sym typeface="+mn-ea"/>
              </a:rPr>
              <a:t>和</a:t>
            </a:r>
            <a:r>
              <a:rPr lang="en-US" altLang="zh-CN" b="1" i="1" noProof="0" dirty="0">
                <a:ln>
                  <a:noFill/>
                </a:ln>
                <a:effectLst/>
                <a:uLnTx/>
                <a:uFillTx/>
                <a:cs typeface="Times New Roman" panose="02020603050405020304" pitchFamily="18" charset="0"/>
                <a:sym typeface="+mn-ea"/>
              </a:rPr>
              <a:t>U</a:t>
            </a:r>
            <a:r>
              <a:rPr lang="en-US" altLang="zh-CN" b="1" baseline="-25000" noProof="0" dirty="0">
                <a:ln>
                  <a:noFill/>
                </a:ln>
                <a:effectLst/>
                <a:uLnTx/>
                <a:uFillTx/>
                <a:cs typeface="Times New Roman" panose="02020603050405020304" pitchFamily="18" charset="0"/>
                <a:sym typeface="+mn-ea"/>
              </a:rPr>
              <a:t>CE</a:t>
            </a:r>
            <a:r>
              <a:rPr lang="zh-CN" altLang="en-US" b="1" noProof="0" dirty="0">
                <a:ln>
                  <a:noFill/>
                </a:ln>
                <a:effectLst/>
                <a:uLnTx/>
                <a:uFillTx/>
                <a:cs typeface="Times New Roman" panose="02020603050405020304" pitchFamily="18" charset="0"/>
                <a:sym typeface="+mn-ea"/>
              </a:rPr>
              <a:t>这些量代表的工作状态称为</a:t>
            </a:r>
            <a:r>
              <a:rPr lang="zh-CN" altLang="en-US" b="1" noProof="0" dirty="0">
                <a:ln>
                  <a:noFill/>
                </a:ln>
                <a:solidFill>
                  <a:srgbClr val="FF0000"/>
                </a:solidFill>
                <a:effectLst/>
                <a:uLnTx/>
                <a:uFillTx/>
                <a:cs typeface="Times New Roman" panose="02020603050405020304" pitchFamily="18" charset="0"/>
                <a:sym typeface="+mn-ea"/>
              </a:rPr>
              <a:t>静态工作点</a:t>
            </a:r>
            <a:r>
              <a:rPr lang="zh-CN" altLang="en-US" b="1" noProof="0" dirty="0">
                <a:ln>
                  <a:noFill/>
                </a:ln>
                <a:effectLst/>
                <a:uLnTx/>
                <a:uFillTx/>
                <a:latin typeface="宋体" panose="02010600030101010101" pitchFamily="2" charset="-122"/>
                <a:cs typeface="Times New Roman" panose="02020603050405020304" pitchFamily="18" charset="0"/>
                <a:sym typeface="+mn-ea"/>
              </a:rPr>
              <a:t>，</a:t>
            </a:r>
            <a:r>
              <a:rPr lang="zh-CN" altLang="en-US" b="1" noProof="0" dirty="0">
                <a:ln>
                  <a:noFill/>
                </a:ln>
                <a:effectLst/>
                <a:uLnTx/>
                <a:uFillTx/>
                <a:cs typeface="Times New Roman" panose="02020603050405020304" pitchFamily="18" charset="0"/>
                <a:sym typeface="+mn-ea"/>
              </a:rPr>
              <a:t>用</a:t>
            </a:r>
            <a:r>
              <a:rPr lang="en-US" altLang="zh-CN" b="1" i="1" noProof="0" dirty="0">
                <a:ln>
                  <a:noFill/>
                </a:ln>
                <a:effectLst/>
                <a:uLnTx/>
                <a:uFillTx/>
                <a:cs typeface="Times New Roman" panose="02020603050405020304" pitchFamily="18" charset="0"/>
                <a:sym typeface="+mn-ea"/>
              </a:rPr>
              <a:t>Q</a:t>
            </a:r>
            <a:r>
              <a:rPr lang="zh-CN" altLang="en-US" b="1" noProof="0" dirty="0">
                <a:ln>
                  <a:noFill/>
                </a:ln>
                <a:effectLst/>
                <a:uLnTx/>
                <a:uFillTx/>
                <a:cs typeface="Times New Roman" panose="02020603050405020304" pitchFamily="18" charset="0"/>
                <a:sym typeface="+mn-ea"/>
              </a:rPr>
              <a:t>表示。在测试基本放大电路时，往往测量三个电极对地的电位</a:t>
            </a:r>
            <a:r>
              <a:rPr lang="en-US" altLang="zh-CN" b="1" i="1" noProof="0" dirty="0">
                <a:ln>
                  <a:noFill/>
                </a:ln>
                <a:effectLst/>
                <a:uLnTx/>
                <a:uFillTx/>
                <a:cs typeface="Times New Roman" panose="02020603050405020304" pitchFamily="18" charset="0"/>
                <a:sym typeface="+mn-ea"/>
              </a:rPr>
              <a:t>U</a:t>
            </a:r>
            <a:r>
              <a:rPr lang="en-US" altLang="zh-CN" b="1" baseline="-25000" noProof="0" dirty="0">
                <a:ln>
                  <a:noFill/>
                </a:ln>
                <a:effectLst/>
                <a:uLnTx/>
                <a:uFillTx/>
                <a:cs typeface="Times New Roman" panose="02020603050405020304" pitchFamily="18" charset="0"/>
                <a:sym typeface="+mn-ea"/>
              </a:rPr>
              <a:t>B</a:t>
            </a:r>
            <a:r>
              <a:rPr lang="zh-CN" altLang="en-US" b="1" i="1" noProof="0" dirty="0">
                <a:ln>
                  <a:noFill/>
                </a:ln>
                <a:effectLst/>
                <a:uLnTx/>
                <a:uFillTx/>
                <a:cs typeface="Times New Roman" panose="02020603050405020304" pitchFamily="18" charset="0"/>
                <a:sym typeface="+mn-ea"/>
              </a:rPr>
              <a:t>、</a:t>
            </a:r>
            <a:r>
              <a:rPr lang="en-US" altLang="zh-CN" b="1" i="1" noProof="0" dirty="0">
                <a:ln>
                  <a:noFill/>
                </a:ln>
                <a:effectLst/>
                <a:uLnTx/>
                <a:uFillTx/>
                <a:cs typeface="Times New Roman" panose="02020603050405020304" pitchFamily="18" charset="0"/>
                <a:sym typeface="+mn-ea"/>
              </a:rPr>
              <a:t>U</a:t>
            </a:r>
            <a:r>
              <a:rPr lang="en-US" altLang="zh-CN" b="1" baseline="-25000" noProof="0" dirty="0">
                <a:ln>
                  <a:noFill/>
                </a:ln>
                <a:effectLst/>
                <a:uLnTx/>
                <a:uFillTx/>
                <a:cs typeface="Times New Roman" panose="02020603050405020304" pitchFamily="18" charset="0"/>
                <a:sym typeface="+mn-ea"/>
              </a:rPr>
              <a:t>E</a:t>
            </a:r>
            <a:r>
              <a:rPr lang="zh-CN" altLang="en-US" b="1" noProof="0" dirty="0">
                <a:ln>
                  <a:noFill/>
                </a:ln>
                <a:effectLst/>
                <a:uLnTx/>
                <a:uFillTx/>
                <a:cs typeface="Times New Roman" panose="02020603050405020304" pitchFamily="18" charset="0"/>
                <a:sym typeface="+mn-ea"/>
              </a:rPr>
              <a:t>和</a:t>
            </a:r>
            <a:r>
              <a:rPr lang="en-US" altLang="zh-CN" b="1" i="1" noProof="0" dirty="0">
                <a:ln>
                  <a:noFill/>
                </a:ln>
                <a:effectLst/>
                <a:uLnTx/>
                <a:uFillTx/>
                <a:cs typeface="Times New Roman" panose="02020603050405020304" pitchFamily="18" charset="0"/>
                <a:sym typeface="+mn-ea"/>
              </a:rPr>
              <a:t>U</a:t>
            </a:r>
            <a:r>
              <a:rPr lang="en-US" altLang="zh-CN" b="1" baseline="-25000" noProof="0" dirty="0">
                <a:ln>
                  <a:noFill/>
                </a:ln>
                <a:effectLst/>
                <a:uLnTx/>
                <a:uFillTx/>
                <a:cs typeface="Times New Roman" panose="02020603050405020304" pitchFamily="18" charset="0"/>
                <a:sym typeface="+mn-ea"/>
              </a:rPr>
              <a:t>C</a:t>
            </a:r>
            <a:r>
              <a:rPr lang="zh-CN" altLang="en-US" b="1" noProof="0" dirty="0">
                <a:ln>
                  <a:noFill/>
                </a:ln>
                <a:effectLst/>
                <a:uLnTx/>
                <a:uFillTx/>
                <a:cs typeface="Times New Roman" panose="02020603050405020304" pitchFamily="18" charset="0"/>
                <a:sym typeface="+mn-ea"/>
              </a:rPr>
              <a:t>即可确定三极管的静态工作状态</a:t>
            </a:r>
            <a:r>
              <a:rPr lang="zh-CN" altLang="en-US" b="1" noProof="0" dirty="0">
                <a:ln>
                  <a:noFill/>
                </a:ln>
                <a:effectLst/>
                <a:uLnTx/>
                <a:uFillTx/>
                <a:latin typeface="宋体" panose="02010600030101010101" pitchFamily="2" charset="-122"/>
                <a:cs typeface="Times New Roman" panose="02020603050405020304" pitchFamily="18" charset="0"/>
                <a:sym typeface="+mn-ea"/>
              </a:rPr>
              <a:t>。</a:t>
            </a:r>
            <a:endParaRPr kumimoji="0" lang="zh-CN" altLang="en-US" b="1" i="0" u="none" strike="noStrike" kern="1200" cap="none" spc="0" normalizeH="0" baseline="0" noProof="0" dirty="0">
              <a:ln>
                <a:noFill/>
              </a:ln>
              <a:solidFill>
                <a:schemeClr val="tx1"/>
              </a:solidFill>
              <a:effectLst/>
              <a:uLnTx/>
              <a:uFillTx/>
              <a:latin typeface="宋体" panose="02010600030101010101" pitchFamily="2" charset="-122"/>
              <a:cs typeface="Times New Roman" panose="02020603050405020304" pitchFamily="18" charset="0"/>
            </a:endParaRPr>
          </a:p>
          <a:p>
            <a:pPr lvl="0"/>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b="0" dirty="0"/>
            </a:fld>
            <a:endParaRPr lang="zh-CN" altLang="en-US" sz="1200" b="0" dirty="0"/>
          </a:p>
        </p:txBody>
      </p:sp>
      <p:sp>
        <p:nvSpPr>
          <p:cNvPr id="66562" name="幻灯片图像占位符 66561"/>
          <p:cNvSpPr>
            <a:spLocks noRot="1" noTextEdit="1"/>
          </p:cNvSpPr>
          <p:nvPr>
            <p:ph type="sldImg"/>
          </p:nvPr>
        </p:nvSpPr>
        <p:spPr/>
      </p:sp>
      <p:sp>
        <p:nvSpPr>
          <p:cNvPr id="66563" name="文本占位符 66562"/>
          <p:cNvSpPr>
            <a:spLocks noGrp="1"/>
          </p:cNvSpPr>
          <p:nvPr>
            <p:ph type="body" idx="1"/>
          </p:nvPr>
        </p:nvSpPr>
        <p:spPr>
          <a:xfrm>
            <a:off x="914400" y="4343400"/>
            <a:ext cx="5029200" cy="4114800"/>
          </a:xfrm>
        </p:spPr>
        <p:txBody>
          <a:bodyPr/>
          <a:p>
            <a:pPr lvl="0"/>
            <a:r>
              <a:rPr lang="zh-CN" dirty="0"/>
              <a:t>静态工作点</a:t>
            </a:r>
            <a:r>
              <a:rPr lang="en-US" altLang="zh-CN" dirty="0"/>
              <a:t>Q</a:t>
            </a:r>
            <a:endParaRPr lang="en-US" altLang="zh-CN" dirty="0"/>
          </a:p>
          <a:p>
            <a:pPr lvl="0"/>
            <a:r>
              <a:rPr lang="en-US" altLang="zh-CN" dirty="0"/>
              <a:t>1</a:t>
            </a:r>
            <a:r>
              <a:rPr lang="zh-CN" altLang="en-US" dirty="0"/>
              <a:t>、</a:t>
            </a:r>
            <a:r>
              <a:rPr lang="en-US" altLang="zh-CN" dirty="0"/>
              <a:t>IBQ = 12/600k = 20uA</a:t>
            </a:r>
            <a:endParaRPr lang="en-US" altLang="zh-CN" dirty="0"/>
          </a:p>
          <a:p>
            <a:pPr lvl="0"/>
            <a:r>
              <a:rPr lang="en-US" altLang="zh-CN" dirty="0"/>
              <a:t>2</a:t>
            </a:r>
            <a:r>
              <a:rPr lang="zh-CN" altLang="en-US" dirty="0"/>
              <a:t>、</a:t>
            </a:r>
            <a:r>
              <a:rPr lang="en-US" altLang="zh-CN" dirty="0"/>
              <a:t>ICQ = 20u * 100 = 2 mA</a:t>
            </a:r>
            <a:endParaRPr lang="en-US" altLang="zh-CN" dirty="0"/>
          </a:p>
          <a:p>
            <a:pPr lvl="0"/>
            <a:r>
              <a:rPr lang="en-US" altLang="zh-CN" dirty="0"/>
              <a:t>3</a:t>
            </a:r>
            <a:r>
              <a:rPr lang="zh-CN" altLang="en-US" dirty="0"/>
              <a:t>、</a:t>
            </a:r>
            <a:r>
              <a:rPr lang="en-US" altLang="zh-CN" dirty="0"/>
              <a:t>UCEQ = 12 - 2m * 3k = 6V </a:t>
            </a:r>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zh-CN" altLang="en-US" sz="1200" b="0" dirty="0"/>
            </a:fld>
            <a:endParaRPr lang="zh-CN" altLang="en-US" sz="1200" b="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zh-CN" altLang="en-US" sz="1200" b="0" dirty="0"/>
            </a:fld>
            <a:endParaRPr lang="zh-CN" altLang="en-US" sz="1200" b="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b="0" dirty="0"/>
            </a:fld>
            <a:endParaRPr lang="zh-CN" altLang="en-US" sz="1200" b="0" dirty="0"/>
          </a:p>
        </p:txBody>
      </p:sp>
      <p:sp>
        <p:nvSpPr>
          <p:cNvPr id="69634" name="幻灯片图像占位符 69633"/>
          <p:cNvSpPr>
            <a:spLocks noRot="1" noTextEdit="1"/>
          </p:cNvSpPr>
          <p:nvPr>
            <p:ph type="sldImg"/>
          </p:nvPr>
        </p:nvSpPr>
        <p:spPr/>
      </p:sp>
      <p:sp>
        <p:nvSpPr>
          <p:cNvPr id="69635" name="文本占位符 69634"/>
          <p:cNvSpPr>
            <a:spLocks noGrp="1"/>
          </p:cNvSpPr>
          <p:nvPr>
            <p:ph type="body" idx="1"/>
          </p:nvPr>
        </p:nvSpPr>
        <p:spPr>
          <a:xfrm>
            <a:off x="914400" y="4343400"/>
            <a:ext cx="5029200" cy="4114800"/>
          </a:xfrm>
        </p:spPr>
        <p:txBody>
          <a:bodyPr/>
          <a:p>
            <a:pPr lvl="0"/>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b="0" dirty="0"/>
            </a:fld>
            <a:endParaRPr lang="zh-CN" altLang="en-US" sz="1200" b="0" dirty="0"/>
          </a:p>
        </p:txBody>
      </p:sp>
      <p:sp>
        <p:nvSpPr>
          <p:cNvPr id="71682" name="幻灯片图像占位符 71681"/>
          <p:cNvSpPr>
            <a:spLocks noRot="1" noTextEdit="1"/>
          </p:cNvSpPr>
          <p:nvPr>
            <p:ph type="sldImg"/>
          </p:nvPr>
        </p:nvSpPr>
        <p:spPr/>
      </p:sp>
      <p:sp>
        <p:nvSpPr>
          <p:cNvPr id="71683" name="文本占位符 71682"/>
          <p:cNvSpPr>
            <a:spLocks noGrp="1"/>
          </p:cNvSpPr>
          <p:nvPr>
            <p:ph type="body" idx="1"/>
          </p:nvPr>
        </p:nvSpPr>
        <p:spPr>
          <a:xfrm>
            <a:off x="914400" y="4343400"/>
            <a:ext cx="5029200" cy="4114800"/>
          </a:xfrm>
        </p:spPr>
        <p:txBody>
          <a:bodyPr/>
          <a:p>
            <a:pPr lvl="0"/>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b="1" u="sng" dirty="0" smtClean="0">
                <a:solidFill>
                  <a:srgbClr val="0000FF"/>
                </a:solidFill>
                <a:cs typeface="Times New Roman" panose="02020603050405020304" pitchFamily="18" charset="0"/>
                <a:sym typeface="+mn-ea"/>
              </a:rPr>
              <a:t>静态工作状态的图解分析法</a:t>
            </a:r>
            <a:endParaRPr lang="zh-CN" altLang="en-US" b="1" u="sng" dirty="0" smtClean="0">
              <a:solidFill>
                <a:srgbClr val="0000FF"/>
              </a:solidFill>
              <a:cs typeface="Times New Roman" panose="02020603050405020304" pitchFamily="18" charset="0"/>
              <a:sym typeface="+mn-ea"/>
            </a:endParaRPr>
          </a:p>
          <a:p>
            <a:r>
              <a:rPr lang="en-US" altLang="zh-CN" b="1" noProof="0" dirty="0">
                <a:ln>
                  <a:noFill/>
                </a:ln>
                <a:effectLst/>
                <a:uLnTx/>
                <a:uFillTx/>
                <a:latin typeface="Times New Roman" panose="02020603050405020304" pitchFamily="18" charset="0"/>
                <a:cs typeface="Times New Roman" panose="02020603050405020304" pitchFamily="18" charset="0"/>
                <a:sym typeface="+mn-ea"/>
              </a:rPr>
              <a:t>1</a:t>
            </a:r>
            <a:r>
              <a:rPr lang="zh-CN" altLang="en-US" b="1" noProof="0" dirty="0">
                <a:ln>
                  <a:noFill/>
                </a:ln>
                <a:effectLst/>
                <a:uLnTx/>
                <a:uFillTx/>
                <a:latin typeface="Times New Roman" panose="02020603050405020304" pitchFamily="18" charset="0"/>
                <a:cs typeface="Times New Roman" panose="02020603050405020304" pitchFamily="18" charset="0"/>
                <a:sym typeface="+mn-ea"/>
              </a:rPr>
              <a:t>、输入回路直流参量（</a:t>
            </a:r>
            <a:r>
              <a:rPr lang="zh-CN" altLang="en-US" b="1" noProof="0" dirty="0">
                <a:ln>
                  <a:noFill/>
                </a:ln>
                <a:solidFill>
                  <a:srgbClr val="000000"/>
                </a:solidFill>
                <a:effectLst/>
                <a:uLnTx/>
                <a:uFillTx/>
                <a:latin typeface="Times New Roman" panose="02020603050405020304" pitchFamily="18" charset="0"/>
                <a:cs typeface="Times New Roman" panose="02020603050405020304" pitchFamily="18" charset="0"/>
                <a:sym typeface="+mn-ea"/>
              </a:rPr>
              <a:t> </a:t>
            </a:r>
            <a:r>
              <a:rPr lang="en-US" altLang="zh-CN" b="1" i="1" noProof="0" dirty="0">
                <a:ln>
                  <a:noFill/>
                </a:ln>
                <a:solidFill>
                  <a:srgbClr val="000000"/>
                </a:solidFill>
                <a:effectLst/>
                <a:uLnTx/>
                <a:uFillTx/>
                <a:latin typeface="Times New Roman" panose="02020603050405020304" pitchFamily="18" charset="0"/>
                <a:cs typeface="Times New Roman" panose="02020603050405020304" pitchFamily="18" charset="0"/>
                <a:sym typeface="+mn-ea"/>
              </a:rPr>
              <a:t>U</a:t>
            </a:r>
            <a:r>
              <a:rPr lang="en-US" altLang="zh-CN" b="1" baseline="-25000" noProof="0" dirty="0">
                <a:ln>
                  <a:noFill/>
                </a:ln>
                <a:solidFill>
                  <a:srgbClr val="000000"/>
                </a:solidFill>
                <a:effectLst/>
                <a:uLnTx/>
                <a:uFillTx/>
                <a:latin typeface="Times New Roman" panose="02020603050405020304" pitchFamily="18" charset="0"/>
                <a:cs typeface="Times New Roman" panose="02020603050405020304" pitchFamily="18" charset="0"/>
                <a:sym typeface="+mn-ea"/>
              </a:rPr>
              <a:t>BEQ</a:t>
            </a:r>
            <a:r>
              <a:rPr lang="zh-CN" altLang="en-US" b="1" baseline="-25000" noProof="0" dirty="0">
                <a:ln>
                  <a:noFill/>
                </a:ln>
                <a:solidFill>
                  <a:srgbClr val="000000"/>
                </a:solidFill>
                <a:effectLst/>
                <a:uLnTx/>
                <a:uFillTx/>
                <a:latin typeface="Times New Roman" panose="02020603050405020304" pitchFamily="18" charset="0"/>
                <a:cs typeface="Times New Roman" panose="02020603050405020304" pitchFamily="18" charset="0"/>
                <a:sym typeface="+mn-ea"/>
              </a:rPr>
              <a:t>、</a:t>
            </a:r>
            <a:r>
              <a:rPr lang="en-US" altLang="zh-CN" b="1" i="1" noProof="0" dirty="0">
                <a:ln>
                  <a:noFill/>
                </a:ln>
                <a:solidFill>
                  <a:srgbClr val="000000"/>
                </a:solidFill>
                <a:effectLst/>
                <a:uLnTx/>
                <a:uFillTx/>
                <a:latin typeface="Times New Roman" panose="02020603050405020304" pitchFamily="18" charset="0"/>
                <a:cs typeface="Times New Roman" panose="02020603050405020304" pitchFamily="18" charset="0"/>
                <a:sym typeface="+mn-ea"/>
              </a:rPr>
              <a:t>I</a:t>
            </a:r>
            <a:r>
              <a:rPr lang="en-US" altLang="zh-CN" b="1" baseline="-25000" noProof="0" dirty="0">
                <a:ln>
                  <a:noFill/>
                </a:ln>
                <a:solidFill>
                  <a:srgbClr val="000000"/>
                </a:solidFill>
                <a:effectLst/>
                <a:uLnTx/>
                <a:uFillTx/>
                <a:latin typeface="Times New Roman" panose="02020603050405020304" pitchFamily="18" charset="0"/>
                <a:cs typeface="Times New Roman" panose="02020603050405020304" pitchFamily="18" charset="0"/>
                <a:sym typeface="+mn-ea"/>
              </a:rPr>
              <a:t>BQ</a:t>
            </a:r>
            <a:r>
              <a:rPr lang="zh-CN" altLang="en-US" b="1" noProof="0" dirty="0">
                <a:ln>
                  <a:noFill/>
                </a:ln>
                <a:effectLst/>
                <a:uLnTx/>
                <a:uFillTx/>
                <a:latin typeface="Times New Roman" panose="02020603050405020304" pitchFamily="18" charset="0"/>
                <a:cs typeface="Times New Roman" panose="02020603050405020304" pitchFamily="18" charset="0"/>
                <a:sym typeface="+mn-ea"/>
              </a:rPr>
              <a:t>）的确定</a:t>
            </a:r>
            <a:r>
              <a:rPr lang="zh-CN" altLang="en-US" b="1" noProof="0" dirty="0">
                <a:ln>
                  <a:noFill/>
                </a:ln>
                <a:solidFill>
                  <a:srgbClr val="000000"/>
                </a:solidFill>
                <a:effectLst/>
                <a:uLnTx/>
                <a:uFillTx/>
                <a:latin typeface="Times New Roman" panose="02020603050405020304" pitchFamily="18" charset="0"/>
                <a:cs typeface="Times New Roman" panose="02020603050405020304" pitchFamily="18" charset="0"/>
                <a:sym typeface="+mn-ea"/>
              </a:rPr>
              <a:t>：</a:t>
            </a:r>
            <a:endParaRPr lang="zh-CN" altLang="en-US" b="1" noProof="0" dirty="0">
              <a:ln>
                <a:noFill/>
              </a:ln>
              <a:solidFill>
                <a:srgbClr val="000000"/>
              </a:solidFill>
              <a:effectLst/>
              <a:uLnTx/>
              <a:uFillTx/>
              <a:latin typeface="Times New Roman" panose="02020603050405020304" pitchFamily="18" charset="0"/>
              <a:cs typeface="Times New Roman" panose="02020603050405020304" pitchFamily="18" charset="0"/>
              <a:sym typeface="+mn-ea"/>
            </a:endParaRPr>
          </a:p>
          <a:p>
            <a:r>
              <a:rPr lang="zh-CN" altLang="en-US" b="1" noProof="0" dirty="0">
                <a:ln>
                  <a:noFill/>
                </a:ln>
                <a:solidFill>
                  <a:srgbClr val="336699"/>
                </a:solidFill>
                <a:effectLst/>
                <a:uLnTx/>
                <a:uFillTx/>
                <a:latin typeface="Times New Roman" panose="02020603050405020304" pitchFamily="18" charset="0"/>
                <a:cs typeface="Times New Roman" panose="02020603050405020304" pitchFamily="18" charset="0"/>
                <a:sym typeface="+mn-ea"/>
              </a:rPr>
              <a:t>①在输入回路列方程式</a:t>
            </a:r>
            <a:r>
              <a:rPr lang="en-US" altLang="zh-CN" b="1" noProof="0" dirty="0">
                <a:ln>
                  <a:noFill/>
                </a:ln>
                <a:solidFill>
                  <a:srgbClr val="336699"/>
                </a:solidFill>
                <a:effectLst/>
                <a:uLnTx/>
                <a:uFillTx/>
                <a:latin typeface="Times New Roman" panose="02020603050405020304" pitchFamily="18" charset="0"/>
                <a:cs typeface="Times New Roman" panose="02020603050405020304" pitchFamily="18" charset="0"/>
                <a:sym typeface="+mn-ea"/>
              </a:rPr>
              <a:t> </a:t>
            </a:r>
            <a:r>
              <a:rPr lang="en-US" altLang="zh-CN" b="1" i="1" noProof="0" dirty="0">
                <a:ln>
                  <a:noFill/>
                </a:ln>
                <a:solidFill>
                  <a:srgbClr val="336699"/>
                </a:solidFill>
                <a:effectLst/>
                <a:highlight>
                  <a:srgbClr val="FFFF00"/>
                </a:highlight>
                <a:uLnTx/>
                <a:uFillTx/>
                <a:latin typeface="Times New Roman" panose="02020603050405020304" pitchFamily="18" charset="0"/>
                <a:cs typeface="Times New Roman" panose="02020603050405020304" pitchFamily="18" charset="0"/>
                <a:sym typeface="+mn-ea"/>
              </a:rPr>
              <a:t>U </a:t>
            </a:r>
            <a:r>
              <a:rPr lang="en-US" altLang="zh-CN" b="1" baseline="-25000" noProof="0" dirty="0">
                <a:ln>
                  <a:noFill/>
                </a:ln>
                <a:solidFill>
                  <a:srgbClr val="336699"/>
                </a:solidFill>
                <a:effectLst/>
                <a:highlight>
                  <a:srgbClr val="FFFF00"/>
                </a:highlight>
                <a:uLnTx/>
                <a:uFillTx/>
                <a:latin typeface="Times New Roman" panose="02020603050405020304" pitchFamily="18" charset="0"/>
                <a:cs typeface="Times New Roman" panose="02020603050405020304" pitchFamily="18" charset="0"/>
                <a:sym typeface="+mn-ea"/>
              </a:rPr>
              <a:t>BE</a:t>
            </a:r>
            <a:r>
              <a:rPr lang="en-US" altLang="zh-CN" b="1" noProof="0" dirty="0">
                <a:ln>
                  <a:noFill/>
                </a:ln>
                <a:solidFill>
                  <a:srgbClr val="336699"/>
                </a:solidFill>
                <a:effectLst/>
                <a:highlight>
                  <a:srgbClr val="FFFF00"/>
                </a:highlight>
                <a:uLnTx/>
                <a:uFillTx/>
                <a:latin typeface="Times New Roman" panose="02020603050405020304" pitchFamily="18" charset="0"/>
                <a:cs typeface="Times New Roman" panose="02020603050405020304" pitchFamily="18" charset="0"/>
                <a:sym typeface="+mn-ea"/>
              </a:rPr>
              <a:t> =</a:t>
            </a:r>
            <a:r>
              <a:rPr lang="en-US" altLang="zh-CN" b="1" i="1" noProof="0" dirty="0">
                <a:ln>
                  <a:noFill/>
                </a:ln>
                <a:solidFill>
                  <a:srgbClr val="0000FF"/>
                </a:solidFill>
                <a:effectLst/>
                <a:highlight>
                  <a:srgbClr val="FFFF00"/>
                </a:highlight>
                <a:uLnTx/>
                <a:uFillTx/>
                <a:latin typeface="Times New Roman" panose="02020603050405020304" pitchFamily="18" charset="0"/>
                <a:cs typeface="Times New Roman" panose="02020603050405020304" pitchFamily="18" charset="0"/>
                <a:sym typeface="+mn-ea"/>
              </a:rPr>
              <a:t>V </a:t>
            </a:r>
            <a:r>
              <a:rPr lang="en-US" altLang="zh-CN" b="1" baseline="-25000" noProof="0" dirty="0">
                <a:ln>
                  <a:noFill/>
                </a:ln>
                <a:solidFill>
                  <a:srgbClr val="0000FF"/>
                </a:solidFill>
                <a:effectLst/>
                <a:highlight>
                  <a:srgbClr val="FFFF00"/>
                </a:highlight>
                <a:uLnTx/>
                <a:uFillTx/>
                <a:latin typeface="Times New Roman" panose="02020603050405020304" pitchFamily="18" charset="0"/>
                <a:cs typeface="Times New Roman" panose="02020603050405020304" pitchFamily="18" charset="0"/>
                <a:sym typeface="+mn-ea"/>
              </a:rPr>
              <a:t>CC</a:t>
            </a:r>
            <a:r>
              <a:rPr lang="zh-CN" altLang="en-US" b="1" noProof="0" dirty="0">
                <a:ln>
                  <a:noFill/>
                </a:ln>
                <a:solidFill>
                  <a:srgbClr val="336699"/>
                </a:solidFill>
                <a:effectLst/>
                <a:highlight>
                  <a:srgbClr val="FFFF00"/>
                </a:highlight>
                <a:uLnTx/>
                <a:uFillTx/>
                <a:latin typeface="Times New Roman" panose="02020603050405020304" pitchFamily="18" charset="0"/>
                <a:cs typeface="Times New Roman" panose="02020603050405020304" pitchFamily="18" charset="0"/>
                <a:sym typeface="+mn-ea"/>
              </a:rPr>
              <a:t>－</a:t>
            </a:r>
            <a:r>
              <a:rPr lang="en-US" altLang="zh-CN" b="1" i="1" noProof="0" dirty="0" err="1">
                <a:ln>
                  <a:noFill/>
                </a:ln>
                <a:solidFill>
                  <a:srgbClr val="336699"/>
                </a:solidFill>
                <a:effectLst/>
                <a:highlight>
                  <a:srgbClr val="FFFF00"/>
                </a:highlight>
                <a:uLnTx/>
                <a:uFillTx/>
                <a:latin typeface="Times New Roman" panose="02020603050405020304" pitchFamily="18" charset="0"/>
                <a:cs typeface="Times New Roman" panose="02020603050405020304" pitchFamily="18" charset="0"/>
                <a:sym typeface="+mn-ea"/>
              </a:rPr>
              <a:t>I </a:t>
            </a:r>
            <a:r>
              <a:rPr lang="en-US" altLang="zh-CN" b="1" baseline="-25000" noProof="0" dirty="0" err="1">
                <a:ln>
                  <a:noFill/>
                </a:ln>
                <a:solidFill>
                  <a:srgbClr val="336699"/>
                </a:solidFill>
                <a:effectLst/>
                <a:highlight>
                  <a:srgbClr val="FFFF00"/>
                </a:highlight>
                <a:uLnTx/>
                <a:uFillTx/>
                <a:latin typeface="Times New Roman" panose="02020603050405020304" pitchFamily="18" charset="0"/>
                <a:cs typeface="Times New Roman" panose="02020603050405020304" pitchFamily="18" charset="0"/>
                <a:sym typeface="+mn-ea"/>
              </a:rPr>
              <a:t>B</a:t>
            </a:r>
            <a:r>
              <a:rPr lang="en-US" altLang="zh-CN" b="1" i="1" noProof="0" dirty="0" err="1">
                <a:ln>
                  <a:noFill/>
                </a:ln>
                <a:solidFill>
                  <a:srgbClr val="0000FF"/>
                </a:solidFill>
                <a:effectLst/>
                <a:highlight>
                  <a:srgbClr val="FFFF00"/>
                </a:highlight>
                <a:uLnTx/>
                <a:uFillTx/>
                <a:latin typeface="Times New Roman" panose="02020603050405020304" pitchFamily="18" charset="0"/>
                <a:cs typeface="Times New Roman" panose="02020603050405020304" pitchFamily="18" charset="0"/>
                <a:sym typeface="+mn-ea"/>
              </a:rPr>
              <a:t>R</a:t>
            </a:r>
            <a:r>
              <a:rPr lang="en-US" altLang="zh-CN" b="1" baseline="-25000" noProof="0" dirty="0" err="1">
                <a:ln>
                  <a:noFill/>
                </a:ln>
                <a:solidFill>
                  <a:srgbClr val="0000FF"/>
                </a:solidFill>
                <a:effectLst/>
                <a:highlight>
                  <a:srgbClr val="FFFF00"/>
                </a:highlight>
                <a:uLnTx/>
                <a:uFillTx/>
                <a:latin typeface="Times New Roman" panose="02020603050405020304" pitchFamily="18" charset="0"/>
                <a:cs typeface="Times New Roman" panose="02020603050405020304" pitchFamily="18" charset="0"/>
                <a:sym typeface="+mn-ea"/>
              </a:rPr>
              <a:t>b</a:t>
            </a:r>
            <a:r>
              <a:rPr lang="zh-CN" altLang="en-US" b="1" noProof="0" dirty="0">
                <a:ln>
                  <a:noFill/>
                </a:ln>
                <a:solidFill>
                  <a:srgbClr val="000000"/>
                </a:solidFill>
                <a:effectLst/>
                <a:uLnTx/>
                <a:uFillTx/>
                <a:latin typeface="Times New Roman" panose="02020603050405020304" pitchFamily="18" charset="0"/>
                <a:cs typeface="Times New Roman" panose="02020603050405020304" pitchFamily="18" charset="0"/>
                <a:sym typeface="+mn-ea"/>
              </a:rPr>
              <a:t>（</a:t>
            </a:r>
            <a:r>
              <a:rPr lang="zh-CN" altLang="en-US" b="1" noProof="0" dirty="0">
                <a:ln>
                  <a:noFill/>
                </a:ln>
                <a:solidFill>
                  <a:srgbClr val="000000"/>
                </a:solidFill>
                <a:effectLst/>
                <a:uLnTx/>
                <a:uFillTx/>
                <a:latin typeface="Times New Roman" panose="02020603050405020304" pitchFamily="18" charset="0"/>
                <a:cs typeface="Times New Roman" panose="02020603050405020304" pitchFamily="18" charset="0"/>
                <a:sym typeface="+mn-ea"/>
              </a:rPr>
              <a:t>输入回路直流负载线</a:t>
            </a:r>
            <a:endParaRPr kumimoji="0" lang="zh-CN" altLang="en-US"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r>
              <a:rPr lang="zh-CN" altLang="en-US" b="1" noProof="0" dirty="0">
                <a:ln>
                  <a:noFill/>
                </a:ln>
                <a:solidFill>
                  <a:srgbClr val="336699"/>
                </a:solidFill>
                <a:effectLst/>
                <a:uLnTx/>
                <a:uFillTx/>
                <a:latin typeface="Times New Roman" panose="02020603050405020304" pitchFamily="18" charset="0"/>
                <a:cs typeface="Times New Roman" panose="02020603050405020304" pitchFamily="18" charset="0"/>
                <a:sym typeface="+mn-ea"/>
              </a:rPr>
              <a:t>②在输入特性曲线上，作此直流负载线，两线的交点即是</a:t>
            </a:r>
            <a:r>
              <a:rPr lang="en-US" altLang="zh-CN" b="1" noProof="0" dirty="0">
                <a:ln>
                  <a:noFill/>
                </a:ln>
                <a:solidFill>
                  <a:srgbClr val="336699"/>
                </a:solidFill>
                <a:effectLst/>
                <a:uLnTx/>
                <a:uFillTx/>
                <a:latin typeface="Times New Roman" panose="02020603050405020304" pitchFamily="18" charset="0"/>
                <a:cs typeface="Times New Roman" panose="02020603050405020304" pitchFamily="18" charset="0"/>
                <a:sym typeface="+mn-ea"/>
              </a:rPr>
              <a:t> </a:t>
            </a:r>
            <a:r>
              <a:rPr lang="en-US" altLang="zh-CN" b="1" i="1" noProof="0" dirty="0">
                <a:ln>
                  <a:noFill/>
                </a:ln>
                <a:solidFill>
                  <a:srgbClr val="336699"/>
                </a:solidFill>
                <a:effectLst/>
                <a:uLnTx/>
                <a:uFillTx/>
                <a:latin typeface="Times New Roman" panose="02020603050405020304" pitchFamily="18" charset="0"/>
                <a:cs typeface="Times New Roman" panose="02020603050405020304" pitchFamily="18" charset="0"/>
                <a:sym typeface="+mn-ea"/>
              </a:rPr>
              <a:t>Q</a:t>
            </a:r>
            <a:r>
              <a:rPr lang="zh-CN" altLang="en-US" b="1" noProof="0" dirty="0">
                <a:ln>
                  <a:noFill/>
                </a:ln>
                <a:solidFill>
                  <a:srgbClr val="336699"/>
                </a:solidFill>
                <a:effectLst/>
                <a:uLnTx/>
                <a:uFillTx/>
                <a:latin typeface="Times New Roman" panose="02020603050405020304" pitchFamily="18" charset="0"/>
                <a:cs typeface="Times New Roman" panose="02020603050405020304" pitchFamily="18" charset="0"/>
                <a:sym typeface="+mn-ea"/>
              </a:rPr>
              <a:t>（</a:t>
            </a:r>
            <a:r>
              <a:rPr lang="en-US" altLang="zh-CN" b="1" i="1" noProof="0" dirty="0">
                <a:ln>
                  <a:noFill/>
                </a:ln>
                <a:solidFill>
                  <a:srgbClr val="336699"/>
                </a:solidFill>
                <a:effectLst/>
                <a:uLnTx/>
                <a:uFillTx/>
                <a:latin typeface="Times New Roman" panose="02020603050405020304" pitchFamily="18" charset="0"/>
                <a:cs typeface="Times New Roman" panose="02020603050405020304" pitchFamily="18" charset="0"/>
                <a:sym typeface="+mn-ea"/>
              </a:rPr>
              <a:t>U</a:t>
            </a:r>
            <a:r>
              <a:rPr lang="en-US" altLang="zh-CN" b="1" baseline="-25000" noProof="0" dirty="0">
                <a:ln>
                  <a:noFill/>
                </a:ln>
                <a:solidFill>
                  <a:srgbClr val="336699"/>
                </a:solidFill>
                <a:effectLst/>
                <a:uLnTx/>
                <a:uFillTx/>
                <a:latin typeface="Times New Roman" panose="02020603050405020304" pitchFamily="18" charset="0"/>
                <a:cs typeface="Times New Roman" panose="02020603050405020304" pitchFamily="18" charset="0"/>
                <a:sym typeface="+mn-ea"/>
              </a:rPr>
              <a:t>BEQ</a:t>
            </a:r>
            <a:r>
              <a:rPr lang="zh-CN" altLang="en-US" b="1" noProof="0" dirty="0">
                <a:ln>
                  <a:noFill/>
                </a:ln>
                <a:solidFill>
                  <a:srgbClr val="336699"/>
                </a:solidFill>
                <a:effectLst/>
                <a:uLnTx/>
                <a:uFillTx/>
                <a:latin typeface="Times New Roman" panose="02020603050405020304" pitchFamily="18" charset="0"/>
                <a:cs typeface="Times New Roman" panose="02020603050405020304" pitchFamily="18" charset="0"/>
                <a:sym typeface="+mn-ea"/>
              </a:rPr>
              <a:t>、</a:t>
            </a:r>
            <a:r>
              <a:rPr lang="en-US" altLang="zh-CN" b="1" i="1" noProof="0" dirty="0">
                <a:ln>
                  <a:noFill/>
                </a:ln>
                <a:solidFill>
                  <a:srgbClr val="336699"/>
                </a:solidFill>
                <a:effectLst/>
                <a:uLnTx/>
                <a:uFillTx/>
                <a:latin typeface="Times New Roman" panose="02020603050405020304" pitchFamily="18" charset="0"/>
                <a:cs typeface="Times New Roman" panose="02020603050405020304" pitchFamily="18" charset="0"/>
                <a:sym typeface="+mn-ea"/>
              </a:rPr>
              <a:t>I</a:t>
            </a:r>
            <a:r>
              <a:rPr lang="en-US" altLang="zh-CN" b="1" baseline="-25000" noProof="0" dirty="0">
                <a:ln>
                  <a:noFill/>
                </a:ln>
                <a:solidFill>
                  <a:srgbClr val="336699"/>
                </a:solidFill>
                <a:effectLst/>
                <a:uLnTx/>
                <a:uFillTx/>
                <a:latin typeface="Times New Roman" panose="02020603050405020304" pitchFamily="18" charset="0"/>
                <a:cs typeface="Times New Roman" panose="02020603050405020304" pitchFamily="18" charset="0"/>
                <a:sym typeface="+mn-ea"/>
              </a:rPr>
              <a:t>BQ</a:t>
            </a:r>
            <a:r>
              <a:rPr lang="zh-CN" altLang="en-US" b="1" noProof="0" dirty="0">
                <a:ln>
                  <a:noFill/>
                </a:ln>
                <a:solidFill>
                  <a:srgbClr val="336699"/>
                </a:solidFill>
                <a:effectLst/>
                <a:uLnTx/>
                <a:uFillTx/>
                <a:latin typeface="Times New Roman" panose="02020603050405020304" pitchFamily="18" charset="0"/>
                <a:cs typeface="Times New Roman" panose="02020603050405020304" pitchFamily="18" charset="0"/>
                <a:sym typeface="+mn-ea"/>
              </a:rPr>
              <a:t>）。</a:t>
            </a:r>
            <a:endParaRPr kumimoji="0" lang="zh-CN" altLang="en-US" b="1" i="0" u="none" strike="noStrike" kern="1200" cap="none" spc="0" normalizeH="0" baseline="0" noProof="0" dirty="0">
              <a:ln>
                <a:noFill/>
              </a:ln>
              <a:solidFill>
                <a:srgbClr val="336699"/>
              </a:solidFill>
              <a:effectLst/>
              <a:uLnTx/>
              <a:uFillTx/>
              <a:latin typeface="Times New Roman" panose="02020603050405020304" pitchFamily="18" charset="0"/>
              <a:cs typeface="Times New Roman" panose="02020603050405020304" pitchFamily="18" charset="0"/>
            </a:endParaRPr>
          </a:p>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zh-CN" altLang="en-US" sz="1200" b="0" dirty="0"/>
            </a:fld>
            <a:endParaRPr lang="zh-CN" altLang="en-US" sz="1200" b="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b="1" noProof="0" dirty="0">
                <a:ln>
                  <a:noFill/>
                </a:ln>
                <a:solidFill>
                  <a:srgbClr val="000000"/>
                </a:solidFill>
                <a:effectLst/>
                <a:uLnTx/>
                <a:uFillTx/>
                <a:latin typeface="Times New Roman" panose="02020603050405020304" pitchFamily="18" charset="0"/>
                <a:cs typeface="Times New Roman" panose="02020603050405020304" pitchFamily="18" charset="0"/>
                <a:sym typeface="+mn-ea"/>
              </a:rPr>
              <a:t>2</a:t>
            </a:r>
            <a:r>
              <a:rPr lang="zh-CN" altLang="en-US" b="1" noProof="0" dirty="0">
                <a:ln>
                  <a:noFill/>
                </a:ln>
                <a:solidFill>
                  <a:srgbClr val="000000"/>
                </a:solidFill>
                <a:effectLst/>
                <a:uLnTx/>
                <a:uFillTx/>
                <a:latin typeface="Times New Roman" panose="02020603050405020304" pitchFamily="18" charset="0"/>
                <a:cs typeface="Times New Roman" panose="02020603050405020304" pitchFamily="18" charset="0"/>
                <a:sym typeface="+mn-ea"/>
              </a:rPr>
              <a:t>、输出回路直流参量（ </a:t>
            </a:r>
            <a:r>
              <a:rPr lang="en-US" altLang="zh-CN" b="1" i="1" noProof="0">
                <a:ln>
                  <a:noFill/>
                </a:ln>
                <a:solidFill>
                  <a:srgbClr val="000000"/>
                </a:solidFill>
                <a:effectLst/>
                <a:uLnTx/>
                <a:uFillTx/>
                <a:latin typeface="Times New Roman" panose="02020603050405020304" pitchFamily="18" charset="0"/>
                <a:cs typeface="Times New Roman" panose="02020603050405020304" pitchFamily="18" charset="0"/>
                <a:sym typeface="+mn-ea"/>
              </a:rPr>
              <a:t>U</a:t>
            </a:r>
            <a:r>
              <a:rPr lang="en-US" altLang="zh-CN" b="1" baseline="-25000" noProof="0">
                <a:ln>
                  <a:noFill/>
                </a:ln>
                <a:solidFill>
                  <a:srgbClr val="000000"/>
                </a:solidFill>
                <a:effectLst/>
                <a:uLnTx/>
                <a:uFillTx/>
                <a:latin typeface="Times New Roman" panose="02020603050405020304" pitchFamily="18" charset="0"/>
                <a:cs typeface="Times New Roman" panose="02020603050405020304" pitchFamily="18" charset="0"/>
                <a:sym typeface="+mn-ea"/>
              </a:rPr>
              <a:t>CE</a:t>
            </a:r>
            <a:r>
              <a:rPr lang="zh-CN" altLang="en-US" b="1" baseline="-25000" noProof="0">
                <a:ln>
                  <a:noFill/>
                </a:ln>
                <a:solidFill>
                  <a:srgbClr val="000000"/>
                </a:solidFill>
                <a:effectLst/>
                <a:uLnTx/>
                <a:uFillTx/>
                <a:latin typeface="Times New Roman" panose="02020603050405020304" pitchFamily="18" charset="0"/>
                <a:cs typeface="Times New Roman" panose="02020603050405020304" pitchFamily="18" charset="0"/>
                <a:sym typeface="+mn-ea"/>
              </a:rPr>
              <a:t>、</a:t>
            </a:r>
            <a:r>
              <a:rPr lang="en-US" altLang="zh-CN" b="1" i="1" noProof="0">
                <a:ln>
                  <a:noFill/>
                </a:ln>
                <a:solidFill>
                  <a:srgbClr val="000000"/>
                </a:solidFill>
                <a:effectLst/>
                <a:uLnTx/>
                <a:uFillTx/>
                <a:latin typeface="Times New Roman" panose="02020603050405020304" pitchFamily="18" charset="0"/>
                <a:cs typeface="Times New Roman" panose="02020603050405020304" pitchFamily="18" charset="0"/>
                <a:sym typeface="+mn-ea"/>
              </a:rPr>
              <a:t>I</a:t>
            </a:r>
            <a:r>
              <a:rPr lang="en-US" altLang="zh-CN" b="1" baseline="-25000" noProof="0">
                <a:ln>
                  <a:noFill/>
                </a:ln>
                <a:solidFill>
                  <a:srgbClr val="000000"/>
                </a:solidFill>
                <a:effectLst/>
                <a:uLnTx/>
                <a:uFillTx/>
                <a:latin typeface="Times New Roman" panose="02020603050405020304" pitchFamily="18" charset="0"/>
                <a:cs typeface="Times New Roman" panose="02020603050405020304" pitchFamily="18" charset="0"/>
                <a:sym typeface="+mn-ea"/>
              </a:rPr>
              <a:t>C</a:t>
            </a:r>
            <a:r>
              <a:rPr lang="zh-CN" altLang="en-US" b="1" noProof="0">
                <a:ln>
                  <a:noFill/>
                </a:ln>
                <a:solidFill>
                  <a:srgbClr val="000000"/>
                </a:solidFill>
                <a:effectLst/>
                <a:uLnTx/>
                <a:uFillTx/>
                <a:latin typeface="Times New Roman" panose="02020603050405020304" pitchFamily="18" charset="0"/>
                <a:cs typeface="Times New Roman" panose="02020603050405020304" pitchFamily="18" charset="0"/>
                <a:sym typeface="+mn-ea"/>
              </a:rPr>
              <a:t>）</a:t>
            </a:r>
            <a:r>
              <a:rPr lang="zh-CN" altLang="en-US" b="1" noProof="0" dirty="0">
                <a:ln>
                  <a:noFill/>
                </a:ln>
                <a:solidFill>
                  <a:srgbClr val="000000"/>
                </a:solidFill>
                <a:effectLst/>
                <a:uLnTx/>
                <a:uFillTx/>
                <a:latin typeface="Times New Roman" panose="02020603050405020304" pitchFamily="18" charset="0"/>
                <a:cs typeface="Times New Roman" panose="02020603050405020304" pitchFamily="18" charset="0"/>
                <a:sym typeface="+mn-ea"/>
              </a:rPr>
              <a:t>的确定：</a:t>
            </a:r>
            <a:endParaRPr kumimoji="0" lang="zh-CN" altLang="en-US" b="1" i="0"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a:p>
            <a:r>
              <a:rPr lang="zh-CN" altLang="en-US" b="1" noProof="0">
                <a:ln>
                  <a:noFill/>
                </a:ln>
                <a:solidFill>
                  <a:srgbClr val="336699"/>
                </a:solidFill>
                <a:effectLst/>
                <a:uLnTx/>
                <a:uFillTx/>
                <a:latin typeface="Times New Roman" panose="02020603050405020304" pitchFamily="18" charset="0"/>
                <a:cs typeface="Times New Roman" panose="02020603050405020304" pitchFamily="18" charset="0"/>
                <a:sym typeface="+mn-ea"/>
              </a:rPr>
              <a:t>③</a:t>
            </a:r>
            <a:r>
              <a:rPr lang="zh-CN" altLang="en-US" b="1" noProof="0" dirty="0">
                <a:ln>
                  <a:noFill/>
                </a:ln>
                <a:solidFill>
                  <a:srgbClr val="336699"/>
                </a:solidFill>
                <a:effectLst/>
                <a:uLnTx/>
                <a:uFillTx/>
                <a:latin typeface="Times New Roman" panose="02020603050405020304" pitchFamily="18" charset="0"/>
                <a:cs typeface="Times New Roman" panose="02020603050405020304" pitchFamily="18" charset="0"/>
                <a:sym typeface="+mn-ea"/>
              </a:rPr>
              <a:t>列方程 </a:t>
            </a:r>
            <a:r>
              <a:rPr lang="en-US" altLang="zh-CN" b="1" i="1" noProof="0">
                <a:ln>
                  <a:noFill/>
                </a:ln>
                <a:solidFill>
                  <a:srgbClr val="336699"/>
                </a:solidFill>
                <a:effectLst/>
                <a:highlight>
                  <a:srgbClr val="FFFF00"/>
                </a:highlight>
                <a:uLnTx/>
                <a:uFillTx/>
                <a:latin typeface="Times New Roman" panose="02020603050405020304" pitchFamily="18" charset="0"/>
                <a:cs typeface="Times New Roman" panose="02020603050405020304" pitchFamily="18" charset="0"/>
                <a:sym typeface="+mn-ea"/>
              </a:rPr>
              <a:t>U </a:t>
            </a:r>
            <a:r>
              <a:rPr lang="en-US" altLang="zh-CN" b="1" baseline="-25000" noProof="0">
                <a:ln>
                  <a:noFill/>
                </a:ln>
                <a:solidFill>
                  <a:srgbClr val="336699"/>
                </a:solidFill>
                <a:effectLst/>
                <a:highlight>
                  <a:srgbClr val="FFFF00"/>
                </a:highlight>
                <a:uLnTx/>
                <a:uFillTx/>
                <a:latin typeface="Times New Roman" panose="02020603050405020304" pitchFamily="18" charset="0"/>
                <a:cs typeface="Times New Roman" panose="02020603050405020304" pitchFamily="18" charset="0"/>
                <a:sym typeface="+mn-ea"/>
              </a:rPr>
              <a:t>CE </a:t>
            </a:r>
            <a:r>
              <a:rPr lang="en-US" altLang="zh-CN" b="1" noProof="0">
                <a:ln>
                  <a:noFill/>
                </a:ln>
                <a:solidFill>
                  <a:srgbClr val="336699"/>
                </a:solidFill>
                <a:effectLst/>
                <a:highlight>
                  <a:srgbClr val="FFFF00"/>
                </a:highlight>
                <a:uLnTx/>
                <a:uFillTx/>
                <a:latin typeface="Times New Roman" panose="02020603050405020304" pitchFamily="18" charset="0"/>
                <a:cs typeface="Times New Roman" panose="02020603050405020304" pitchFamily="18" charset="0"/>
                <a:sym typeface="+mn-ea"/>
              </a:rPr>
              <a:t>= </a:t>
            </a:r>
            <a:r>
              <a:rPr lang="en-US" altLang="zh-CN" b="1" i="1" noProof="0">
                <a:ln>
                  <a:noFill/>
                </a:ln>
                <a:solidFill>
                  <a:srgbClr val="FF0000"/>
                </a:solidFill>
                <a:effectLst/>
                <a:highlight>
                  <a:srgbClr val="FFFF00"/>
                </a:highlight>
                <a:uLnTx/>
                <a:uFillTx/>
                <a:latin typeface="Times New Roman" panose="02020603050405020304" pitchFamily="18" charset="0"/>
                <a:cs typeface="Times New Roman" panose="02020603050405020304" pitchFamily="18" charset="0"/>
                <a:sym typeface="+mn-ea"/>
              </a:rPr>
              <a:t>V </a:t>
            </a:r>
            <a:r>
              <a:rPr lang="en-US" altLang="zh-CN" b="1" baseline="-25000" noProof="0">
                <a:ln>
                  <a:noFill/>
                </a:ln>
                <a:solidFill>
                  <a:srgbClr val="FF0000"/>
                </a:solidFill>
                <a:effectLst/>
                <a:highlight>
                  <a:srgbClr val="FFFF00"/>
                </a:highlight>
                <a:uLnTx/>
                <a:uFillTx/>
                <a:latin typeface="Times New Roman" panose="02020603050405020304" pitchFamily="18" charset="0"/>
                <a:cs typeface="Times New Roman" panose="02020603050405020304" pitchFamily="18" charset="0"/>
                <a:sym typeface="+mn-ea"/>
              </a:rPr>
              <a:t>CC</a:t>
            </a:r>
            <a:r>
              <a:rPr lang="zh-CN" altLang="en-US" b="1" noProof="0" dirty="0">
                <a:ln>
                  <a:noFill/>
                </a:ln>
                <a:solidFill>
                  <a:srgbClr val="336699"/>
                </a:solidFill>
                <a:effectLst/>
                <a:highlight>
                  <a:srgbClr val="FFFF00"/>
                </a:highlight>
                <a:uLnTx/>
                <a:uFillTx/>
                <a:latin typeface="Times New Roman" panose="02020603050405020304" pitchFamily="18" charset="0"/>
                <a:cs typeface="Times New Roman" panose="02020603050405020304" pitchFamily="18" charset="0"/>
                <a:sym typeface="+mn-ea"/>
              </a:rPr>
              <a:t>－</a:t>
            </a:r>
            <a:r>
              <a:rPr lang="en-US" altLang="zh-CN" b="1" i="1" noProof="0" err="1">
                <a:ln>
                  <a:noFill/>
                </a:ln>
                <a:solidFill>
                  <a:srgbClr val="336699"/>
                </a:solidFill>
                <a:effectLst/>
                <a:highlight>
                  <a:srgbClr val="FFFF00"/>
                </a:highlight>
                <a:uLnTx/>
                <a:uFillTx/>
                <a:latin typeface="Times New Roman" panose="02020603050405020304" pitchFamily="18" charset="0"/>
                <a:cs typeface="Times New Roman" panose="02020603050405020304" pitchFamily="18" charset="0"/>
                <a:sym typeface="+mn-ea"/>
              </a:rPr>
              <a:t>I </a:t>
            </a:r>
            <a:r>
              <a:rPr lang="en-US" altLang="zh-CN" b="1" baseline="-25000" noProof="0" err="1">
                <a:ln>
                  <a:noFill/>
                </a:ln>
                <a:solidFill>
                  <a:srgbClr val="336699"/>
                </a:solidFill>
                <a:effectLst/>
                <a:highlight>
                  <a:srgbClr val="FFFF00"/>
                </a:highlight>
                <a:uLnTx/>
                <a:uFillTx/>
                <a:latin typeface="Times New Roman" panose="02020603050405020304" pitchFamily="18" charset="0"/>
                <a:cs typeface="Times New Roman" panose="02020603050405020304" pitchFamily="18" charset="0"/>
                <a:sym typeface="+mn-ea"/>
              </a:rPr>
              <a:t>C</a:t>
            </a:r>
            <a:r>
              <a:rPr lang="en-US" altLang="zh-CN" b="1" i="1" noProof="0" err="1">
                <a:ln>
                  <a:noFill/>
                </a:ln>
                <a:solidFill>
                  <a:srgbClr val="FF0000"/>
                </a:solidFill>
                <a:effectLst/>
                <a:highlight>
                  <a:srgbClr val="FFFF00"/>
                </a:highlight>
                <a:uLnTx/>
                <a:uFillTx/>
                <a:latin typeface="Times New Roman" panose="02020603050405020304" pitchFamily="18" charset="0"/>
                <a:cs typeface="Times New Roman" panose="02020603050405020304" pitchFamily="18" charset="0"/>
                <a:sym typeface="+mn-ea"/>
              </a:rPr>
              <a:t>R</a:t>
            </a:r>
            <a:r>
              <a:rPr lang="en-US" altLang="zh-CN" b="1" baseline="-25000" noProof="0" err="1">
                <a:ln>
                  <a:noFill/>
                </a:ln>
                <a:solidFill>
                  <a:srgbClr val="FF0000"/>
                </a:solidFill>
                <a:effectLst/>
                <a:highlight>
                  <a:srgbClr val="FFFF00"/>
                </a:highlight>
                <a:uLnTx/>
                <a:uFillTx/>
                <a:latin typeface="Times New Roman" panose="02020603050405020304" pitchFamily="18" charset="0"/>
                <a:cs typeface="Times New Roman" panose="02020603050405020304" pitchFamily="18" charset="0"/>
                <a:sym typeface="+mn-ea"/>
              </a:rPr>
              <a:t>c</a:t>
            </a:r>
            <a:endParaRPr kumimoji="0" lang="en-US" altLang="zh-CN" b="1" i="0" u="none" strike="noStrike" kern="1200" cap="none" spc="0" normalizeH="0" baseline="0" noProof="0" dirty="0">
              <a:ln>
                <a:noFill/>
              </a:ln>
              <a:solidFill>
                <a:srgbClr val="336699"/>
              </a:solidFill>
              <a:effectLst/>
              <a:uLnTx/>
              <a:uFillTx/>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defRPr/>
            </a:pPr>
            <a:r>
              <a:rPr lang="zh-CN" altLang="en-US" b="1" noProof="0">
                <a:ln>
                  <a:noFill/>
                </a:ln>
                <a:solidFill>
                  <a:srgbClr val="336699"/>
                </a:solidFill>
                <a:effectLst/>
                <a:uLnTx/>
                <a:uFillTx/>
                <a:latin typeface="Times New Roman" panose="02020603050405020304" pitchFamily="18" charset="0"/>
                <a:cs typeface="Times New Roman" panose="02020603050405020304" pitchFamily="18" charset="0"/>
                <a:sym typeface="+mn-ea"/>
              </a:rPr>
              <a:t>④</a:t>
            </a:r>
            <a:r>
              <a:rPr lang="zh-CN" altLang="en-US" b="1" noProof="0" dirty="0">
                <a:ln>
                  <a:noFill/>
                </a:ln>
                <a:solidFill>
                  <a:srgbClr val="336699"/>
                </a:solidFill>
                <a:effectLst/>
                <a:uLnTx/>
                <a:uFillTx/>
                <a:latin typeface="Times New Roman" panose="02020603050405020304" pitchFamily="18" charset="0"/>
                <a:cs typeface="Times New Roman" panose="02020603050405020304" pitchFamily="18" charset="0"/>
                <a:sym typeface="+mn-ea"/>
              </a:rPr>
              <a:t>在输出特性曲线上确定</a:t>
            </a:r>
            <a:r>
              <a:rPr lang="zh-CN" altLang="en-US" b="1" noProof="0" dirty="0">
                <a:ln>
                  <a:noFill/>
                </a:ln>
                <a:solidFill>
                  <a:srgbClr val="FF0066"/>
                </a:solidFill>
                <a:effectLst/>
                <a:uLnTx/>
                <a:uFillTx/>
                <a:latin typeface="Times New Roman" panose="02020603050405020304" pitchFamily="18" charset="0"/>
                <a:cs typeface="Times New Roman" panose="02020603050405020304" pitchFamily="18" charset="0"/>
                <a:sym typeface="+mn-ea"/>
              </a:rPr>
              <a:t>两个特殊点</a:t>
            </a:r>
            <a:r>
              <a:rPr lang="en-US" altLang="zh-CN" b="1" noProof="0">
                <a:ln>
                  <a:noFill/>
                </a:ln>
                <a:solidFill>
                  <a:srgbClr val="336699"/>
                </a:solidFill>
                <a:effectLst/>
                <a:uLnTx/>
                <a:uFillTx/>
                <a:latin typeface="Times New Roman" panose="02020603050405020304" pitchFamily="18" charset="0"/>
                <a:cs typeface="Times New Roman" panose="02020603050405020304" pitchFamily="18" charset="0"/>
                <a:sym typeface="+mn-ea"/>
              </a:rPr>
              <a:t>,</a:t>
            </a:r>
            <a:r>
              <a:rPr lang="zh-CN" altLang="en-US" b="1" noProof="0" dirty="0">
                <a:ln>
                  <a:noFill/>
                </a:ln>
                <a:solidFill>
                  <a:srgbClr val="336699"/>
                </a:solidFill>
                <a:effectLst/>
                <a:uLnTx/>
                <a:uFillTx/>
                <a:latin typeface="Times New Roman" panose="02020603050405020304" pitchFamily="18" charset="0"/>
                <a:cs typeface="Times New Roman" panose="02020603050405020304" pitchFamily="18" charset="0"/>
                <a:sym typeface="+mn-ea"/>
              </a:rPr>
              <a:t>即可</a:t>
            </a:r>
            <a:endParaRPr kumimoji="0" lang="zh-CN" altLang="en-US" b="1" i="0" u="none" strike="noStrike" kern="1200" cap="none" spc="0" normalizeH="0" baseline="0" noProof="0" dirty="0">
              <a:ln>
                <a:noFill/>
              </a:ln>
              <a:solidFill>
                <a:srgbClr val="336699"/>
              </a:solidFill>
              <a:effectLst/>
              <a:uLnTx/>
              <a:uFillTx/>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defRPr/>
            </a:pPr>
            <a:r>
              <a:rPr lang="zh-CN" altLang="en-US" b="1" noProof="0" dirty="0">
                <a:ln>
                  <a:noFill/>
                </a:ln>
                <a:solidFill>
                  <a:srgbClr val="336699"/>
                </a:solidFill>
                <a:effectLst/>
                <a:uLnTx/>
                <a:uFillTx/>
                <a:latin typeface="Times New Roman" panose="02020603050405020304" pitchFamily="18" charset="0"/>
                <a:cs typeface="Times New Roman" panose="02020603050405020304" pitchFamily="18" charset="0"/>
                <a:sym typeface="+mn-ea"/>
              </a:rPr>
              <a:t>    画出输出回路的直流负载线。</a:t>
            </a:r>
            <a:endParaRPr kumimoji="0" lang="zh-CN" altLang="en-US" b="1" i="0" u="none" strike="noStrike" kern="1200" cap="none" spc="0" normalizeH="0" baseline="0" noProof="0">
              <a:ln>
                <a:noFill/>
              </a:ln>
              <a:solidFill>
                <a:srgbClr val="336699"/>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0000"/>
              </a:lnSpc>
              <a:spcBef>
                <a:spcPct val="50000"/>
              </a:spcBef>
              <a:spcAft>
                <a:spcPct val="0"/>
              </a:spcAft>
              <a:buClrTx/>
              <a:buSzTx/>
              <a:buFontTx/>
              <a:buNone/>
              <a:defRPr/>
            </a:pPr>
            <a:r>
              <a:rPr lang="zh-CN" altLang="en-US" b="1" noProof="0">
                <a:ln>
                  <a:noFill/>
                </a:ln>
                <a:solidFill>
                  <a:srgbClr val="336699"/>
                </a:solidFill>
                <a:effectLst/>
                <a:uLnTx/>
                <a:uFillTx/>
                <a:latin typeface="Times New Roman" panose="02020603050405020304" pitchFamily="18" charset="0"/>
                <a:cs typeface="Times New Roman" panose="02020603050405020304" pitchFamily="18" charset="0"/>
                <a:sym typeface="+mn-ea"/>
              </a:rPr>
              <a:t>⑤</a:t>
            </a:r>
            <a:r>
              <a:rPr lang="zh-CN" altLang="en-US" b="1" noProof="0" dirty="0">
                <a:ln>
                  <a:noFill/>
                </a:ln>
                <a:solidFill>
                  <a:srgbClr val="336699"/>
                </a:solidFill>
                <a:effectLst/>
                <a:uLnTx/>
                <a:uFillTx/>
                <a:latin typeface="Times New Roman" panose="02020603050405020304" pitchFamily="18" charset="0"/>
                <a:cs typeface="Times New Roman" panose="02020603050405020304" pitchFamily="18" charset="0"/>
                <a:sym typeface="+mn-ea"/>
              </a:rPr>
              <a:t>与</a:t>
            </a:r>
            <a:r>
              <a:rPr lang="en-US" altLang="zh-CN" b="1" i="1" noProof="0">
                <a:ln>
                  <a:noFill/>
                </a:ln>
                <a:solidFill>
                  <a:srgbClr val="336699"/>
                </a:solidFill>
                <a:effectLst/>
                <a:uLnTx/>
                <a:uFillTx/>
                <a:latin typeface="Times New Roman" panose="02020603050405020304" pitchFamily="18" charset="0"/>
                <a:cs typeface="Times New Roman" panose="02020603050405020304" pitchFamily="18" charset="0"/>
                <a:sym typeface="+mn-ea"/>
              </a:rPr>
              <a:t>I</a:t>
            </a:r>
            <a:r>
              <a:rPr lang="en-US" altLang="zh-CN" b="1" baseline="-25000" noProof="0">
                <a:ln>
                  <a:noFill/>
                </a:ln>
                <a:solidFill>
                  <a:srgbClr val="336699"/>
                </a:solidFill>
                <a:effectLst/>
                <a:uLnTx/>
                <a:uFillTx/>
                <a:latin typeface="Times New Roman" panose="02020603050405020304" pitchFamily="18" charset="0"/>
                <a:cs typeface="Times New Roman" panose="02020603050405020304" pitchFamily="18" charset="0"/>
                <a:sym typeface="+mn-ea"/>
              </a:rPr>
              <a:t>BQ</a:t>
            </a:r>
            <a:r>
              <a:rPr lang="zh-CN" altLang="en-US" b="1" noProof="0" dirty="0">
                <a:ln>
                  <a:noFill/>
                </a:ln>
                <a:solidFill>
                  <a:srgbClr val="336699"/>
                </a:solidFill>
                <a:effectLst/>
                <a:uLnTx/>
                <a:uFillTx/>
                <a:latin typeface="Times New Roman" panose="02020603050405020304" pitchFamily="18" charset="0"/>
                <a:cs typeface="Times New Roman" panose="02020603050405020304" pitchFamily="18" charset="0"/>
                <a:sym typeface="+mn-ea"/>
              </a:rPr>
              <a:t>输出特性曲线的交点</a:t>
            </a:r>
            <a:r>
              <a:rPr lang="en-US" altLang="zh-CN" b="1" i="1" noProof="0">
                <a:ln>
                  <a:noFill/>
                </a:ln>
                <a:solidFill>
                  <a:srgbClr val="336699"/>
                </a:solidFill>
                <a:effectLst/>
                <a:uLnTx/>
                <a:uFillTx/>
                <a:latin typeface="Times New Roman" panose="02020603050405020304" pitchFamily="18" charset="0"/>
                <a:cs typeface="Times New Roman" panose="02020603050405020304" pitchFamily="18" charset="0"/>
                <a:sym typeface="+mn-ea"/>
              </a:rPr>
              <a:t>Q</a:t>
            </a:r>
            <a:r>
              <a:rPr lang="zh-CN" altLang="en-US" b="1" noProof="0" dirty="0">
                <a:ln>
                  <a:noFill/>
                </a:ln>
                <a:solidFill>
                  <a:srgbClr val="336699"/>
                </a:solidFill>
                <a:effectLst/>
                <a:uLnTx/>
                <a:uFillTx/>
                <a:latin typeface="Times New Roman" panose="02020603050405020304" pitchFamily="18" charset="0"/>
                <a:cs typeface="Times New Roman" panose="02020603050405020304" pitchFamily="18" charset="0"/>
                <a:sym typeface="+mn-ea"/>
              </a:rPr>
              <a:t>，即为静态工作点，</a:t>
            </a:r>
            <a:endParaRPr kumimoji="0" lang="zh-CN" altLang="en-US" b="1" i="0" u="none" strike="noStrike" kern="1200" cap="none" spc="0" normalizeH="0" baseline="0" noProof="0" dirty="0">
              <a:ln>
                <a:noFill/>
              </a:ln>
              <a:solidFill>
                <a:srgbClr val="336699"/>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0000"/>
              </a:lnSpc>
              <a:spcBef>
                <a:spcPct val="50000"/>
              </a:spcBef>
              <a:spcAft>
                <a:spcPct val="0"/>
              </a:spcAft>
              <a:buClrTx/>
              <a:buSzTx/>
              <a:buFontTx/>
              <a:buNone/>
              <a:defRPr/>
            </a:pPr>
            <a:r>
              <a:rPr lang="zh-CN" altLang="en-US" b="1" noProof="0" dirty="0">
                <a:ln>
                  <a:noFill/>
                </a:ln>
                <a:solidFill>
                  <a:srgbClr val="336699"/>
                </a:solidFill>
                <a:effectLst/>
                <a:uLnTx/>
                <a:uFillTx/>
                <a:latin typeface="Times New Roman" panose="02020603050405020304" pitchFamily="18" charset="0"/>
                <a:cs typeface="Times New Roman" panose="02020603050405020304" pitchFamily="18" charset="0"/>
                <a:sym typeface="+mn-ea"/>
              </a:rPr>
              <a:t> </a:t>
            </a:r>
            <a:r>
              <a:rPr lang="en-US" altLang="zh-CN" b="1" noProof="0" dirty="0">
                <a:ln>
                  <a:noFill/>
                </a:ln>
                <a:solidFill>
                  <a:srgbClr val="336699"/>
                </a:solidFill>
                <a:effectLst/>
                <a:uLnTx/>
                <a:uFillTx/>
                <a:latin typeface="Times New Roman" panose="02020603050405020304" pitchFamily="18" charset="0"/>
                <a:cs typeface="Times New Roman" panose="02020603050405020304" pitchFamily="18" charset="0"/>
                <a:sym typeface="+mn-ea"/>
              </a:rPr>
              <a:t>   </a:t>
            </a:r>
            <a:r>
              <a:rPr lang="zh-CN" altLang="en-US" b="1" noProof="0" dirty="0">
                <a:ln>
                  <a:noFill/>
                </a:ln>
                <a:solidFill>
                  <a:srgbClr val="336699"/>
                </a:solidFill>
                <a:effectLst/>
                <a:uLnTx/>
                <a:uFillTx/>
                <a:latin typeface="Times New Roman" panose="02020603050405020304" pitchFamily="18" charset="0"/>
                <a:cs typeface="Times New Roman" panose="02020603050405020304" pitchFamily="18" charset="0"/>
                <a:sym typeface="+mn-ea"/>
              </a:rPr>
              <a:t>值为</a:t>
            </a:r>
            <a:r>
              <a:rPr lang="en-US" altLang="zh-CN" b="1" noProof="0" dirty="0">
                <a:ln>
                  <a:noFill/>
                </a:ln>
                <a:solidFill>
                  <a:srgbClr val="336699"/>
                </a:solidFill>
                <a:effectLst/>
                <a:uLnTx/>
                <a:uFillTx/>
                <a:latin typeface="Times New Roman" panose="02020603050405020304" pitchFamily="18" charset="0"/>
                <a:cs typeface="Times New Roman" panose="02020603050405020304" pitchFamily="18" charset="0"/>
                <a:sym typeface="+mn-ea"/>
              </a:rPr>
              <a:t> </a:t>
            </a:r>
            <a:r>
              <a:rPr lang="en-US" altLang="zh-CN" b="1" i="1" noProof="0">
                <a:ln>
                  <a:noFill/>
                </a:ln>
                <a:solidFill>
                  <a:srgbClr val="336699"/>
                </a:solidFill>
                <a:effectLst/>
                <a:uLnTx/>
                <a:uFillTx/>
                <a:latin typeface="Times New Roman" panose="02020603050405020304" pitchFamily="18" charset="0"/>
                <a:cs typeface="Times New Roman" panose="02020603050405020304" pitchFamily="18" charset="0"/>
                <a:sym typeface="+mn-ea"/>
              </a:rPr>
              <a:t>I</a:t>
            </a:r>
            <a:r>
              <a:rPr lang="en-US" altLang="zh-CN" b="1" baseline="-25000" noProof="0">
                <a:ln>
                  <a:noFill/>
                </a:ln>
                <a:solidFill>
                  <a:srgbClr val="336699"/>
                </a:solidFill>
                <a:effectLst/>
                <a:uLnTx/>
                <a:uFillTx/>
                <a:latin typeface="Times New Roman" panose="02020603050405020304" pitchFamily="18" charset="0"/>
                <a:cs typeface="Times New Roman" panose="02020603050405020304" pitchFamily="18" charset="0"/>
                <a:sym typeface="+mn-ea"/>
              </a:rPr>
              <a:t>CQ</a:t>
            </a:r>
            <a:r>
              <a:rPr lang="zh-CN" altLang="en-US" b="1" noProof="0">
                <a:ln>
                  <a:noFill/>
                </a:ln>
                <a:solidFill>
                  <a:srgbClr val="336699"/>
                </a:solidFill>
                <a:effectLst/>
                <a:uLnTx/>
                <a:uFillTx/>
                <a:latin typeface="Times New Roman" panose="02020603050405020304" pitchFamily="18" charset="0"/>
                <a:cs typeface="Times New Roman" panose="02020603050405020304" pitchFamily="18" charset="0"/>
                <a:sym typeface="+mn-ea"/>
              </a:rPr>
              <a:t>和</a:t>
            </a:r>
            <a:r>
              <a:rPr lang="en-US" altLang="zh-CN" b="1" i="1" noProof="0">
                <a:ln>
                  <a:noFill/>
                </a:ln>
                <a:solidFill>
                  <a:srgbClr val="336699"/>
                </a:solidFill>
                <a:effectLst/>
                <a:uLnTx/>
                <a:uFillTx/>
                <a:latin typeface="Times New Roman" panose="02020603050405020304" pitchFamily="18" charset="0"/>
                <a:cs typeface="Times New Roman" panose="02020603050405020304" pitchFamily="18" charset="0"/>
                <a:sym typeface="+mn-ea"/>
              </a:rPr>
              <a:t>U</a:t>
            </a:r>
            <a:r>
              <a:rPr lang="en-US" altLang="zh-CN" b="1" baseline="-25000" noProof="0">
                <a:ln>
                  <a:noFill/>
                </a:ln>
                <a:solidFill>
                  <a:srgbClr val="336699"/>
                </a:solidFill>
                <a:effectLst/>
                <a:uLnTx/>
                <a:uFillTx/>
                <a:latin typeface="Times New Roman" panose="02020603050405020304" pitchFamily="18" charset="0"/>
                <a:cs typeface="Times New Roman" panose="02020603050405020304" pitchFamily="18" charset="0"/>
                <a:sym typeface="+mn-ea"/>
              </a:rPr>
              <a:t>CEQ</a:t>
            </a:r>
            <a:r>
              <a:rPr lang="zh-CN" altLang="en-US" b="1" noProof="0">
                <a:ln>
                  <a:noFill/>
                </a:ln>
                <a:solidFill>
                  <a:srgbClr val="336699"/>
                </a:solidFill>
                <a:effectLst/>
                <a:uLnTx/>
                <a:uFillTx/>
                <a:latin typeface="Times New Roman" panose="02020603050405020304" pitchFamily="18" charset="0"/>
                <a:cs typeface="Times New Roman" panose="02020603050405020304" pitchFamily="18" charset="0"/>
                <a:sym typeface="+mn-ea"/>
              </a:rPr>
              <a:t>。</a:t>
            </a:r>
            <a:endParaRPr kumimoji="0" lang="zh-CN" altLang="en-US" b="1" i="0" u="none" strike="noStrike" kern="1200" cap="none" spc="0" normalizeH="0" baseline="0" noProof="0">
              <a:ln>
                <a:noFill/>
              </a:ln>
              <a:solidFill>
                <a:srgbClr val="336699"/>
              </a:solidFill>
              <a:effectLst/>
              <a:uLnTx/>
              <a:uFillTx/>
              <a:latin typeface="Times New Roman" panose="02020603050405020304" pitchFamily="18" charset="0"/>
              <a:cs typeface="Times New Roman" panose="02020603050405020304" pitchFamily="18" charset="0"/>
            </a:endParaRPr>
          </a:p>
          <a:p>
            <a:endParaRPr lang="zh-CN" altLang="en-US"/>
          </a:p>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zh-CN" altLang="en-US" sz="1200" b="0" dirty="0"/>
            </a:fld>
            <a:endParaRPr lang="zh-CN" altLang="en-US" sz="1200" b="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marR="0" lvl="0" indent="0" algn="l" defTabSz="914400" rtl="0" eaLnBrk="0" fontAlgn="base" latinLnBrk="0" hangingPunct="0">
              <a:lnSpc>
                <a:spcPct val="150000"/>
              </a:lnSpc>
              <a:spcBef>
                <a:spcPct val="0"/>
              </a:spcBef>
              <a:spcAft>
                <a:spcPct val="0"/>
              </a:spcAft>
              <a:buClrTx/>
              <a:buSzTx/>
              <a:buFontTx/>
              <a:buNone/>
              <a:defRPr/>
            </a:pPr>
            <a:r>
              <a:rPr lang="zh-CN" altLang="en-US" noProof="0" dirty="0">
                <a:ln>
                  <a:noFill/>
                </a:ln>
                <a:effectLst/>
                <a:uLnTx/>
                <a:uFillTx/>
                <a:latin typeface="Times New Roman" panose="02020603050405020304" pitchFamily="18" charset="0"/>
                <a:cs typeface="Times New Roman" panose="02020603050405020304" pitchFamily="18" charset="0"/>
                <a:sym typeface="+mn-ea"/>
              </a:rPr>
              <a:t>通过图解分析，可得如下结论：</a:t>
            </a:r>
            <a:endParaRPr kumimoji="0" lang="zh-CN" altLang="en-US"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defRPr/>
            </a:pPr>
            <a:r>
              <a:rPr lang="en-US" altLang="zh-CN" noProof="0">
                <a:ln>
                  <a:noFill/>
                </a:ln>
                <a:effectLst/>
                <a:uLnTx/>
                <a:uFillTx/>
                <a:latin typeface="宋体" panose="02010600030101010101" pitchFamily="2" charset="-122"/>
                <a:cs typeface="Times New Roman" panose="02020603050405020304" pitchFamily="18" charset="0"/>
                <a:sym typeface="+mn-ea"/>
              </a:rPr>
              <a:t>	</a:t>
            </a:r>
            <a:r>
              <a:rPr lang="zh-CN" altLang="en-US" noProof="0">
                <a:ln>
                  <a:noFill/>
                </a:ln>
                <a:effectLst/>
                <a:uLnTx/>
                <a:uFillTx/>
                <a:latin typeface="宋体" panose="02010600030101010101" pitchFamily="2" charset="-122"/>
                <a:cs typeface="Times New Roman" panose="02020603050405020304" pitchFamily="18" charset="0"/>
                <a:sym typeface="+mn-ea"/>
              </a:rPr>
              <a:t>①</a:t>
            </a:r>
            <a:r>
              <a:rPr lang="en-US" altLang="zh-CN" noProof="0">
                <a:ln>
                  <a:noFill/>
                </a:ln>
                <a:effectLst/>
                <a:uLnTx/>
                <a:uFillTx/>
                <a:latin typeface="宋体" panose="02010600030101010101" pitchFamily="2" charset="-122"/>
                <a:cs typeface="Times New Roman" panose="02020603050405020304" pitchFamily="18" charset="0"/>
                <a:sym typeface="+mn-ea"/>
              </a:rPr>
              <a:t> </a:t>
            </a:r>
            <a:r>
              <a:rPr lang="en-US" altLang="zh-CN" i="1" noProof="0">
                <a:ln>
                  <a:noFill/>
                </a:ln>
                <a:effectLst/>
                <a:uLnTx/>
                <a:uFillTx/>
                <a:latin typeface="Times New Roman" panose="02020603050405020304" pitchFamily="18" charset="0"/>
                <a:cs typeface="Times New Roman" panose="02020603050405020304" pitchFamily="18" charset="0"/>
                <a:sym typeface="+mn-ea"/>
              </a:rPr>
              <a:t>u</a:t>
            </a:r>
            <a:r>
              <a:rPr lang="en-US" altLang="zh-CN" baseline="-25000" noProof="0">
                <a:ln>
                  <a:noFill/>
                </a:ln>
                <a:effectLst/>
                <a:uLnTx/>
                <a:uFillTx/>
                <a:latin typeface="Times New Roman" panose="02020603050405020304" pitchFamily="18" charset="0"/>
                <a:cs typeface="Times New Roman" panose="02020603050405020304" pitchFamily="18" charset="0"/>
                <a:sym typeface="+mn-ea"/>
              </a:rPr>
              <a:t>i</a:t>
            </a:r>
            <a:r>
              <a:rPr lang="en-US" altLang="zh-CN" noProof="0">
                <a:ln>
                  <a:noFill/>
                </a:ln>
                <a:effectLst/>
                <a:uLnTx/>
                <a:uFillTx/>
                <a:latin typeface="Times New Roman" panose="02020603050405020304" pitchFamily="18" charset="0"/>
                <a:cs typeface="Times New Roman" panose="02020603050405020304" pitchFamily="18" charset="0"/>
                <a:sym typeface="Symbol" panose="05050102010706020507" pitchFamily="18" charset="2"/>
              </a:rPr>
              <a:t></a:t>
            </a:r>
            <a:r>
              <a:rPr lang="en-US" altLang="zh-CN" i="1" noProof="0">
                <a:ln>
                  <a:noFill/>
                </a:ln>
                <a:effectLst/>
                <a:uLnTx/>
                <a:uFillTx/>
                <a:latin typeface="Times New Roman" panose="02020603050405020304" pitchFamily="18" charset="0"/>
                <a:cs typeface="Times New Roman" panose="02020603050405020304" pitchFamily="18" charset="0"/>
                <a:sym typeface="+mn-ea"/>
              </a:rPr>
              <a:t> </a:t>
            </a:r>
            <a:r>
              <a:rPr lang="en-US" altLang="zh-CN" i="1" noProof="0" dirty="0" err="1">
                <a:ln>
                  <a:noFill/>
                </a:ln>
                <a:effectLst/>
                <a:uLnTx/>
                <a:uFillTx/>
                <a:latin typeface="Times New Roman" panose="02020603050405020304" pitchFamily="18" charset="0"/>
                <a:cs typeface="Times New Roman" panose="02020603050405020304" pitchFamily="18" charset="0"/>
                <a:sym typeface="+mn-ea"/>
              </a:rPr>
              <a:t>u</a:t>
            </a:r>
            <a:r>
              <a:rPr lang="en-US" altLang="zh-CN" baseline="-25000" noProof="0" dirty="0" err="1">
                <a:ln>
                  <a:noFill/>
                </a:ln>
                <a:effectLst/>
                <a:uLnTx/>
                <a:uFillTx/>
                <a:latin typeface="Times New Roman" panose="02020603050405020304" pitchFamily="18" charset="0"/>
                <a:cs typeface="Times New Roman" panose="02020603050405020304" pitchFamily="18" charset="0"/>
                <a:sym typeface="+mn-ea"/>
              </a:rPr>
              <a:t>BE</a:t>
            </a:r>
            <a:r>
              <a:rPr lang="en-US" altLang="zh-CN" noProof="0">
                <a:ln>
                  <a:noFill/>
                </a:ln>
                <a:effectLst/>
                <a:uLnTx/>
                <a:uFillTx/>
                <a:latin typeface="Times New Roman" panose="02020603050405020304" pitchFamily="18" charset="0"/>
                <a:cs typeface="Times New Roman" panose="02020603050405020304" pitchFamily="18" charset="0"/>
                <a:sym typeface="Symbol" panose="05050102010706020507" pitchFamily="18" charset="2"/>
              </a:rPr>
              <a:t></a:t>
            </a:r>
            <a:r>
              <a:rPr lang="en-US" altLang="zh-CN" i="1" noProof="0">
                <a:ln>
                  <a:noFill/>
                </a:ln>
                <a:effectLst/>
                <a:uLnTx/>
                <a:uFillTx/>
                <a:latin typeface="Times New Roman" panose="02020603050405020304" pitchFamily="18" charset="0"/>
                <a:cs typeface="Times New Roman" panose="02020603050405020304" pitchFamily="18" charset="0"/>
                <a:sym typeface="+mn-ea"/>
              </a:rPr>
              <a:t> </a:t>
            </a:r>
            <a:r>
              <a:rPr lang="en-US" altLang="zh-CN" i="1" noProof="0" dirty="0" err="1">
                <a:ln>
                  <a:noFill/>
                </a:ln>
                <a:effectLst/>
                <a:uLnTx/>
                <a:uFillTx/>
                <a:latin typeface="Times New Roman" panose="02020603050405020304" pitchFamily="18" charset="0"/>
                <a:cs typeface="Times New Roman" panose="02020603050405020304" pitchFamily="18" charset="0"/>
                <a:sym typeface="+mn-ea"/>
              </a:rPr>
              <a:t>i</a:t>
            </a:r>
            <a:r>
              <a:rPr lang="en-US" altLang="zh-CN" baseline="-25000" noProof="0" dirty="0" err="1">
                <a:ln>
                  <a:noFill/>
                </a:ln>
                <a:effectLst/>
                <a:uLnTx/>
                <a:uFillTx/>
                <a:latin typeface="Times New Roman" panose="02020603050405020304" pitchFamily="18" charset="0"/>
                <a:cs typeface="Times New Roman" panose="02020603050405020304" pitchFamily="18" charset="0"/>
                <a:sym typeface="+mn-ea"/>
              </a:rPr>
              <a:t>B</a:t>
            </a:r>
            <a:r>
              <a:rPr lang="en-US" altLang="zh-CN" noProof="0">
                <a:ln>
                  <a:noFill/>
                </a:ln>
                <a:effectLst/>
                <a:uLnTx/>
                <a:uFillTx/>
                <a:latin typeface="Times New Roman" panose="02020603050405020304" pitchFamily="18" charset="0"/>
                <a:cs typeface="Times New Roman" panose="02020603050405020304" pitchFamily="18" charset="0"/>
                <a:sym typeface="Symbol" panose="05050102010706020507" pitchFamily="18" charset="2"/>
              </a:rPr>
              <a:t></a:t>
            </a:r>
            <a:r>
              <a:rPr lang="en-US" altLang="zh-CN" i="1" noProof="0">
                <a:ln>
                  <a:noFill/>
                </a:ln>
                <a:effectLst/>
                <a:uLnTx/>
                <a:uFillTx/>
                <a:latin typeface="Times New Roman" panose="02020603050405020304" pitchFamily="18" charset="0"/>
                <a:cs typeface="Times New Roman" panose="02020603050405020304" pitchFamily="18" charset="0"/>
                <a:sym typeface="+mn-ea"/>
              </a:rPr>
              <a:t> </a:t>
            </a:r>
            <a:r>
              <a:rPr lang="en-US" altLang="zh-CN" i="1" noProof="0" dirty="0" err="1">
                <a:ln>
                  <a:noFill/>
                </a:ln>
                <a:effectLst/>
                <a:uLnTx/>
                <a:uFillTx/>
                <a:latin typeface="Times New Roman" panose="02020603050405020304" pitchFamily="18" charset="0"/>
                <a:cs typeface="Times New Roman" panose="02020603050405020304" pitchFamily="18" charset="0"/>
                <a:sym typeface="+mn-ea"/>
              </a:rPr>
              <a:t>i</a:t>
            </a:r>
            <a:r>
              <a:rPr lang="en-US" altLang="zh-CN" baseline="-25000" noProof="0" dirty="0" err="1">
                <a:ln>
                  <a:noFill/>
                </a:ln>
                <a:effectLst/>
                <a:uLnTx/>
                <a:uFillTx/>
                <a:latin typeface="Times New Roman" panose="02020603050405020304" pitchFamily="18" charset="0"/>
                <a:cs typeface="Times New Roman" panose="02020603050405020304" pitchFamily="18" charset="0"/>
                <a:sym typeface="+mn-ea"/>
              </a:rPr>
              <a:t>C</a:t>
            </a:r>
            <a:r>
              <a:rPr lang="en-US" altLang="zh-CN" noProof="0">
                <a:ln>
                  <a:noFill/>
                </a:ln>
                <a:effectLst/>
                <a:uLnTx/>
                <a:uFillTx/>
                <a:latin typeface="Times New Roman" panose="02020603050405020304" pitchFamily="18" charset="0"/>
                <a:cs typeface="Times New Roman" panose="02020603050405020304" pitchFamily="18" charset="0"/>
                <a:sym typeface="Symbol" panose="05050102010706020507" pitchFamily="18" charset="2"/>
              </a:rPr>
              <a:t></a:t>
            </a:r>
            <a:r>
              <a:rPr lang="en-US" altLang="zh-CN" i="1" noProof="0">
                <a:ln>
                  <a:noFill/>
                </a:ln>
                <a:effectLst/>
                <a:uLnTx/>
                <a:uFillTx/>
                <a:latin typeface="Times New Roman" panose="02020603050405020304" pitchFamily="18" charset="0"/>
                <a:cs typeface="Times New Roman" panose="02020603050405020304" pitchFamily="18" charset="0"/>
                <a:sym typeface="+mn-ea"/>
              </a:rPr>
              <a:t> </a:t>
            </a:r>
            <a:r>
              <a:rPr lang="en-US" altLang="zh-CN" i="1" noProof="0" dirty="0" err="1">
                <a:ln>
                  <a:noFill/>
                </a:ln>
                <a:effectLst/>
                <a:uLnTx/>
                <a:uFillTx/>
                <a:latin typeface="Times New Roman" panose="02020603050405020304" pitchFamily="18" charset="0"/>
                <a:cs typeface="Times New Roman" panose="02020603050405020304" pitchFamily="18" charset="0"/>
                <a:sym typeface="+mn-ea"/>
              </a:rPr>
              <a:t>u</a:t>
            </a:r>
            <a:r>
              <a:rPr lang="en-US" altLang="zh-CN" baseline="-25000" noProof="0" dirty="0" err="1">
                <a:ln>
                  <a:noFill/>
                </a:ln>
                <a:effectLst/>
                <a:uLnTx/>
                <a:uFillTx/>
                <a:latin typeface="Times New Roman" panose="02020603050405020304" pitchFamily="18" charset="0"/>
                <a:cs typeface="Times New Roman" panose="02020603050405020304" pitchFamily="18" charset="0"/>
                <a:sym typeface="+mn-ea"/>
              </a:rPr>
              <a:t>CE</a:t>
            </a:r>
            <a:r>
              <a:rPr lang="en-US" altLang="zh-CN" noProof="0">
                <a:ln>
                  <a:noFill/>
                </a:ln>
                <a:effectLst/>
                <a:uLnTx/>
                <a:uFillTx/>
                <a:latin typeface="Times New Roman" panose="02020603050405020304" pitchFamily="18" charset="0"/>
                <a:cs typeface="Times New Roman" panose="02020603050405020304" pitchFamily="18" charset="0"/>
                <a:sym typeface="Symbol" panose="05050102010706020507" pitchFamily="18" charset="2"/>
              </a:rPr>
              <a:t></a:t>
            </a:r>
            <a:r>
              <a:rPr lang="en-US" altLang="zh-CN" i="1" noProof="0">
                <a:ln>
                  <a:noFill/>
                </a:ln>
                <a:effectLst/>
                <a:uLnTx/>
                <a:uFillTx/>
                <a:latin typeface="Times New Roman" panose="02020603050405020304" pitchFamily="18" charset="0"/>
                <a:cs typeface="Times New Roman" panose="02020603050405020304" pitchFamily="18" charset="0"/>
                <a:sym typeface="+mn-ea"/>
              </a:rPr>
              <a:t> |-</a:t>
            </a:r>
            <a:r>
              <a:rPr lang="en-US" altLang="zh-CN" i="1" noProof="0" dirty="0" err="1">
                <a:ln>
                  <a:noFill/>
                </a:ln>
                <a:effectLst/>
                <a:uLnTx/>
                <a:uFillTx/>
                <a:latin typeface="Times New Roman" panose="02020603050405020304" pitchFamily="18" charset="0"/>
                <a:cs typeface="Times New Roman" panose="02020603050405020304" pitchFamily="18" charset="0"/>
                <a:sym typeface="+mn-ea"/>
              </a:rPr>
              <a:t>u</a:t>
            </a:r>
            <a:r>
              <a:rPr lang="en-US" altLang="zh-CN" baseline="-25000" noProof="0" dirty="0" err="1">
                <a:ln>
                  <a:noFill/>
                </a:ln>
                <a:effectLst/>
                <a:uLnTx/>
                <a:uFillTx/>
                <a:latin typeface="Times New Roman" panose="02020603050405020304" pitchFamily="18" charset="0"/>
                <a:cs typeface="Times New Roman" panose="02020603050405020304" pitchFamily="18" charset="0"/>
                <a:sym typeface="+mn-ea"/>
              </a:rPr>
              <a:t>o</a:t>
            </a:r>
            <a:r>
              <a:rPr lang="en-US" altLang="zh-CN" i="1" noProof="0">
                <a:ln>
                  <a:noFill/>
                </a:ln>
                <a:effectLst/>
                <a:uLnTx/>
                <a:uFillTx/>
                <a:latin typeface="Times New Roman" panose="02020603050405020304" pitchFamily="18" charset="0"/>
                <a:cs typeface="Times New Roman" panose="02020603050405020304" pitchFamily="18" charset="0"/>
                <a:sym typeface="+mn-ea"/>
              </a:rPr>
              <a:t>|</a:t>
            </a:r>
            <a:r>
              <a:rPr lang="en-US" altLang="zh-CN" baseline="-25000" noProof="0">
                <a:ln>
                  <a:noFill/>
                </a:ln>
                <a:effectLst/>
                <a:uLnTx/>
                <a:uFillTx/>
                <a:latin typeface="Times New Roman" panose="02020603050405020304" pitchFamily="18" charset="0"/>
                <a:cs typeface="Times New Roman" panose="02020603050405020304" pitchFamily="18" charset="0"/>
                <a:sym typeface="+mn-ea"/>
              </a:rPr>
              <a:t> </a:t>
            </a:r>
            <a:r>
              <a:rPr lang="en-US" altLang="zh-CN" noProof="0">
                <a:ln>
                  <a:noFill/>
                </a:ln>
                <a:effectLst/>
                <a:uLnTx/>
                <a:uFillTx/>
                <a:latin typeface="Times New Roman" panose="02020603050405020304" pitchFamily="18" charset="0"/>
                <a:cs typeface="Times New Roman" panose="02020603050405020304" pitchFamily="18" charset="0"/>
                <a:sym typeface="Symbol" panose="05050102010706020507" pitchFamily="18" charset="2"/>
              </a:rPr>
              <a:t></a:t>
            </a:r>
            <a:endParaRPr kumimoji="0" lang="en-US" altLang="zh-CN"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Symbol" panose="05050102010706020507" pitchFamily="18" charset="2"/>
            </a:endParaRPr>
          </a:p>
          <a:p>
            <a:pPr marL="0" marR="0" lvl="0" indent="0" algn="l" defTabSz="914400" rtl="0" eaLnBrk="0" fontAlgn="base" latinLnBrk="0" hangingPunct="0">
              <a:lnSpc>
                <a:spcPct val="150000"/>
              </a:lnSpc>
              <a:spcBef>
                <a:spcPct val="0"/>
              </a:spcBef>
              <a:spcAft>
                <a:spcPct val="0"/>
              </a:spcAft>
              <a:buClrTx/>
              <a:buSzTx/>
              <a:buFontTx/>
              <a:buNone/>
              <a:defRPr/>
            </a:pPr>
            <a:r>
              <a:rPr lang="en-US" altLang="zh-CN" noProof="0">
                <a:ln>
                  <a:noFill/>
                </a:ln>
                <a:effectLst/>
                <a:uLnTx/>
                <a:uFillTx/>
                <a:latin typeface="宋体" panose="02010600030101010101" pitchFamily="2" charset="-122"/>
                <a:cs typeface="Times New Roman" panose="02020603050405020304" pitchFamily="18" charset="0"/>
                <a:sym typeface="+mn-ea"/>
              </a:rPr>
              <a:t>	</a:t>
            </a:r>
            <a:r>
              <a:rPr lang="zh-CN" altLang="en-US" noProof="0">
                <a:ln>
                  <a:noFill/>
                </a:ln>
                <a:effectLst/>
                <a:uLnTx/>
                <a:uFillTx/>
                <a:latin typeface="宋体" panose="02010600030101010101" pitchFamily="2" charset="-122"/>
                <a:cs typeface="Times New Roman" panose="02020603050405020304" pitchFamily="18" charset="0"/>
                <a:sym typeface="+mn-ea"/>
              </a:rPr>
              <a:t>②</a:t>
            </a:r>
            <a:r>
              <a:rPr lang="en-US" altLang="zh-CN" noProof="0">
                <a:ln>
                  <a:noFill/>
                </a:ln>
                <a:effectLst/>
                <a:uLnTx/>
                <a:uFillTx/>
                <a:latin typeface="宋体" panose="02010600030101010101" pitchFamily="2" charset="-122"/>
                <a:cs typeface="Times New Roman" panose="02020603050405020304" pitchFamily="18" charset="0"/>
                <a:sym typeface="+mn-ea"/>
              </a:rPr>
              <a:t> </a:t>
            </a:r>
            <a:r>
              <a:rPr lang="en-US" altLang="zh-CN" i="1" noProof="0" dirty="0" err="1">
                <a:ln>
                  <a:noFill/>
                </a:ln>
                <a:effectLst/>
                <a:uLnTx/>
                <a:uFillTx/>
                <a:latin typeface="Times New Roman" panose="02020603050405020304" pitchFamily="18" charset="0"/>
                <a:cs typeface="Times New Roman" panose="02020603050405020304" pitchFamily="18" charset="0"/>
                <a:sym typeface="+mn-ea"/>
              </a:rPr>
              <a:t>u</a:t>
            </a:r>
            <a:r>
              <a:rPr lang="en-US" altLang="zh-CN" baseline="-25000" noProof="0" dirty="0" err="1">
                <a:ln>
                  <a:noFill/>
                </a:ln>
                <a:effectLst/>
                <a:uLnTx/>
                <a:uFillTx/>
                <a:latin typeface="Times New Roman" panose="02020603050405020304" pitchFamily="18" charset="0"/>
                <a:cs typeface="Times New Roman" panose="02020603050405020304" pitchFamily="18" charset="0"/>
                <a:sym typeface="+mn-ea"/>
              </a:rPr>
              <a:t>o</a:t>
            </a:r>
            <a:r>
              <a:rPr lang="zh-CN" altLang="en-US" noProof="0">
                <a:ln>
                  <a:noFill/>
                </a:ln>
                <a:effectLst/>
                <a:uLnTx/>
                <a:uFillTx/>
                <a:latin typeface="Times New Roman" panose="02020603050405020304" pitchFamily="18" charset="0"/>
                <a:cs typeface="Times New Roman" panose="02020603050405020304" pitchFamily="18" charset="0"/>
                <a:sym typeface="+mn-ea"/>
              </a:rPr>
              <a:t>与</a:t>
            </a:r>
            <a:r>
              <a:rPr lang="en-US" altLang="zh-CN" i="1" noProof="0">
                <a:ln>
                  <a:noFill/>
                </a:ln>
                <a:effectLst/>
                <a:uLnTx/>
                <a:uFillTx/>
                <a:latin typeface="Times New Roman" panose="02020603050405020304" pitchFamily="18" charset="0"/>
                <a:cs typeface="Times New Roman" panose="02020603050405020304" pitchFamily="18" charset="0"/>
                <a:sym typeface="+mn-ea"/>
              </a:rPr>
              <a:t>u</a:t>
            </a:r>
            <a:r>
              <a:rPr lang="en-US" altLang="zh-CN" baseline="-25000" noProof="0">
                <a:ln>
                  <a:noFill/>
                </a:ln>
                <a:effectLst/>
                <a:uLnTx/>
                <a:uFillTx/>
                <a:latin typeface="Times New Roman" panose="02020603050405020304" pitchFamily="18" charset="0"/>
                <a:cs typeface="Times New Roman" panose="02020603050405020304" pitchFamily="18" charset="0"/>
                <a:sym typeface="+mn-ea"/>
              </a:rPr>
              <a:t>i</a:t>
            </a:r>
            <a:r>
              <a:rPr lang="zh-CN" altLang="en-US" noProof="0" dirty="0">
                <a:ln>
                  <a:noFill/>
                </a:ln>
                <a:effectLst/>
                <a:uLnTx/>
                <a:uFillTx/>
                <a:latin typeface="宋体" panose="02010600030101010101" pitchFamily="2" charset="-122"/>
                <a:cs typeface="Times New Roman" panose="02020603050405020304" pitchFamily="18" charset="0"/>
                <a:sym typeface="+mn-ea"/>
              </a:rPr>
              <a:t>相位相反；</a:t>
            </a:r>
            <a:endParaRPr kumimoji="0" lang="zh-CN" altLang="en-US" i="0" u="none" strike="noStrike" kern="1200" cap="none" spc="0" normalizeH="0" baseline="0" noProof="0" dirty="0">
              <a:ln>
                <a:noFill/>
              </a:ln>
              <a:solidFill>
                <a:schemeClr val="tx1"/>
              </a:solidFill>
              <a:effectLst/>
              <a:uLnTx/>
              <a:uFillTx/>
              <a:latin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defRPr/>
            </a:pPr>
            <a:r>
              <a:rPr lang="en-US" altLang="zh-CN" noProof="0" dirty="0">
                <a:ln>
                  <a:noFill/>
                </a:ln>
                <a:effectLst/>
                <a:uLnTx/>
                <a:uFillTx/>
                <a:latin typeface="宋体" panose="02010600030101010101" pitchFamily="2" charset="-122"/>
                <a:cs typeface="Times New Roman" panose="02020603050405020304" pitchFamily="18" charset="0"/>
                <a:sym typeface="+mn-ea"/>
              </a:rPr>
              <a:t>	</a:t>
            </a:r>
            <a:r>
              <a:rPr lang="zh-CN" altLang="en-US" noProof="0" dirty="0">
                <a:ln>
                  <a:noFill/>
                </a:ln>
                <a:effectLst/>
                <a:uLnTx/>
                <a:uFillTx/>
                <a:latin typeface="宋体" panose="02010600030101010101" pitchFamily="2" charset="-122"/>
                <a:cs typeface="Times New Roman" panose="02020603050405020304" pitchFamily="18" charset="0"/>
                <a:sym typeface="+mn-ea"/>
              </a:rPr>
              <a:t>③</a:t>
            </a:r>
            <a:r>
              <a:rPr lang="en-US" altLang="zh-CN" noProof="0">
                <a:ln>
                  <a:noFill/>
                </a:ln>
                <a:effectLst/>
                <a:uLnTx/>
                <a:uFillTx/>
                <a:latin typeface="宋体" panose="02010600030101010101" pitchFamily="2" charset="-122"/>
                <a:cs typeface="Times New Roman" panose="02020603050405020304" pitchFamily="18" charset="0"/>
                <a:sym typeface="+mn-ea"/>
              </a:rPr>
              <a:t> </a:t>
            </a:r>
            <a:r>
              <a:rPr lang="zh-CN" altLang="en-US" noProof="0" dirty="0">
                <a:ln>
                  <a:noFill/>
                </a:ln>
                <a:effectLst/>
                <a:uLnTx/>
                <a:uFillTx/>
                <a:latin typeface="宋体" panose="02010600030101010101" pitchFamily="2" charset="-122"/>
                <a:cs typeface="Times New Roman" panose="02020603050405020304" pitchFamily="18" charset="0"/>
                <a:sym typeface="+mn-ea"/>
              </a:rPr>
              <a:t>可以测量出放大电路的电压放大倍数；</a:t>
            </a:r>
            <a:endParaRPr kumimoji="0" lang="zh-CN" altLang="en-US" i="0" u="none" strike="noStrike" kern="1200" cap="none" spc="0" normalizeH="0" baseline="0" noProof="0" dirty="0">
              <a:ln>
                <a:noFill/>
              </a:ln>
              <a:solidFill>
                <a:schemeClr val="tx1"/>
              </a:solidFill>
              <a:effectLst/>
              <a:uLnTx/>
              <a:uFillTx/>
              <a:latin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defRPr/>
            </a:pPr>
            <a:r>
              <a:rPr lang="en-US" altLang="zh-CN" noProof="0">
                <a:ln>
                  <a:noFill/>
                </a:ln>
                <a:effectLst/>
                <a:uLnTx/>
                <a:uFillTx/>
                <a:latin typeface="宋体" panose="02010600030101010101" pitchFamily="2" charset="-122"/>
                <a:cs typeface="Times New Roman" panose="02020603050405020304" pitchFamily="18" charset="0"/>
                <a:sym typeface="+mn-ea"/>
              </a:rPr>
              <a:t>	</a:t>
            </a:r>
            <a:r>
              <a:rPr lang="zh-CN" altLang="en-US" noProof="0">
                <a:ln>
                  <a:noFill/>
                </a:ln>
                <a:effectLst/>
                <a:uLnTx/>
                <a:uFillTx/>
                <a:latin typeface="宋体" panose="02010600030101010101" pitchFamily="2" charset="-122"/>
                <a:cs typeface="Times New Roman" panose="02020603050405020304" pitchFamily="18" charset="0"/>
                <a:sym typeface="+mn-ea"/>
              </a:rPr>
              <a:t>④</a:t>
            </a:r>
            <a:r>
              <a:rPr lang="en-US" altLang="zh-CN" noProof="0">
                <a:ln>
                  <a:noFill/>
                </a:ln>
                <a:effectLst/>
                <a:uLnTx/>
                <a:uFillTx/>
                <a:latin typeface="宋体" panose="02010600030101010101" pitchFamily="2" charset="-122"/>
                <a:cs typeface="Times New Roman" panose="02020603050405020304" pitchFamily="18" charset="0"/>
                <a:sym typeface="+mn-ea"/>
              </a:rPr>
              <a:t> </a:t>
            </a:r>
            <a:r>
              <a:rPr lang="zh-CN" altLang="en-US" noProof="0" dirty="0">
                <a:ln>
                  <a:noFill/>
                </a:ln>
                <a:effectLst/>
                <a:uLnTx/>
                <a:uFillTx/>
                <a:latin typeface="宋体" panose="02010600030101010101" pitchFamily="2" charset="-122"/>
                <a:cs typeface="Times New Roman" panose="02020603050405020304" pitchFamily="18" charset="0"/>
                <a:sym typeface="+mn-ea"/>
              </a:rPr>
              <a:t>可以确定最大不失真输出幅度。</a:t>
            </a:r>
            <a:endParaRPr kumimoji="0" lang="zh-CN" altLang="en-US" i="0" u="none" strike="noStrike" kern="1200" cap="none" spc="0" normalizeH="0" baseline="0" noProof="0" dirty="0">
              <a:ln>
                <a:noFill/>
              </a:ln>
              <a:solidFill>
                <a:schemeClr val="tx1"/>
              </a:solidFill>
              <a:effectLst/>
              <a:uLnTx/>
              <a:uFillTx/>
              <a:latin typeface="宋体" panose="02010600030101010101" pitchFamily="2" charset="-122"/>
              <a:cs typeface="Times New Roman" panose="02020603050405020304" pitchFamily="18" charset="0"/>
            </a:endParaRPr>
          </a:p>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zh-CN" altLang="en-US" sz="1200" b="0" dirty="0"/>
            </a:fld>
            <a:endParaRPr lang="zh-CN" altLang="en-US" sz="1200" b="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b="0" dirty="0"/>
            </a:fld>
            <a:endParaRPr lang="zh-CN" altLang="en-US" sz="1200" b="0" dirty="0"/>
          </a:p>
        </p:txBody>
      </p:sp>
      <p:sp>
        <p:nvSpPr>
          <p:cNvPr id="81922" name="幻灯片图像占位符 81921"/>
          <p:cNvSpPr>
            <a:spLocks noRot="1" noTextEdit="1"/>
          </p:cNvSpPr>
          <p:nvPr>
            <p:ph type="sldImg"/>
          </p:nvPr>
        </p:nvSpPr>
        <p:spPr/>
      </p:sp>
      <p:sp>
        <p:nvSpPr>
          <p:cNvPr id="81923" name="文本占位符 81922"/>
          <p:cNvSpPr>
            <a:spLocks noGrp="1"/>
          </p:cNvSpPr>
          <p:nvPr>
            <p:ph type="body" idx="1"/>
          </p:nvPr>
        </p:nvSpPr>
        <p:spPr>
          <a:xfrm>
            <a:off x="914400" y="4343400"/>
            <a:ext cx="5029200" cy="4114800"/>
          </a:xfrm>
        </p:spPr>
        <p:txBody>
          <a:bodyPr/>
          <a:p>
            <a:pPr lvl="0"/>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b="0" dirty="0"/>
            </a:fld>
            <a:endParaRPr lang="zh-CN" altLang="en-US" sz="1200" b="0" dirty="0"/>
          </a:p>
        </p:txBody>
      </p:sp>
      <p:sp>
        <p:nvSpPr>
          <p:cNvPr id="48130" name="幻灯片图像占位符 48129"/>
          <p:cNvSpPr>
            <a:spLocks noRot="1" noTextEdit="1"/>
          </p:cNvSpPr>
          <p:nvPr>
            <p:ph type="sldImg"/>
          </p:nvPr>
        </p:nvSpPr>
        <p:spPr/>
      </p:sp>
      <p:sp>
        <p:nvSpPr>
          <p:cNvPr id="48131" name="文本占位符 48130"/>
          <p:cNvSpPr>
            <a:spLocks noGrp="1"/>
          </p:cNvSpPr>
          <p:nvPr>
            <p:ph type="body" idx="1"/>
          </p:nvPr>
        </p:nvSpPr>
        <p:spPr>
          <a:xfrm>
            <a:off x="914400" y="4343400"/>
            <a:ext cx="5029200" cy="4114800"/>
          </a:xfrm>
        </p:spPr>
        <p:txBody>
          <a:bodyPr/>
          <a:p>
            <a:pPr lvl="0"/>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b="0" dirty="0"/>
            </a:fld>
            <a:endParaRPr lang="zh-CN" altLang="en-US" sz="1200" b="0" dirty="0"/>
          </a:p>
        </p:txBody>
      </p:sp>
      <p:sp>
        <p:nvSpPr>
          <p:cNvPr id="83970" name="幻灯片图像占位符 83969"/>
          <p:cNvSpPr>
            <a:spLocks noRot="1" noTextEdit="1"/>
          </p:cNvSpPr>
          <p:nvPr>
            <p:ph type="sldImg"/>
          </p:nvPr>
        </p:nvSpPr>
        <p:spPr/>
      </p:sp>
      <p:sp>
        <p:nvSpPr>
          <p:cNvPr id="83971" name="文本占位符 83970"/>
          <p:cNvSpPr>
            <a:spLocks noGrp="1"/>
          </p:cNvSpPr>
          <p:nvPr>
            <p:ph type="body" idx="1"/>
          </p:nvPr>
        </p:nvSpPr>
        <p:spPr>
          <a:xfrm>
            <a:off x="914400" y="4343400"/>
            <a:ext cx="5029200" cy="4114800"/>
          </a:xfrm>
        </p:spPr>
        <p:txBody>
          <a:bodyPr/>
          <a:p>
            <a:pPr lvl="0"/>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b="0" dirty="0"/>
            </a:fld>
            <a:endParaRPr lang="zh-CN" altLang="en-US" sz="1200" b="0" dirty="0"/>
          </a:p>
        </p:txBody>
      </p:sp>
      <p:sp>
        <p:nvSpPr>
          <p:cNvPr id="88066" name="幻灯片图像占位符 88065"/>
          <p:cNvSpPr>
            <a:spLocks noRot="1" noTextEdit="1"/>
          </p:cNvSpPr>
          <p:nvPr>
            <p:ph type="sldImg"/>
          </p:nvPr>
        </p:nvSpPr>
        <p:spPr/>
      </p:sp>
      <p:sp>
        <p:nvSpPr>
          <p:cNvPr id="88067" name="文本占位符 88066"/>
          <p:cNvSpPr>
            <a:spLocks noGrp="1"/>
          </p:cNvSpPr>
          <p:nvPr>
            <p:ph type="body" idx="1"/>
          </p:nvPr>
        </p:nvSpPr>
        <p:spPr>
          <a:xfrm>
            <a:off x="914400" y="4343400"/>
            <a:ext cx="5029200" cy="4114800"/>
          </a:xfrm>
        </p:spPr>
        <p:txBody>
          <a:bodyPr/>
          <a:p>
            <a:pPr lvl="0"/>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b="0" dirty="0"/>
            </a:fld>
            <a:endParaRPr lang="zh-CN" altLang="en-US" sz="1200" b="0" dirty="0"/>
          </a:p>
        </p:txBody>
      </p:sp>
      <p:sp>
        <p:nvSpPr>
          <p:cNvPr id="88066" name="幻灯片图像占位符 88065"/>
          <p:cNvSpPr>
            <a:spLocks noRot="1" noTextEdit="1"/>
          </p:cNvSpPr>
          <p:nvPr>
            <p:ph type="sldImg"/>
          </p:nvPr>
        </p:nvSpPr>
        <p:spPr/>
      </p:sp>
      <p:sp>
        <p:nvSpPr>
          <p:cNvPr id="88067" name="文本占位符 88066"/>
          <p:cNvSpPr>
            <a:spLocks noGrp="1"/>
          </p:cNvSpPr>
          <p:nvPr>
            <p:ph type="body" idx="1"/>
          </p:nvPr>
        </p:nvSpPr>
        <p:spPr>
          <a:xfrm>
            <a:off x="914400" y="4343400"/>
            <a:ext cx="5029200" cy="4114800"/>
          </a:xfrm>
        </p:spPr>
        <p:txBody>
          <a:bodyPr/>
          <a:p>
            <a:pPr lvl="0"/>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ea typeface="华文楷体" panose="02010600040101010101" pitchFamily="2" charset="-122"/>
                <a:sym typeface="+mn-ea"/>
              </a:rPr>
              <a:t>讨论三</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zh-CN" altLang="en-US" sz="1200" b="0" dirty="0"/>
            </a:fld>
            <a:endParaRPr lang="zh-CN" altLang="en-US" sz="1200" b="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ea typeface="华文楷体" panose="02010600040101010101" pitchFamily="2" charset="-122"/>
                <a:sym typeface="+mn-ea"/>
              </a:rPr>
              <a:t>讨论三</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zh-CN" altLang="en-US" sz="1200" b="0" dirty="0"/>
            </a:fld>
            <a:endParaRPr lang="zh-CN" altLang="en-US" sz="1200" b="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ea typeface="华文楷体" panose="02010600040101010101" pitchFamily="2" charset="-122"/>
                <a:sym typeface="+mn-ea"/>
              </a:rPr>
              <a:t>讨论四</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zh-CN" altLang="en-US" sz="1200" b="0" dirty="0"/>
            </a:fld>
            <a:endParaRPr lang="zh-CN" altLang="en-US" sz="1200" b="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b="0" dirty="0"/>
            </a:fld>
            <a:endParaRPr lang="zh-CN" altLang="en-US" sz="1200" b="0" dirty="0"/>
          </a:p>
        </p:txBody>
      </p:sp>
      <p:sp>
        <p:nvSpPr>
          <p:cNvPr id="97282" name="幻灯片图像占位符 97281"/>
          <p:cNvSpPr>
            <a:spLocks noRot="1" noTextEdit="1"/>
          </p:cNvSpPr>
          <p:nvPr>
            <p:ph type="sldImg"/>
          </p:nvPr>
        </p:nvSpPr>
        <p:spPr/>
      </p:sp>
      <p:sp>
        <p:nvSpPr>
          <p:cNvPr id="97283" name="文本占位符 97282"/>
          <p:cNvSpPr>
            <a:spLocks noGrp="1"/>
          </p:cNvSpPr>
          <p:nvPr>
            <p:ph type="body" idx="1"/>
          </p:nvPr>
        </p:nvSpPr>
        <p:spPr>
          <a:xfrm>
            <a:off x="914400" y="4343400"/>
            <a:ext cx="5029200" cy="4114800"/>
          </a:xfrm>
        </p:spPr>
        <p:txBody>
          <a:bodyPr/>
          <a:p>
            <a:pPr lvl="0"/>
            <a:r>
              <a:rPr lang="zh-CN" altLang="en-US" dirty="0">
                <a:solidFill>
                  <a:srgbClr val="333399"/>
                </a:solidFill>
                <a:latin typeface="华文楷体" panose="02010600040101010101" pitchFamily="2" charset="-122"/>
                <a:ea typeface="华文楷体" panose="02010600040101010101" pitchFamily="2" charset="-122"/>
                <a:sym typeface="+mn-ea"/>
              </a:rPr>
              <a:t>第九个视频</a:t>
            </a:r>
            <a:br>
              <a:rPr lang="zh-CN" altLang="en-US" dirty="0">
                <a:solidFill>
                  <a:srgbClr val="333399"/>
                </a:solidFill>
                <a:latin typeface="华文楷体" panose="02010600040101010101" pitchFamily="2" charset="-122"/>
                <a:ea typeface="华文楷体" panose="02010600040101010101" pitchFamily="2" charset="-122"/>
                <a:sym typeface="+mn-ea"/>
              </a:rPr>
            </a:b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l">
              <a:lnSpc>
                <a:spcPct val="130000"/>
              </a:lnSpc>
            </a:pPr>
            <a:r>
              <a:rPr lang="en-US" altLang="zh-CN" i="1">
                <a:latin typeface="Times New Roman" panose="02020603050405020304" pitchFamily="18" charset="0"/>
                <a:sym typeface="+mn-ea"/>
              </a:rPr>
              <a:t>T</a:t>
            </a:r>
            <a:r>
              <a:rPr lang="zh-CN" altLang="en-US">
                <a:latin typeface="Times New Roman" panose="02020603050405020304" pitchFamily="18" charset="0"/>
                <a:sym typeface="+mn-ea"/>
              </a:rPr>
              <a:t>（ </a:t>
            </a:r>
            <a:r>
              <a:rPr lang="en-US" altLang="zh-CN">
                <a:latin typeface="Times New Roman" panose="02020603050405020304" pitchFamily="18" charset="0"/>
                <a:sym typeface="+mn-ea"/>
              </a:rPr>
              <a:t>℃ </a:t>
            </a:r>
            <a:r>
              <a:rPr lang="zh-CN" altLang="en-US">
                <a:latin typeface="Times New Roman" panose="02020603050405020304" pitchFamily="18" charset="0"/>
                <a:sym typeface="+mn-ea"/>
              </a:rPr>
              <a:t>）</a:t>
            </a:r>
            <a:r>
              <a:rPr lang="en-US" altLang="zh-CN">
                <a:latin typeface="Times New Roman" panose="02020603050405020304" pitchFamily="18" charset="0"/>
                <a:sym typeface="+mn-ea"/>
              </a:rPr>
              <a:t>↑</a:t>
            </a:r>
            <a:r>
              <a:rPr lang="en-US" altLang="zh-CN">
                <a:latin typeface="Times New Roman" panose="02020603050405020304" pitchFamily="18" charset="0"/>
                <a:sym typeface="+mn-ea"/>
              </a:rPr>
              <a:t>→</a:t>
            </a:r>
            <a:r>
              <a:rPr lang="en-US" altLang="zh-CN" i="1">
                <a:latin typeface="Times New Roman" panose="02020603050405020304" pitchFamily="18" charset="0"/>
                <a:cs typeface="Times New Roman" panose="02020603050405020304" pitchFamily="18" charset="0"/>
                <a:sym typeface="+mn-ea"/>
              </a:rPr>
              <a:t>β</a:t>
            </a:r>
            <a:r>
              <a:rPr lang="en-US" altLang="zh-CN">
                <a:latin typeface="Times New Roman" panose="02020603050405020304" pitchFamily="18" charset="0"/>
                <a:sym typeface="+mn-ea"/>
              </a:rPr>
              <a:t>↑→</a:t>
            </a:r>
            <a:r>
              <a:rPr lang="en-US" altLang="zh-CN" i="1">
                <a:latin typeface="Times New Roman" panose="02020603050405020304" pitchFamily="18" charset="0"/>
                <a:sym typeface="+mn-ea"/>
              </a:rPr>
              <a:t>I</a:t>
            </a:r>
            <a:r>
              <a:rPr lang="en-US" altLang="zh-CN" baseline="-25000">
                <a:latin typeface="Times New Roman" panose="02020603050405020304" pitchFamily="18" charset="0"/>
                <a:sym typeface="+mn-ea"/>
              </a:rPr>
              <a:t>CQ</a:t>
            </a:r>
            <a:r>
              <a:rPr lang="en-US" altLang="zh-CN">
                <a:latin typeface="Times New Roman" panose="02020603050405020304" pitchFamily="18" charset="0"/>
                <a:sym typeface="+mn-ea"/>
              </a:rPr>
              <a:t>↑</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zh-CN" altLang="en-US" sz="1200" b="0" dirty="0"/>
            </a:fld>
            <a:endParaRPr lang="zh-CN" altLang="en-US" sz="1200" b="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旁路电容是大电容，比耦合电容的值还要大，和电路的频率特性相关。</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zh-CN" altLang="en-US" sz="1200" b="0" dirty="0"/>
            </a:fld>
            <a:endParaRPr lang="zh-CN" altLang="en-US" sz="1200" b="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i="1">
                <a:latin typeface="Times New Roman" panose="02020603050405020304" pitchFamily="18" charset="0"/>
                <a:sym typeface="+mn-ea"/>
              </a:rPr>
              <a:t>R</a:t>
            </a:r>
            <a:r>
              <a:rPr lang="en-US" altLang="zh-CN" baseline="-25000">
                <a:latin typeface="Times New Roman" panose="02020603050405020304" pitchFamily="18" charset="0"/>
                <a:sym typeface="+mn-ea"/>
              </a:rPr>
              <a:t>e</a:t>
            </a:r>
            <a:r>
              <a:rPr lang="zh-CN" altLang="en-US" dirty="0">
                <a:latin typeface="Times New Roman" panose="02020603050405020304" pitchFamily="18" charset="0"/>
                <a:sym typeface="+mn-ea"/>
              </a:rPr>
              <a:t>有上限值吗？要使晶体管工作在放大状态</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zh-CN" altLang="en-US" sz="1200" b="0" dirty="0"/>
            </a:fld>
            <a:endParaRPr lang="zh-CN" altLang="en-US" sz="1200" b="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zh-CN" altLang="en-US" sz="1200" b="0" dirty="0"/>
            </a:fld>
            <a:endParaRPr lang="zh-CN" altLang="en-US" sz="1200" b="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b="1" i="1">
                <a:latin typeface="Times New Roman" panose="02020603050405020304" pitchFamily="18" charset="0"/>
                <a:cs typeface="Times New Roman" panose="02020603050405020304" pitchFamily="18" charset="0"/>
                <a:sym typeface="+mn-ea"/>
              </a:rPr>
              <a:t>R</a:t>
            </a:r>
            <a:r>
              <a:rPr lang="en-US" altLang="zh-CN" b="1" baseline="-25000">
                <a:latin typeface="Times New Roman" panose="02020603050405020304" pitchFamily="18" charset="0"/>
                <a:cs typeface="Times New Roman" panose="02020603050405020304" pitchFamily="18" charset="0"/>
                <a:sym typeface="+mn-ea"/>
              </a:rPr>
              <a:t>b1</a:t>
            </a:r>
            <a:r>
              <a:rPr lang="zh-CN" altLang="zh-CN" b="1" dirty="0">
                <a:latin typeface="Times New Roman" panose="02020603050405020304" pitchFamily="18" charset="0"/>
                <a:cs typeface="Times New Roman" panose="02020603050405020304" pitchFamily="18" charset="0"/>
                <a:sym typeface="+mn-ea"/>
              </a:rPr>
              <a:t>或</a:t>
            </a:r>
            <a:r>
              <a:rPr lang="en-US" altLang="zh-CN" b="1" i="1">
                <a:latin typeface="Times New Roman" panose="02020603050405020304" pitchFamily="18" charset="0"/>
                <a:cs typeface="Times New Roman" panose="02020603050405020304" pitchFamily="18" charset="0"/>
                <a:sym typeface="+mn-ea"/>
              </a:rPr>
              <a:t>R</a:t>
            </a:r>
            <a:r>
              <a:rPr lang="en-US" altLang="zh-CN" b="1" baseline="-25000">
                <a:latin typeface="Times New Roman" panose="02020603050405020304" pitchFamily="18" charset="0"/>
                <a:cs typeface="Times New Roman" panose="02020603050405020304" pitchFamily="18" charset="0"/>
                <a:sym typeface="+mn-ea"/>
              </a:rPr>
              <a:t>b2</a:t>
            </a:r>
            <a:r>
              <a:rPr lang="zh-CN" altLang="zh-CN" b="1" dirty="0">
                <a:latin typeface="Times New Roman" panose="02020603050405020304" pitchFamily="18" charset="0"/>
                <a:cs typeface="Times New Roman" panose="02020603050405020304" pitchFamily="18" charset="0"/>
                <a:sym typeface="+mn-ea"/>
              </a:rPr>
              <a:t>采用热敏电阻。 </a:t>
            </a:r>
            <a:r>
              <a:rPr lang="en-US" altLang="zh-CN" b="1" i="1">
                <a:latin typeface="Times New Roman" panose="02020603050405020304" pitchFamily="18" charset="0"/>
                <a:cs typeface="Times New Roman" panose="02020603050405020304" pitchFamily="18" charset="0"/>
                <a:sym typeface="+mn-ea"/>
              </a:rPr>
              <a:t>R</a:t>
            </a:r>
            <a:r>
              <a:rPr lang="en-US" altLang="zh-CN" b="1" baseline="-25000">
                <a:latin typeface="Times New Roman" panose="02020603050405020304" pitchFamily="18" charset="0"/>
                <a:cs typeface="Times New Roman" panose="02020603050405020304" pitchFamily="18" charset="0"/>
                <a:sym typeface="+mn-ea"/>
              </a:rPr>
              <a:t>b1</a:t>
            </a:r>
            <a:r>
              <a:rPr lang="zh-CN" altLang="en-US" b="1" dirty="0">
                <a:latin typeface="Times New Roman" panose="02020603050405020304" pitchFamily="18" charset="0"/>
                <a:cs typeface="Times New Roman" panose="02020603050405020304" pitchFamily="18" charset="0"/>
                <a:sym typeface="+mn-ea"/>
              </a:rPr>
              <a:t>的</a:t>
            </a:r>
            <a:r>
              <a:rPr lang="zh-CN" altLang="zh-CN" b="1" dirty="0">
                <a:latin typeface="Times New Roman" panose="02020603050405020304" pitchFamily="18" charset="0"/>
                <a:cs typeface="Times New Roman" panose="02020603050405020304" pitchFamily="18" charset="0"/>
                <a:sym typeface="+mn-ea"/>
              </a:rPr>
              <a:t>温度系数为负，</a:t>
            </a:r>
            <a:r>
              <a:rPr lang="en-US" altLang="zh-CN" b="1" i="1">
                <a:latin typeface="Times New Roman" panose="02020603050405020304" pitchFamily="18" charset="0"/>
                <a:cs typeface="Times New Roman" panose="02020603050405020304" pitchFamily="18" charset="0"/>
                <a:sym typeface="+mn-ea"/>
              </a:rPr>
              <a:t>R</a:t>
            </a:r>
            <a:r>
              <a:rPr lang="en-US" altLang="zh-CN" b="1" baseline="-25000">
                <a:latin typeface="Times New Roman" panose="02020603050405020304" pitchFamily="18" charset="0"/>
                <a:cs typeface="Times New Roman" panose="02020603050405020304" pitchFamily="18" charset="0"/>
                <a:sym typeface="+mn-ea"/>
              </a:rPr>
              <a:t>b2</a:t>
            </a:r>
            <a:r>
              <a:rPr lang="zh-CN" altLang="en-US" b="1" dirty="0">
                <a:latin typeface="Times New Roman" panose="02020603050405020304" pitchFamily="18" charset="0"/>
                <a:cs typeface="Times New Roman" panose="02020603050405020304" pitchFamily="18" charset="0"/>
                <a:sym typeface="+mn-ea"/>
              </a:rPr>
              <a:t>的</a:t>
            </a:r>
            <a:r>
              <a:rPr lang="zh-CN" altLang="zh-CN" b="1" dirty="0">
                <a:latin typeface="Times New Roman" panose="02020603050405020304" pitchFamily="18" charset="0"/>
                <a:cs typeface="Times New Roman" panose="02020603050405020304" pitchFamily="18" charset="0"/>
                <a:sym typeface="+mn-ea"/>
              </a:rPr>
              <a:t>温度系数为正</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zh-CN" altLang="en-US" sz="1200" b="0" dirty="0"/>
            </a:fld>
            <a:endParaRPr lang="zh-CN" altLang="en-US" sz="1200" b="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b="0" dirty="0"/>
            </a:fld>
            <a:endParaRPr lang="zh-CN" altLang="en-US" sz="1200" b="0" dirty="0"/>
          </a:p>
        </p:txBody>
      </p:sp>
      <p:sp>
        <p:nvSpPr>
          <p:cNvPr id="108546" name="幻灯片图像占位符 108545"/>
          <p:cNvSpPr>
            <a:spLocks noRot="1" noTextEdit="1"/>
          </p:cNvSpPr>
          <p:nvPr>
            <p:ph type="sldImg"/>
          </p:nvPr>
        </p:nvSpPr>
        <p:spPr/>
      </p:sp>
      <p:sp>
        <p:nvSpPr>
          <p:cNvPr id="108547" name="文本占位符 108546"/>
          <p:cNvSpPr>
            <a:spLocks noGrp="1"/>
          </p:cNvSpPr>
          <p:nvPr>
            <p:ph type="body" idx="1"/>
          </p:nvPr>
        </p:nvSpPr>
        <p:spPr>
          <a:xfrm>
            <a:off x="914400" y="4343400"/>
            <a:ext cx="5029200" cy="4114800"/>
          </a:xfrm>
        </p:spPr>
        <p:txBody>
          <a:bodyPr/>
          <a:p>
            <a:pPr lvl="0"/>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b="0" dirty="0"/>
            </a:fld>
            <a:endParaRPr lang="zh-CN" altLang="en-US" sz="1200" b="0" dirty="0"/>
          </a:p>
        </p:txBody>
      </p:sp>
      <p:sp>
        <p:nvSpPr>
          <p:cNvPr id="110594" name="幻灯片图像占位符 110593"/>
          <p:cNvSpPr>
            <a:spLocks noRot="1" noTextEdit="1"/>
          </p:cNvSpPr>
          <p:nvPr>
            <p:ph type="sldImg"/>
          </p:nvPr>
        </p:nvSpPr>
        <p:spPr/>
      </p:sp>
      <p:sp>
        <p:nvSpPr>
          <p:cNvPr id="110595" name="文本占位符 110594"/>
          <p:cNvSpPr>
            <a:spLocks noGrp="1"/>
          </p:cNvSpPr>
          <p:nvPr>
            <p:ph type="body" idx="1"/>
          </p:nvPr>
        </p:nvSpPr>
        <p:spPr>
          <a:xfrm>
            <a:off x="914400" y="4343400"/>
            <a:ext cx="5029200" cy="4114800"/>
          </a:xfrm>
        </p:spPr>
        <p:txBody>
          <a:bodyPr/>
          <a:p>
            <a:pPr lvl="0"/>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b="0" dirty="0"/>
            </a:fld>
            <a:endParaRPr lang="zh-CN" altLang="en-US" sz="1200" b="0" dirty="0"/>
          </a:p>
        </p:txBody>
      </p:sp>
      <p:sp>
        <p:nvSpPr>
          <p:cNvPr id="112642" name="幻灯片图像占位符 112641"/>
          <p:cNvSpPr>
            <a:spLocks noRot="1" noTextEdit="1"/>
          </p:cNvSpPr>
          <p:nvPr>
            <p:ph type="sldImg"/>
          </p:nvPr>
        </p:nvSpPr>
        <p:spPr/>
      </p:sp>
      <p:sp>
        <p:nvSpPr>
          <p:cNvPr id="112643" name="文本占位符 112642"/>
          <p:cNvSpPr>
            <a:spLocks noGrp="1"/>
          </p:cNvSpPr>
          <p:nvPr>
            <p:ph type="body" idx="1"/>
          </p:nvPr>
        </p:nvSpPr>
        <p:spPr>
          <a:xfrm>
            <a:off x="914400" y="4343400"/>
            <a:ext cx="5029200" cy="4114800"/>
          </a:xfrm>
        </p:spPr>
        <p:txBody>
          <a:bodyPr/>
          <a:p>
            <a:pPr lvl="0"/>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b="0" dirty="0"/>
            </a:fld>
            <a:endParaRPr lang="zh-CN" altLang="en-US" sz="1200" b="0" dirty="0"/>
          </a:p>
        </p:txBody>
      </p:sp>
      <p:sp>
        <p:nvSpPr>
          <p:cNvPr id="118786" name="幻灯片图像占位符 118785"/>
          <p:cNvSpPr>
            <a:spLocks noRot="1" noTextEdit="1"/>
          </p:cNvSpPr>
          <p:nvPr>
            <p:ph type="sldImg"/>
          </p:nvPr>
        </p:nvSpPr>
        <p:spPr/>
      </p:sp>
      <p:sp>
        <p:nvSpPr>
          <p:cNvPr id="118787" name="文本占位符 118786"/>
          <p:cNvSpPr>
            <a:spLocks noGrp="1"/>
          </p:cNvSpPr>
          <p:nvPr>
            <p:ph type="body" idx="1"/>
          </p:nvPr>
        </p:nvSpPr>
        <p:spPr>
          <a:xfrm>
            <a:off x="914400" y="4343400"/>
            <a:ext cx="5029200" cy="4114800"/>
          </a:xfrm>
        </p:spPr>
        <p:txBody>
          <a:bodyPr/>
          <a:p>
            <a:pPr lvl="0"/>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b="0" dirty="0"/>
            </a:fld>
            <a:endParaRPr lang="zh-CN" altLang="en-US" sz="1200" b="0" dirty="0"/>
          </a:p>
        </p:txBody>
      </p:sp>
      <p:sp>
        <p:nvSpPr>
          <p:cNvPr id="128002" name="幻灯片图像占位符 128001"/>
          <p:cNvSpPr>
            <a:spLocks noRot="1" noTextEdit="1"/>
          </p:cNvSpPr>
          <p:nvPr>
            <p:ph type="sldImg"/>
          </p:nvPr>
        </p:nvSpPr>
        <p:spPr/>
      </p:sp>
      <p:sp>
        <p:nvSpPr>
          <p:cNvPr id="128003" name="文本占位符 128002"/>
          <p:cNvSpPr>
            <a:spLocks noGrp="1"/>
          </p:cNvSpPr>
          <p:nvPr>
            <p:ph type="body" idx="1"/>
          </p:nvPr>
        </p:nvSpPr>
        <p:spPr>
          <a:xfrm>
            <a:off x="914400" y="4343400"/>
            <a:ext cx="5029200" cy="4114800"/>
          </a:xfrm>
        </p:spPr>
        <p:txBody>
          <a:bodyPr/>
          <a:p>
            <a:pPr lvl="0"/>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b="0" dirty="0"/>
            </a:fld>
            <a:endParaRPr lang="zh-CN" altLang="en-US" sz="1200" b="0" dirty="0"/>
          </a:p>
        </p:txBody>
      </p:sp>
      <p:sp>
        <p:nvSpPr>
          <p:cNvPr id="147458" name="幻灯片图像占位符 147457"/>
          <p:cNvSpPr>
            <a:spLocks noRot="1" noTextEdit="1"/>
          </p:cNvSpPr>
          <p:nvPr>
            <p:ph type="sldImg"/>
          </p:nvPr>
        </p:nvSpPr>
        <p:spPr/>
      </p:sp>
      <p:sp>
        <p:nvSpPr>
          <p:cNvPr id="147459" name="文本占位符 147458"/>
          <p:cNvSpPr>
            <a:spLocks noGrp="1"/>
          </p:cNvSpPr>
          <p:nvPr>
            <p:ph type="body" idx="1"/>
          </p:nvPr>
        </p:nvSpPr>
        <p:spPr>
          <a:xfrm>
            <a:off x="914400" y="4343400"/>
            <a:ext cx="5029200" cy="4114800"/>
          </a:xfrm>
        </p:spPr>
        <p:txBody>
          <a:bodyPr/>
          <a:p>
            <a:pPr lvl="0"/>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b="0" dirty="0"/>
            </a:fld>
            <a:endParaRPr lang="zh-CN" altLang="en-US" sz="1200" b="0" dirty="0"/>
          </a:p>
        </p:txBody>
      </p:sp>
      <p:sp>
        <p:nvSpPr>
          <p:cNvPr id="149506" name="幻灯片图像占位符 149505"/>
          <p:cNvSpPr>
            <a:spLocks noRot="1" noTextEdit="1"/>
          </p:cNvSpPr>
          <p:nvPr>
            <p:ph type="sldImg"/>
          </p:nvPr>
        </p:nvSpPr>
        <p:spPr/>
      </p:sp>
      <p:sp>
        <p:nvSpPr>
          <p:cNvPr id="149507" name="文本占位符 149506"/>
          <p:cNvSpPr>
            <a:spLocks noGrp="1"/>
          </p:cNvSpPr>
          <p:nvPr>
            <p:ph type="body" idx="1"/>
          </p:nvPr>
        </p:nvSpPr>
        <p:spPr>
          <a:xfrm>
            <a:off x="914400" y="4343400"/>
            <a:ext cx="5029200" cy="4114800"/>
          </a:xfrm>
        </p:spPr>
        <p:txBody>
          <a:bodyPr/>
          <a:p>
            <a:pPr lvl="0"/>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zh-CN" altLang="en-US" sz="1200" b="0" dirty="0"/>
            </a:fld>
            <a:endParaRPr lang="zh-CN" altLang="en-US" sz="1200" b="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
        <p:nvSpPr>
          <p:cNvPr id="4" name="灯片编号占位符 3"/>
          <p:cNvSpPr>
            <a:spLocks noGrp="1"/>
          </p:cNvSpPr>
          <p:nvPr>
            <p:ph type="sldNum" sz="quarter" idx="5"/>
          </p:nvPr>
        </p:nvSpPr>
        <p:spPr/>
        <p:txBody>
          <a:bodyPr/>
          <a:p>
            <a:pPr lvl="0" algn="r"/>
            <a:fld id="{9A0DB2DC-4C9A-4742-B13C-FB6460FD3503}" type="slidenum">
              <a:rPr lang="zh-CN" altLang="en-US" sz="1200" b="0" dirty="0"/>
            </a:fld>
            <a:endParaRPr lang="zh-CN" altLang="en-US" sz="1200" b="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
        <p:nvSpPr>
          <p:cNvPr id="4" name="灯片编号占位符 3"/>
          <p:cNvSpPr>
            <a:spLocks noGrp="1"/>
          </p:cNvSpPr>
          <p:nvPr>
            <p:ph type="sldNum" sz="quarter" idx="5"/>
          </p:nvPr>
        </p:nvSpPr>
        <p:spPr/>
        <p:txBody>
          <a:bodyPr/>
          <a:p>
            <a:pPr lvl="0" algn="r"/>
            <a:fld id="{9A0DB2DC-4C9A-4742-B13C-FB6460FD3503}" type="slidenum">
              <a:rPr lang="zh-CN" altLang="en-US" sz="1200" b="0" dirty="0"/>
            </a:fld>
            <a:endParaRPr lang="zh-CN" altLang="en-US" sz="1200" b="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zh-CN" altLang="en-US" sz="1200" b="0" dirty="0"/>
            </a:fld>
            <a:endParaRPr lang="zh-CN" altLang="en-US" sz="1200" b="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b="0" dirty="0"/>
            </a:fld>
            <a:endParaRPr lang="zh-CN" altLang="en-US" sz="1200" b="0" dirty="0"/>
          </a:p>
        </p:txBody>
      </p:sp>
      <p:sp>
        <p:nvSpPr>
          <p:cNvPr id="61442" name="幻灯片图像占位符 61441"/>
          <p:cNvSpPr>
            <a:spLocks noRot="1" noTextEdit="1"/>
          </p:cNvSpPr>
          <p:nvPr>
            <p:ph type="sldImg"/>
          </p:nvPr>
        </p:nvSpPr>
        <p:spPr/>
      </p:sp>
      <p:sp>
        <p:nvSpPr>
          <p:cNvPr id="61443" name="文本占位符 61442"/>
          <p:cNvSpPr>
            <a:spLocks noGrp="1"/>
          </p:cNvSpPr>
          <p:nvPr>
            <p:ph type="body" idx="1"/>
          </p:nvPr>
        </p:nvSpPr>
        <p:spPr>
          <a:xfrm>
            <a:off x="914400" y="4343400"/>
            <a:ext cx="5029200" cy="4114800"/>
          </a:xfrm>
        </p:spPr>
        <p:txBody>
          <a:bodyPr/>
          <a:p>
            <a:pPr lvl="0"/>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i="1">
                <a:solidFill>
                  <a:srgbClr val="010000"/>
                </a:solidFill>
                <a:latin typeface="Times New Roman" panose="02020603050405020304" pitchFamily="18" charset="0"/>
                <a:cs typeface="Times New Roman" panose="02020603050405020304" pitchFamily="18" charset="0"/>
                <a:sym typeface="+mn-ea"/>
              </a:rPr>
              <a:t>U</a:t>
            </a:r>
            <a:r>
              <a:rPr lang="en-US" altLang="zh-CN" baseline="-25000">
                <a:solidFill>
                  <a:srgbClr val="010000"/>
                </a:solidFill>
                <a:latin typeface="Times New Roman" panose="02020603050405020304" pitchFamily="18" charset="0"/>
                <a:cs typeface="Times New Roman" panose="02020603050405020304" pitchFamily="18" charset="0"/>
                <a:sym typeface="+mn-ea"/>
              </a:rPr>
              <a:t>s</a:t>
            </a:r>
            <a:r>
              <a:rPr lang="en-US" altLang="zh-CN">
                <a:solidFill>
                  <a:srgbClr val="010000"/>
                </a:solidFill>
                <a:latin typeface="Times New Roman" panose="02020603050405020304" pitchFamily="18" charset="0"/>
                <a:cs typeface="Times New Roman" panose="02020603050405020304" pitchFamily="18" charset="0"/>
                <a:sym typeface="+mn-ea"/>
              </a:rPr>
              <a:t>=0</a:t>
            </a:r>
            <a:r>
              <a:rPr lang="zh-CN" altLang="en-US">
                <a:solidFill>
                  <a:srgbClr val="010000"/>
                </a:solidFill>
                <a:latin typeface="Times New Roman" panose="02020603050405020304" pitchFamily="18" charset="0"/>
                <a:cs typeface="Times New Roman" panose="02020603050405020304" pitchFamily="18" charset="0"/>
                <a:sym typeface="+mn-ea"/>
              </a:rPr>
              <a:t>，</a:t>
            </a:r>
            <a:r>
              <a:rPr lang="zh-CN" altLang="en-US" dirty="0">
                <a:solidFill>
                  <a:srgbClr val="010000"/>
                </a:solidFill>
                <a:latin typeface="Times New Roman" panose="02020603050405020304" pitchFamily="18" charset="0"/>
                <a:cs typeface="Times New Roman" panose="02020603050405020304" pitchFamily="18" charset="0"/>
                <a:sym typeface="+mn-ea"/>
              </a:rPr>
              <a:t>保留</a:t>
            </a:r>
            <a:r>
              <a:rPr lang="en-US" altLang="zh-CN" i="1" dirty="0" err="1">
                <a:solidFill>
                  <a:srgbClr val="010000"/>
                </a:solidFill>
                <a:latin typeface="Times New Roman" panose="02020603050405020304" pitchFamily="18" charset="0"/>
                <a:cs typeface="Times New Roman" panose="02020603050405020304" pitchFamily="18" charset="0"/>
                <a:sym typeface="+mn-ea"/>
              </a:rPr>
              <a:t>R</a:t>
            </a:r>
            <a:r>
              <a:rPr lang="en-US" altLang="zh-CN" baseline="-25000" dirty="0" err="1">
                <a:solidFill>
                  <a:srgbClr val="010000"/>
                </a:solidFill>
                <a:latin typeface="Times New Roman" panose="02020603050405020304" pitchFamily="18" charset="0"/>
                <a:cs typeface="Times New Roman" panose="02020603050405020304" pitchFamily="18" charset="0"/>
                <a:sym typeface="+mn-ea"/>
              </a:rPr>
              <a:t>s</a:t>
            </a:r>
            <a:endParaRPr lang="zh-CN" altLang="en-US"/>
          </a:p>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zh-CN" altLang="en-US" sz="1200" b="0" dirty="0"/>
            </a:fld>
            <a:endParaRPr lang="zh-CN" altLang="en-US" sz="1200" b="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628650" y="1825625"/>
            <a:ext cx="38862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28650" y="4076700"/>
            <a:ext cx="38862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内容占位符 5"/>
          <p:cNvSpPr>
            <a:spLocks noGrp="1"/>
          </p:cNvSpPr>
          <p:nvPr>
            <p:ph sz="quarter" idx="4"/>
          </p:nvPr>
        </p:nvSpPr>
        <p:spPr>
          <a:xfrm>
            <a:off x="4629150" y="4076700"/>
            <a:ext cx="38862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p:txBody>
          <a:bodyPr/>
          <a:lstStyle/>
          <a:p>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1.jpeg"/><Relationship Id="rId16" Type="http://schemas.openxmlformats.org/officeDocument/2006/relationships/tags" Target="../tags/tag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lgn="l">
              <a:defRPr sz="1400" b="0"/>
            </a:lvl1pPr>
          </a:lstStyle>
          <a:p>
            <a:pPr lvl="0"/>
            <a:endParaRPr lang="zh-CN" altLang="en-US" dirty="0">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b="0"/>
            </a:lvl1pPr>
          </a:lstStyle>
          <a:p>
            <a:pPr lvl="0"/>
            <a:endParaRPr lang="zh-CN" altLang="en-US" dirty="0">
              <a:latin typeface="Arial" panose="020B0604020202020204" pitchFamily="34" charset="0"/>
            </a:endParaRPr>
          </a:p>
        </p:txBody>
      </p:sp>
      <p:sp>
        <p:nvSpPr>
          <p:cNvPr id="1030" name="灯片编号占位符 1029"/>
          <p:cNvSpPr>
            <a:spLocks noGrp="1"/>
          </p:cNvSpPr>
          <p:nvPr>
            <p:ph type="sldNum" sz="quarter" idx="4"/>
          </p:nvPr>
        </p:nvSpPr>
        <p:spPr>
          <a:xfrm>
            <a:off x="6553200" y="6469380"/>
            <a:ext cx="2133600" cy="252095"/>
          </a:xfrm>
          <a:prstGeom prst="rect">
            <a:avLst/>
          </a:prstGeom>
          <a:noFill/>
          <a:ln w="9525">
            <a:noFill/>
          </a:ln>
        </p:spPr>
        <p:txBody>
          <a:bodyPr/>
          <a:lstStyle>
            <a:lvl1pPr algn="r">
              <a:defRPr sz="1200" b="0">
                <a:solidFill>
                  <a:srgbClr val="FF0000"/>
                </a:solidFill>
                <a:latin typeface="Times New Roman" panose="02020603050405020304" pitchFamily="18" charset="0"/>
                <a:cs typeface="Times New Roman" panose="02020603050405020304" pitchFamily="18" charset="0"/>
              </a:defRPr>
            </a:lvl1pPr>
          </a:lstStyle>
          <a:p>
            <a:pPr lvl="0"/>
            <a:fld id="{9A0DB2DC-4C9A-4742-B13C-FB6460FD3503}" type="slidenum">
              <a:rPr lang="zh-CN" altLang="en-US" dirty="0"/>
            </a:fld>
            <a:endParaRPr lang="zh-CN" altLang="en-US" dirty="0">
              <a:latin typeface="Arial" panose="020B0604020202020204" pitchFamily="34"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915285" y="90805"/>
            <a:ext cx="3928110" cy="368300"/>
          </a:xfrm>
          <a:prstGeom prst="rect">
            <a:avLst/>
          </a:prstGeom>
          <a:noFill/>
          <a:ln w="9525">
            <a:noFill/>
            <a:miter lim="800000"/>
          </a:ln>
        </p:spPr>
        <p:txBody>
          <a:bodyPr wrap="square">
            <a:spAutoFit/>
          </a:bodyPr>
          <a:p>
            <a:pPr algn="ctr" eaLnBrk="1" hangingPunct="1">
              <a:buFont typeface="Arial" panose="020B0604020202020204" pitchFamily="34" charset="0"/>
              <a:buNone/>
              <a:defRPr/>
            </a:pPr>
            <a:r>
              <a:rPr kumimoji="0" lang="zh-CN" altLang="en-US" sz="1800" dirty="0" smtClean="0">
                <a:solidFill>
                  <a:prstClr val="black"/>
                </a:solidFill>
                <a:latin typeface="Calibri" panose="020F0502020204030204" pitchFamily="34" charset="0"/>
              </a:rPr>
              <a:t>第二章</a:t>
            </a:r>
            <a:r>
              <a:rPr kumimoji="0" lang="en-US" altLang="zh-CN" sz="1800" dirty="0" smtClean="0">
                <a:solidFill>
                  <a:prstClr val="black"/>
                </a:solidFill>
                <a:latin typeface="Calibri" panose="020F0502020204030204" pitchFamily="34" charset="0"/>
              </a:rPr>
              <a:t>  </a:t>
            </a:r>
            <a:r>
              <a:rPr kumimoji="0" lang="zh-CN" altLang="en-US" sz="1800" dirty="0" smtClean="0">
                <a:solidFill>
                  <a:prstClr val="black"/>
                </a:solidFill>
                <a:latin typeface="Calibri" panose="020F0502020204030204" pitchFamily="34" charset="0"/>
              </a:rPr>
              <a:t>基本放大电路</a:t>
            </a:r>
            <a:endParaRPr kumimoji="0" lang="en-US" altLang="zh-CN" sz="1800" dirty="0">
              <a:solidFill>
                <a:prstClr val="black"/>
              </a:solidFill>
              <a:latin typeface="Calibri" panose="020F0502020204030204" pitchFamily="34"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p>
            <a:pPr algn="ctr" eaLnBrk="1" hangingPunct="1">
              <a:buFont typeface="Arial" panose="020B0604020202020204" pitchFamily="34"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pitchFamily="34"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pitchFamily="34" charset="0"/>
            </a:endParaRPr>
          </a:p>
        </p:txBody>
      </p:sp>
      <p:pic>
        <p:nvPicPr>
          <p:cNvPr id="23563" name="图片 11" descr="西北大学图标2.JPG"/>
          <p:cNvPicPr>
            <a:picLocks noChangeAspect="1"/>
          </p:cNvPicPr>
          <p:nvPr userDrawn="1">
            <p:custDataLst>
              <p:tags r:id="rId16"/>
            </p:custDataLst>
          </p:nvPr>
        </p:nvPicPr>
        <p:blipFill>
          <a:blip r:embed="rId17"/>
          <a:stretch>
            <a:fillRect/>
          </a:stretch>
        </p:blipFill>
        <p:spPr>
          <a:xfrm>
            <a:off x="0" y="0"/>
            <a:ext cx="1390650" cy="45878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ctr"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ctr"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ctr"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ctr"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ctr"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slide" Target="slide8.xml"/><Relationship Id="rId1" Type="http://schemas.openxmlformats.org/officeDocument/2006/relationships/slide" Target="slide1.xml"/></Relationships>
</file>

<file path=ppt/slides/_rels/slide10.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image" Target="../media/image13.png"/><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6" Type="http://schemas.openxmlformats.org/officeDocument/2006/relationships/slideLayout" Target="../slideLayouts/slideLayout2.xml"/><Relationship Id="rId25" Type="http://schemas.openxmlformats.org/officeDocument/2006/relationships/tags" Target="../tags/tag19.xml"/><Relationship Id="rId24" Type="http://schemas.openxmlformats.org/officeDocument/2006/relationships/image" Target="../media/image19.png"/><Relationship Id="rId23" Type="http://schemas.openxmlformats.org/officeDocument/2006/relationships/image" Target="../media/image18.png"/><Relationship Id="rId22" Type="http://schemas.openxmlformats.org/officeDocument/2006/relationships/tags" Target="../tags/tag18.xml"/><Relationship Id="rId21" Type="http://schemas.openxmlformats.org/officeDocument/2006/relationships/tags" Target="../tags/tag17.xml"/><Relationship Id="rId20" Type="http://schemas.openxmlformats.org/officeDocument/2006/relationships/image" Target="../media/image17.png"/><Relationship Id="rId2" Type="http://schemas.openxmlformats.org/officeDocument/2006/relationships/image" Target="../media/image12.png"/><Relationship Id="rId19" Type="http://schemas.openxmlformats.org/officeDocument/2006/relationships/tags" Target="../tags/tag16.xml"/><Relationship Id="rId18" Type="http://schemas.openxmlformats.org/officeDocument/2006/relationships/tags" Target="../tags/tag15.xml"/><Relationship Id="rId17" Type="http://schemas.openxmlformats.org/officeDocument/2006/relationships/tags" Target="../tags/tag14.xml"/><Relationship Id="rId16" Type="http://schemas.openxmlformats.org/officeDocument/2006/relationships/tags" Target="../tags/tag13.xml"/><Relationship Id="rId15" Type="http://schemas.openxmlformats.org/officeDocument/2006/relationships/tags" Target="../tags/tag12.xml"/><Relationship Id="rId14" Type="http://schemas.openxmlformats.org/officeDocument/2006/relationships/image" Target="../media/image16.png"/><Relationship Id="rId13" Type="http://schemas.openxmlformats.org/officeDocument/2006/relationships/tags" Target="../tags/tag11.xml"/><Relationship Id="rId12" Type="http://schemas.openxmlformats.org/officeDocument/2006/relationships/image" Target="../media/image15.png"/><Relationship Id="rId11" Type="http://schemas.openxmlformats.org/officeDocument/2006/relationships/tags" Target="../tags/tag10.xml"/><Relationship Id="rId10" Type="http://schemas.openxmlformats.org/officeDocument/2006/relationships/image" Target="../media/image14.png"/><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image" Target="../media/image21.wmf"/><Relationship Id="rId3" Type="http://schemas.openxmlformats.org/officeDocument/2006/relationships/oleObject" Target="../embeddings/oleObject9.bin"/><Relationship Id="rId2" Type="http://schemas.openxmlformats.org/officeDocument/2006/relationships/image" Target="../media/image20.png"/><Relationship Id="rId11" Type="http://schemas.openxmlformats.org/officeDocument/2006/relationships/notesSlide" Target="../notesSlides/notesSlide3.xml"/><Relationship Id="rId10" Type="http://schemas.openxmlformats.org/officeDocument/2006/relationships/vmlDrawing" Target="../drawings/vmlDrawing4.vml"/><Relationship Id="rId1" Type="http://schemas.openxmlformats.org/officeDocument/2006/relationships/oleObject" Target="../embeddings/oleObject8.bin"/></Relationships>
</file>

<file path=ppt/slides/_rels/slide12.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image" Target="../media/image20.png"/><Relationship Id="rId3" Type="http://schemas.openxmlformats.org/officeDocument/2006/relationships/oleObject" Target="../embeddings/oleObject11.bin"/><Relationship Id="rId28" Type="http://schemas.openxmlformats.org/officeDocument/2006/relationships/notesSlide" Target="../notesSlides/notesSlide4.xml"/><Relationship Id="rId27" Type="http://schemas.openxmlformats.org/officeDocument/2006/relationships/vmlDrawing" Target="../drawings/vmlDrawing5.vml"/><Relationship Id="rId26" Type="http://schemas.openxmlformats.org/officeDocument/2006/relationships/slideLayout" Target="../slideLayouts/slideLayout2.xml"/><Relationship Id="rId25" Type="http://schemas.openxmlformats.org/officeDocument/2006/relationships/tags" Target="../tags/tag41.xml"/><Relationship Id="rId24" Type="http://schemas.openxmlformats.org/officeDocument/2006/relationships/tags" Target="../tags/tag40.xml"/><Relationship Id="rId23" Type="http://schemas.openxmlformats.org/officeDocument/2006/relationships/image" Target="../media/image24.png"/><Relationship Id="rId22" Type="http://schemas.openxmlformats.org/officeDocument/2006/relationships/oleObject" Target="../embeddings/oleObject12.bin"/><Relationship Id="rId21" Type="http://schemas.openxmlformats.org/officeDocument/2006/relationships/tags" Target="../tags/tag39.xml"/><Relationship Id="rId20" Type="http://schemas.openxmlformats.org/officeDocument/2006/relationships/tags" Target="../tags/tag38.xml"/><Relationship Id="rId2" Type="http://schemas.openxmlformats.org/officeDocument/2006/relationships/image" Target="../media/image22.png"/><Relationship Id="rId19" Type="http://schemas.openxmlformats.org/officeDocument/2006/relationships/tags" Target="../tags/tag37.xml"/><Relationship Id="rId18" Type="http://schemas.openxmlformats.org/officeDocument/2006/relationships/tags" Target="../tags/tag36.xml"/><Relationship Id="rId17" Type="http://schemas.openxmlformats.org/officeDocument/2006/relationships/tags" Target="../tags/tag35.xml"/><Relationship Id="rId16" Type="http://schemas.openxmlformats.org/officeDocument/2006/relationships/tags" Target="../tags/tag34.xml"/><Relationship Id="rId15" Type="http://schemas.openxmlformats.org/officeDocument/2006/relationships/tags" Target="../tags/tag33.xml"/><Relationship Id="rId14" Type="http://schemas.openxmlformats.org/officeDocument/2006/relationships/tags" Target="../tags/tag32.xml"/><Relationship Id="rId13" Type="http://schemas.openxmlformats.org/officeDocument/2006/relationships/image" Target="../media/image23.png"/><Relationship Id="rId12" Type="http://schemas.openxmlformats.org/officeDocument/2006/relationships/tags" Target="../tags/tag31.xml"/><Relationship Id="rId11" Type="http://schemas.openxmlformats.org/officeDocument/2006/relationships/tags" Target="../tags/tag30.xml"/><Relationship Id="rId10" Type="http://schemas.openxmlformats.org/officeDocument/2006/relationships/tags" Target="../tags/tag29.xml"/><Relationship Id="rId1" Type="http://schemas.openxmlformats.org/officeDocument/2006/relationships/oleObject" Target="../embeddings/oleObject10.bin"/></Relationships>
</file>

<file path=ppt/slides/_rels/slide13.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4" Type="http://schemas.openxmlformats.org/officeDocument/2006/relationships/notesSlide" Target="../notesSlides/notesSlide5.xml"/><Relationship Id="rId33" Type="http://schemas.openxmlformats.org/officeDocument/2006/relationships/vmlDrawing" Target="../drawings/vmlDrawing6.vml"/><Relationship Id="rId32" Type="http://schemas.openxmlformats.org/officeDocument/2006/relationships/slideLayout" Target="../slideLayouts/slideLayout2.xml"/><Relationship Id="rId31" Type="http://schemas.openxmlformats.org/officeDocument/2006/relationships/tags" Target="../tags/tag67.xml"/><Relationship Id="rId30" Type="http://schemas.openxmlformats.org/officeDocument/2006/relationships/tags" Target="../tags/tag66.xml"/><Relationship Id="rId3" Type="http://schemas.openxmlformats.org/officeDocument/2006/relationships/tags" Target="../tags/tag42.xml"/><Relationship Id="rId29" Type="http://schemas.openxmlformats.org/officeDocument/2006/relationships/tags" Target="../tags/tag65.xml"/><Relationship Id="rId28" Type="http://schemas.openxmlformats.org/officeDocument/2006/relationships/tags" Target="../tags/tag64.xml"/><Relationship Id="rId27" Type="http://schemas.openxmlformats.org/officeDocument/2006/relationships/tags" Target="../tags/tag63.xml"/><Relationship Id="rId26" Type="http://schemas.openxmlformats.org/officeDocument/2006/relationships/tags" Target="../tags/tag62.xml"/><Relationship Id="rId25" Type="http://schemas.openxmlformats.org/officeDocument/2006/relationships/tags" Target="../tags/tag61.xml"/><Relationship Id="rId24" Type="http://schemas.openxmlformats.org/officeDocument/2006/relationships/tags" Target="../tags/tag60.xml"/><Relationship Id="rId23" Type="http://schemas.openxmlformats.org/officeDocument/2006/relationships/image" Target="../media/image23.png"/><Relationship Id="rId22" Type="http://schemas.openxmlformats.org/officeDocument/2006/relationships/tags" Target="../tags/tag59.xml"/><Relationship Id="rId21" Type="http://schemas.openxmlformats.org/officeDocument/2006/relationships/tags" Target="../tags/tag58.xml"/><Relationship Id="rId20" Type="http://schemas.openxmlformats.org/officeDocument/2006/relationships/tags" Target="../tags/tag57.xml"/><Relationship Id="rId2" Type="http://schemas.openxmlformats.org/officeDocument/2006/relationships/image" Target="../media/image26.png"/><Relationship Id="rId19" Type="http://schemas.openxmlformats.org/officeDocument/2006/relationships/tags" Target="../tags/tag56.xml"/><Relationship Id="rId18" Type="http://schemas.openxmlformats.org/officeDocument/2006/relationships/tags" Target="../tags/tag55.xml"/><Relationship Id="rId17" Type="http://schemas.openxmlformats.org/officeDocument/2006/relationships/tags" Target="../tags/tag54.xml"/><Relationship Id="rId16" Type="http://schemas.openxmlformats.org/officeDocument/2006/relationships/tags" Target="../tags/tag53.xml"/><Relationship Id="rId15" Type="http://schemas.openxmlformats.org/officeDocument/2006/relationships/tags" Target="../tags/tag52.xml"/><Relationship Id="rId14" Type="http://schemas.openxmlformats.org/officeDocument/2006/relationships/tags" Target="../tags/tag51.xml"/><Relationship Id="rId13" Type="http://schemas.openxmlformats.org/officeDocument/2006/relationships/image" Target="../media/image22.png"/><Relationship Id="rId12" Type="http://schemas.openxmlformats.org/officeDocument/2006/relationships/oleObject" Target="../embeddings/oleObject13.bin"/><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image" Target="../media/image27.wmf"/><Relationship Id="rId6" Type="http://schemas.openxmlformats.org/officeDocument/2006/relationships/oleObject" Target="../embeddings/oleObject15.bin"/><Relationship Id="rId5" Type="http://schemas.openxmlformats.org/officeDocument/2006/relationships/image" Target="../media/image26.png"/><Relationship Id="rId47" Type="http://schemas.openxmlformats.org/officeDocument/2006/relationships/notesSlide" Target="../notesSlides/notesSlide6.xml"/><Relationship Id="rId46" Type="http://schemas.openxmlformats.org/officeDocument/2006/relationships/vmlDrawing" Target="../drawings/vmlDrawing7.vml"/><Relationship Id="rId45" Type="http://schemas.openxmlformats.org/officeDocument/2006/relationships/slideLayout" Target="../slideLayouts/slideLayout2.xml"/><Relationship Id="rId44" Type="http://schemas.openxmlformats.org/officeDocument/2006/relationships/tags" Target="../tags/tag101.xml"/><Relationship Id="rId43" Type="http://schemas.openxmlformats.org/officeDocument/2006/relationships/image" Target="../media/image30.png"/><Relationship Id="rId42" Type="http://schemas.openxmlformats.org/officeDocument/2006/relationships/tags" Target="../tags/tag100.xml"/><Relationship Id="rId41" Type="http://schemas.openxmlformats.org/officeDocument/2006/relationships/image" Target="../media/image29.wmf"/><Relationship Id="rId40" Type="http://schemas.openxmlformats.org/officeDocument/2006/relationships/oleObject" Target="../embeddings/oleObject16.bin"/><Relationship Id="rId4" Type="http://schemas.openxmlformats.org/officeDocument/2006/relationships/tags" Target="../tags/tag69.xml"/><Relationship Id="rId39" Type="http://schemas.openxmlformats.org/officeDocument/2006/relationships/tags" Target="../tags/tag99.xml"/><Relationship Id="rId38" Type="http://schemas.openxmlformats.org/officeDocument/2006/relationships/tags" Target="../tags/tag98.xml"/><Relationship Id="rId37" Type="http://schemas.openxmlformats.org/officeDocument/2006/relationships/tags" Target="../tags/tag97.xml"/><Relationship Id="rId36" Type="http://schemas.openxmlformats.org/officeDocument/2006/relationships/tags" Target="../tags/tag96.xml"/><Relationship Id="rId35" Type="http://schemas.openxmlformats.org/officeDocument/2006/relationships/tags" Target="../tags/tag95.xml"/><Relationship Id="rId34" Type="http://schemas.openxmlformats.org/officeDocument/2006/relationships/tags" Target="../tags/tag94.xml"/><Relationship Id="rId33" Type="http://schemas.openxmlformats.org/officeDocument/2006/relationships/tags" Target="../tags/tag93.xml"/><Relationship Id="rId32" Type="http://schemas.openxmlformats.org/officeDocument/2006/relationships/tags" Target="../tags/tag92.xml"/><Relationship Id="rId31" Type="http://schemas.openxmlformats.org/officeDocument/2006/relationships/tags" Target="../tags/tag91.xml"/><Relationship Id="rId30" Type="http://schemas.openxmlformats.org/officeDocument/2006/relationships/tags" Target="../tags/tag90.xml"/><Relationship Id="rId3" Type="http://schemas.openxmlformats.org/officeDocument/2006/relationships/image" Target="../media/image22.png"/><Relationship Id="rId29" Type="http://schemas.openxmlformats.org/officeDocument/2006/relationships/tags" Target="../tags/tag89.xml"/><Relationship Id="rId28" Type="http://schemas.openxmlformats.org/officeDocument/2006/relationships/tags" Target="../tags/tag88.xml"/><Relationship Id="rId27" Type="http://schemas.openxmlformats.org/officeDocument/2006/relationships/tags" Target="../tags/tag87.xml"/><Relationship Id="rId26" Type="http://schemas.openxmlformats.org/officeDocument/2006/relationships/tags" Target="../tags/tag86.xml"/><Relationship Id="rId25" Type="http://schemas.openxmlformats.org/officeDocument/2006/relationships/tags" Target="../tags/tag85.xml"/><Relationship Id="rId24" Type="http://schemas.openxmlformats.org/officeDocument/2006/relationships/tags" Target="../tags/tag84.xml"/><Relationship Id="rId23" Type="http://schemas.openxmlformats.org/officeDocument/2006/relationships/tags" Target="../tags/tag83.xml"/><Relationship Id="rId22" Type="http://schemas.openxmlformats.org/officeDocument/2006/relationships/image" Target="../media/image28.png"/><Relationship Id="rId21" Type="http://schemas.openxmlformats.org/officeDocument/2006/relationships/tags" Target="../tags/tag82.xml"/><Relationship Id="rId20" Type="http://schemas.openxmlformats.org/officeDocument/2006/relationships/tags" Target="../tags/tag81.xml"/><Relationship Id="rId2" Type="http://schemas.openxmlformats.org/officeDocument/2006/relationships/oleObject" Target="../embeddings/oleObject14.bin"/><Relationship Id="rId19" Type="http://schemas.openxmlformats.org/officeDocument/2006/relationships/tags" Target="../tags/tag80.xml"/><Relationship Id="rId18" Type="http://schemas.openxmlformats.org/officeDocument/2006/relationships/image" Target="../media/image23.png"/><Relationship Id="rId17" Type="http://schemas.openxmlformats.org/officeDocument/2006/relationships/tags" Target="../tags/tag79.xml"/><Relationship Id="rId16" Type="http://schemas.openxmlformats.org/officeDocument/2006/relationships/tags" Target="../tags/tag78.xml"/><Relationship Id="rId15" Type="http://schemas.openxmlformats.org/officeDocument/2006/relationships/tags" Target="../tags/tag77.xml"/><Relationship Id="rId14" Type="http://schemas.openxmlformats.org/officeDocument/2006/relationships/tags" Target="../tags/tag76.xml"/><Relationship Id="rId13" Type="http://schemas.openxmlformats.org/officeDocument/2006/relationships/tags" Target="../tags/tag75.xml"/><Relationship Id="rId12" Type="http://schemas.openxmlformats.org/officeDocument/2006/relationships/tags" Target="../tags/tag74.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tags" Target="../tags/tag68.xml"/></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oleObject" Target="../embeddings/oleObject17.bin"/></Relationships>
</file>

<file path=ppt/slides/_rels/slide16.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image" Target="../media/image33.png"/><Relationship Id="rId7" Type="http://schemas.openxmlformats.org/officeDocument/2006/relationships/oleObject" Target="../embeddings/oleObject20.bin"/><Relationship Id="rId6" Type="http://schemas.openxmlformats.org/officeDocument/2006/relationships/image" Target="../media/image20.png"/><Relationship Id="rId5" Type="http://schemas.openxmlformats.org/officeDocument/2006/relationships/oleObject" Target="../embeddings/oleObject19.bin"/><Relationship Id="rId4" Type="http://schemas.openxmlformats.org/officeDocument/2006/relationships/image" Target="../media/image32.png"/><Relationship Id="rId31" Type="http://schemas.openxmlformats.org/officeDocument/2006/relationships/notesSlide" Target="../notesSlides/notesSlide7.xml"/><Relationship Id="rId30" Type="http://schemas.openxmlformats.org/officeDocument/2006/relationships/vmlDrawing" Target="../drawings/vmlDrawing9.vml"/><Relationship Id="rId3" Type="http://schemas.openxmlformats.org/officeDocument/2006/relationships/tags" Target="../tags/tag102.xml"/><Relationship Id="rId29" Type="http://schemas.openxmlformats.org/officeDocument/2006/relationships/slideLayout" Target="../slideLayouts/slideLayout4.xml"/><Relationship Id="rId28" Type="http://schemas.openxmlformats.org/officeDocument/2006/relationships/tags" Target="../tags/tag115.xml"/><Relationship Id="rId27" Type="http://schemas.openxmlformats.org/officeDocument/2006/relationships/image" Target="../media/image39.png"/><Relationship Id="rId26" Type="http://schemas.openxmlformats.org/officeDocument/2006/relationships/tags" Target="../tags/tag114.xml"/><Relationship Id="rId25" Type="http://schemas.openxmlformats.org/officeDocument/2006/relationships/tags" Target="../tags/tag113.xml"/><Relationship Id="rId24" Type="http://schemas.openxmlformats.org/officeDocument/2006/relationships/tags" Target="../tags/tag112.xml"/><Relationship Id="rId23" Type="http://schemas.openxmlformats.org/officeDocument/2006/relationships/tags" Target="../tags/tag111.xml"/><Relationship Id="rId22" Type="http://schemas.openxmlformats.org/officeDocument/2006/relationships/tags" Target="../tags/tag110.xml"/><Relationship Id="rId21" Type="http://schemas.openxmlformats.org/officeDocument/2006/relationships/tags" Target="../tags/tag109.xml"/><Relationship Id="rId20" Type="http://schemas.openxmlformats.org/officeDocument/2006/relationships/image" Target="../media/image38.png"/><Relationship Id="rId2" Type="http://schemas.openxmlformats.org/officeDocument/2006/relationships/image" Target="../media/image31.png"/><Relationship Id="rId19" Type="http://schemas.openxmlformats.org/officeDocument/2006/relationships/tags" Target="../tags/tag108.xml"/><Relationship Id="rId18" Type="http://schemas.openxmlformats.org/officeDocument/2006/relationships/tags" Target="../tags/tag107.xml"/><Relationship Id="rId17" Type="http://schemas.openxmlformats.org/officeDocument/2006/relationships/tags" Target="../tags/tag106.xml"/><Relationship Id="rId16" Type="http://schemas.openxmlformats.org/officeDocument/2006/relationships/tags" Target="../tags/tag105.xml"/><Relationship Id="rId15" Type="http://schemas.openxmlformats.org/officeDocument/2006/relationships/image" Target="../media/image37.png"/><Relationship Id="rId14" Type="http://schemas.openxmlformats.org/officeDocument/2006/relationships/image" Target="../media/image36.wmf"/><Relationship Id="rId13" Type="http://schemas.openxmlformats.org/officeDocument/2006/relationships/oleObject" Target="../embeddings/oleObject21.bin"/><Relationship Id="rId12" Type="http://schemas.openxmlformats.org/officeDocument/2006/relationships/image" Target="../media/image35.png"/><Relationship Id="rId11" Type="http://schemas.openxmlformats.org/officeDocument/2006/relationships/tags" Target="../tags/tag104.xml"/><Relationship Id="rId10" Type="http://schemas.openxmlformats.org/officeDocument/2006/relationships/image" Target="../media/image34.png"/><Relationship Id="rId1" Type="http://schemas.openxmlformats.org/officeDocument/2006/relationships/oleObject" Target="../embeddings/oleObject18.bin"/></Relationships>
</file>

<file path=ppt/slides/_rels/slide17.xml.rels><?xml version="1.0" encoding="UTF-8" standalone="yes"?>
<Relationships xmlns="http://schemas.openxmlformats.org/package/2006/relationships"><Relationship Id="rId8" Type="http://schemas.openxmlformats.org/officeDocument/2006/relationships/vmlDrawing" Target="../drawings/vmlDrawing10.vml"/><Relationship Id="rId7"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oleObject" Target="../embeddings/oleObject24.bin"/><Relationship Id="rId4" Type="http://schemas.openxmlformats.org/officeDocument/2006/relationships/image" Target="../media/image41.png"/><Relationship Id="rId3" Type="http://schemas.openxmlformats.org/officeDocument/2006/relationships/oleObject" Target="../embeddings/oleObject23.bin"/><Relationship Id="rId2" Type="http://schemas.openxmlformats.org/officeDocument/2006/relationships/image" Target="../media/image40.wmf"/><Relationship Id="rId1" Type="http://schemas.openxmlformats.org/officeDocument/2006/relationships/oleObject" Target="../embeddings/oleObject22.bin"/></Relationships>
</file>

<file path=ppt/slides/_rels/slide18.xml.rels><?xml version="1.0" encoding="UTF-8" standalone="yes"?>
<Relationships xmlns="http://schemas.openxmlformats.org/package/2006/relationships"><Relationship Id="rId9" Type="http://schemas.openxmlformats.org/officeDocument/2006/relationships/oleObject" Target="../embeddings/oleObject26.bin"/><Relationship Id="rId8" Type="http://schemas.openxmlformats.org/officeDocument/2006/relationships/tags" Target="../tags/tag120.xml"/><Relationship Id="rId7" Type="http://schemas.openxmlformats.org/officeDocument/2006/relationships/image" Target="../media/image11.wmf"/><Relationship Id="rId6" Type="http://schemas.openxmlformats.org/officeDocument/2006/relationships/oleObject" Target="../embeddings/oleObject25.bin"/><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image" Target="../media/image10.png"/><Relationship Id="rId12" Type="http://schemas.openxmlformats.org/officeDocument/2006/relationships/vmlDrawing" Target="../drawings/vmlDrawing11.vml"/><Relationship Id="rId11" Type="http://schemas.openxmlformats.org/officeDocument/2006/relationships/slideLayout" Target="../slideLayouts/slideLayout2.xml"/><Relationship Id="rId10" Type="http://schemas.openxmlformats.org/officeDocument/2006/relationships/image" Target="../media/image42.png"/><Relationship Id="rId1" Type="http://schemas.openxmlformats.org/officeDocument/2006/relationships/tags" Target="../tags/tag116.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slide" Target="slide1.xml"/><Relationship Id="rId2" Type="http://schemas.openxmlformats.org/officeDocument/2006/relationships/slide" Target="slide27.xml"/><Relationship Id="rId1" Type="http://schemas.openxmlformats.org/officeDocument/2006/relationships/slide" Target="slide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image" Target="../media/image43.wmf"/><Relationship Id="rId8" Type="http://schemas.openxmlformats.org/officeDocument/2006/relationships/oleObject" Target="../embeddings/oleObject28.bin"/><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image" Target="../media/image20.png"/><Relationship Id="rId2" Type="http://schemas.openxmlformats.org/officeDocument/2006/relationships/oleObject" Target="../embeddings/oleObject27.bin"/><Relationship Id="rId11" Type="http://schemas.openxmlformats.org/officeDocument/2006/relationships/vmlDrawing" Target="../drawings/vmlDrawing12.vml"/><Relationship Id="rId10" Type="http://schemas.openxmlformats.org/officeDocument/2006/relationships/slideLayout" Target="../slideLayouts/slideLayout2.xml"/><Relationship Id="rId1" Type="http://schemas.openxmlformats.org/officeDocument/2006/relationships/tags" Target="../tags/tag1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9" Type="http://schemas.openxmlformats.org/officeDocument/2006/relationships/image" Target="../media/image46.wmf"/><Relationship Id="rId8" Type="http://schemas.openxmlformats.org/officeDocument/2006/relationships/oleObject" Target="../embeddings/oleObject30.bin"/><Relationship Id="rId7" Type="http://schemas.openxmlformats.org/officeDocument/2006/relationships/tags" Target="../tags/tag128.xml"/><Relationship Id="rId6" Type="http://schemas.openxmlformats.org/officeDocument/2006/relationships/image" Target="../media/image45.wmf"/><Relationship Id="rId5" Type="http://schemas.openxmlformats.org/officeDocument/2006/relationships/oleObject" Target="../embeddings/oleObject29.bin"/><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image" Target="../media/image26.png"/><Relationship Id="rId15" Type="http://schemas.openxmlformats.org/officeDocument/2006/relationships/notesSlide" Target="../notesSlides/notesSlide10.xml"/><Relationship Id="rId14" Type="http://schemas.openxmlformats.org/officeDocument/2006/relationships/vmlDrawing" Target="../drawings/vmlDrawing13.vml"/><Relationship Id="rId13" Type="http://schemas.openxmlformats.org/officeDocument/2006/relationships/slideLayout" Target="../slideLayouts/slideLayout2.xml"/><Relationship Id="rId12" Type="http://schemas.openxmlformats.org/officeDocument/2006/relationships/image" Target="../media/image47.wmf"/><Relationship Id="rId11" Type="http://schemas.openxmlformats.org/officeDocument/2006/relationships/oleObject" Target="../embeddings/oleObject31.bin"/><Relationship Id="rId10" Type="http://schemas.openxmlformats.org/officeDocument/2006/relationships/tags" Target="../tags/tag129.xml"/><Relationship Id="rId1" Type="http://schemas.openxmlformats.org/officeDocument/2006/relationships/image" Target="../media/image44.png"/></Relationships>
</file>

<file path=ppt/slides/_rels/slide23.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 Type="http://schemas.openxmlformats.org/officeDocument/2006/relationships/tags" Target="../tags/tag130.xml"/><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wmf"/><Relationship Id="rId20" Type="http://schemas.openxmlformats.org/officeDocument/2006/relationships/notesSlide" Target="../notesSlides/notesSlide11.xml"/><Relationship Id="rId2" Type="http://schemas.openxmlformats.org/officeDocument/2006/relationships/oleObject" Target="../embeddings/oleObject32.bin"/><Relationship Id="rId19" Type="http://schemas.openxmlformats.org/officeDocument/2006/relationships/vmlDrawing" Target="../drawings/vmlDrawing14.vml"/><Relationship Id="rId18" Type="http://schemas.openxmlformats.org/officeDocument/2006/relationships/slideLayout" Target="../slideLayouts/slideLayout2.xml"/><Relationship Id="rId17" Type="http://schemas.openxmlformats.org/officeDocument/2006/relationships/image" Target="../media/image47.wmf"/><Relationship Id="rId16" Type="http://schemas.openxmlformats.org/officeDocument/2006/relationships/oleObject" Target="../embeddings/oleObject35.bin"/><Relationship Id="rId15" Type="http://schemas.openxmlformats.org/officeDocument/2006/relationships/tags" Target="../tags/tag135.xml"/><Relationship Id="rId14" Type="http://schemas.openxmlformats.org/officeDocument/2006/relationships/image" Target="../media/image46.wmf"/><Relationship Id="rId13" Type="http://schemas.openxmlformats.org/officeDocument/2006/relationships/oleObject" Target="../embeddings/oleObject34.bin"/><Relationship Id="rId12" Type="http://schemas.openxmlformats.org/officeDocument/2006/relationships/tags" Target="../tags/tag134.xml"/><Relationship Id="rId11" Type="http://schemas.openxmlformats.org/officeDocument/2006/relationships/image" Target="../media/image52.wmf"/><Relationship Id="rId10" Type="http://schemas.openxmlformats.org/officeDocument/2006/relationships/oleObject" Target="../embeddings/oleObject33.bin"/><Relationship Id="rId1" Type="http://schemas.openxmlformats.org/officeDocument/2006/relationships/image" Target="../media/image48.png"/></Relationships>
</file>

<file path=ppt/slides/_rels/slide24.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image" Target="../media/image55.png"/><Relationship Id="rId5" Type="http://schemas.openxmlformats.org/officeDocument/2006/relationships/image" Target="../media/image54.wmf"/><Relationship Id="rId48" Type="http://schemas.openxmlformats.org/officeDocument/2006/relationships/notesSlide" Target="../notesSlides/notesSlide12.xml"/><Relationship Id="rId47" Type="http://schemas.openxmlformats.org/officeDocument/2006/relationships/vmlDrawing" Target="../drawings/vmlDrawing15.vml"/><Relationship Id="rId46" Type="http://schemas.openxmlformats.org/officeDocument/2006/relationships/slideLayout" Target="../slideLayouts/slideLayout13.xml"/><Relationship Id="rId45" Type="http://schemas.openxmlformats.org/officeDocument/2006/relationships/image" Target="../media/image61.png"/><Relationship Id="rId44" Type="http://schemas.openxmlformats.org/officeDocument/2006/relationships/tags" Target="../tags/tag167.xml"/><Relationship Id="rId43" Type="http://schemas.openxmlformats.org/officeDocument/2006/relationships/tags" Target="../tags/tag166.xml"/><Relationship Id="rId42" Type="http://schemas.openxmlformats.org/officeDocument/2006/relationships/image" Target="../media/image60.png"/><Relationship Id="rId41" Type="http://schemas.openxmlformats.org/officeDocument/2006/relationships/tags" Target="../tags/tag165.xml"/><Relationship Id="rId40" Type="http://schemas.openxmlformats.org/officeDocument/2006/relationships/tags" Target="../tags/tag164.xml"/><Relationship Id="rId4" Type="http://schemas.openxmlformats.org/officeDocument/2006/relationships/oleObject" Target="../embeddings/oleObject37.bin"/><Relationship Id="rId39" Type="http://schemas.openxmlformats.org/officeDocument/2006/relationships/tags" Target="../tags/tag163.xml"/><Relationship Id="rId38" Type="http://schemas.openxmlformats.org/officeDocument/2006/relationships/tags" Target="../tags/tag162.xml"/><Relationship Id="rId37" Type="http://schemas.openxmlformats.org/officeDocument/2006/relationships/tags" Target="../tags/tag161.xml"/><Relationship Id="rId36" Type="http://schemas.openxmlformats.org/officeDocument/2006/relationships/image" Target="../media/image59.wmf"/><Relationship Id="rId35" Type="http://schemas.openxmlformats.org/officeDocument/2006/relationships/oleObject" Target="../embeddings/oleObject39.bin"/><Relationship Id="rId34" Type="http://schemas.openxmlformats.org/officeDocument/2006/relationships/tags" Target="../tags/tag160.xml"/><Relationship Id="rId33" Type="http://schemas.openxmlformats.org/officeDocument/2006/relationships/tags" Target="../tags/tag159.xml"/><Relationship Id="rId32" Type="http://schemas.openxmlformats.org/officeDocument/2006/relationships/tags" Target="../tags/tag158.xml"/><Relationship Id="rId31" Type="http://schemas.openxmlformats.org/officeDocument/2006/relationships/tags" Target="../tags/tag157.xml"/><Relationship Id="rId30" Type="http://schemas.openxmlformats.org/officeDocument/2006/relationships/tags" Target="../tags/tag156.xml"/><Relationship Id="rId3" Type="http://schemas.openxmlformats.org/officeDocument/2006/relationships/tags" Target="../tags/tag136.xml"/><Relationship Id="rId29" Type="http://schemas.openxmlformats.org/officeDocument/2006/relationships/tags" Target="../tags/tag155.xml"/><Relationship Id="rId28" Type="http://schemas.openxmlformats.org/officeDocument/2006/relationships/tags" Target="../tags/tag154.xml"/><Relationship Id="rId27" Type="http://schemas.openxmlformats.org/officeDocument/2006/relationships/tags" Target="../tags/tag153.xml"/><Relationship Id="rId26" Type="http://schemas.openxmlformats.org/officeDocument/2006/relationships/image" Target="../media/image58.wmf"/><Relationship Id="rId25" Type="http://schemas.openxmlformats.org/officeDocument/2006/relationships/oleObject" Target="../embeddings/oleObject38.bin"/><Relationship Id="rId24" Type="http://schemas.openxmlformats.org/officeDocument/2006/relationships/tags" Target="../tags/tag152.xml"/><Relationship Id="rId23" Type="http://schemas.openxmlformats.org/officeDocument/2006/relationships/tags" Target="../tags/tag151.xml"/><Relationship Id="rId22" Type="http://schemas.openxmlformats.org/officeDocument/2006/relationships/tags" Target="../tags/tag150.xml"/><Relationship Id="rId21" Type="http://schemas.openxmlformats.org/officeDocument/2006/relationships/tags" Target="../tags/tag149.xml"/><Relationship Id="rId20" Type="http://schemas.openxmlformats.org/officeDocument/2006/relationships/tags" Target="../tags/tag148.xml"/><Relationship Id="rId2" Type="http://schemas.openxmlformats.org/officeDocument/2006/relationships/image" Target="../media/image53.png"/><Relationship Id="rId19" Type="http://schemas.openxmlformats.org/officeDocument/2006/relationships/tags" Target="../tags/tag147.xml"/><Relationship Id="rId18" Type="http://schemas.openxmlformats.org/officeDocument/2006/relationships/tags" Target="../tags/tag146.xml"/><Relationship Id="rId17" Type="http://schemas.openxmlformats.org/officeDocument/2006/relationships/tags" Target="../tags/tag145.xml"/><Relationship Id="rId16" Type="http://schemas.openxmlformats.org/officeDocument/2006/relationships/tags" Target="../tags/tag144.xml"/><Relationship Id="rId15" Type="http://schemas.openxmlformats.org/officeDocument/2006/relationships/tags" Target="../tags/tag143.xml"/><Relationship Id="rId14" Type="http://schemas.openxmlformats.org/officeDocument/2006/relationships/image" Target="../media/image57.png"/><Relationship Id="rId13" Type="http://schemas.openxmlformats.org/officeDocument/2006/relationships/tags" Target="../tags/tag142.xml"/><Relationship Id="rId12" Type="http://schemas.openxmlformats.org/officeDocument/2006/relationships/image" Target="../media/image56.png"/><Relationship Id="rId11" Type="http://schemas.openxmlformats.org/officeDocument/2006/relationships/tags" Target="../tags/tag141.xml"/><Relationship Id="rId10" Type="http://schemas.openxmlformats.org/officeDocument/2006/relationships/tags" Target="../tags/tag140.xml"/><Relationship Id="rId1" Type="http://schemas.openxmlformats.org/officeDocument/2006/relationships/oleObject" Target="../embeddings/oleObject36.bin"/></Relationships>
</file>

<file path=ppt/slides/_rels/slide25.xml.rels><?xml version="1.0" encoding="UTF-8" standalone="yes"?>
<Relationships xmlns="http://schemas.openxmlformats.org/package/2006/relationships"><Relationship Id="rId9" Type="http://schemas.openxmlformats.org/officeDocument/2006/relationships/tags" Target="../tags/tag170.xml"/><Relationship Id="rId8" Type="http://schemas.openxmlformats.org/officeDocument/2006/relationships/tags" Target="../tags/tag169.xml"/><Relationship Id="rId7" Type="http://schemas.openxmlformats.org/officeDocument/2006/relationships/image" Target="../media/image53.png"/><Relationship Id="rId6" Type="http://schemas.openxmlformats.org/officeDocument/2006/relationships/oleObject" Target="../embeddings/oleObject42.bin"/><Relationship Id="rId5" Type="http://schemas.openxmlformats.org/officeDocument/2006/relationships/tags" Target="../tags/tag168.xml"/><Relationship Id="rId42" Type="http://schemas.openxmlformats.org/officeDocument/2006/relationships/notesSlide" Target="../notesSlides/notesSlide13.xml"/><Relationship Id="rId41" Type="http://schemas.openxmlformats.org/officeDocument/2006/relationships/vmlDrawing" Target="../drawings/vmlDrawing16.vml"/><Relationship Id="rId40" Type="http://schemas.openxmlformats.org/officeDocument/2006/relationships/slideLayout" Target="../slideLayouts/slideLayout13.xml"/><Relationship Id="rId4" Type="http://schemas.openxmlformats.org/officeDocument/2006/relationships/image" Target="../media/image63.png"/><Relationship Id="rId39" Type="http://schemas.openxmlformats.org/officeDocument/2006/relationships/image" Target="../media/image69.wmf"/><Relationship Id="rId38" Type="http://schemas.openxmlformats.org/officeDocument/2006/relationships/oleObject" Target="../embeddings/oleObject49.bin"/><Relationship Id="rId37" Type="http://schemas.openxmlformats.org/officeDocument/2006/relationships/image" Target="../media/image68.wmf"/><Relationship Id="rId36" Type="http://schemas.openxmlformats.org/officeDocument/2006/relationships/oleObject" Target="../embeddings/oleObject48.bin"/><Relationship Id="rId35" Type="http://schemas.openxmlformats.org/officeDocument/2006/relationships/tags" Target="../tags/tag185.xml"/><Relationship Id="rId34" Type="http://schemas.openxmlformats.org/officeDocument/2006/relationships/image" Target="../media/image67.wmf"/><Relationship Id="rId33" Type="http://schemas.openxmlformats.org/officeDocument/2006/relationships/oleObject" Target="../embeddings/oleObject47.bin"/><Relationship Id="rId32" Type="http://schemas.openxmlformats.org/officeDocument/2006/relationships/tags" Target="../tags/tag184.xml"/><Relationship Id="rId31" Type="http://schemas.openxmlformats.org/officeDocument/2006/relationships/image" Target="../media/image66.wmf"/><Relationship Id="rId30" Type="http://schemas.openxmlformats.org/officeDocument/2006/relationships/oleObject" Target="../embeddings/oleObject46.bin"/><Relationship Id="rId3" Type="http://schemas.openxmlformats.org/officeDocument/2006/relationships/oleObject" Target="../embeddings/oleObject41.bin"/><Relationship Id="rId29" Type="http://schemas.openxmlformats.org/officeDocument/2006/relationships/tags" Target="../tags/tag183.xml"/><Relationship Id="rId28" Type="http://schemas.openxmlformats.org/officeDocument/2006/relationships/image" Target="../media/image65.wmf"/><Relationship Id="rId27" Type="http://schemas.openxmlformats.org/officeDocument/2006/relationships/oleObject" Target="../embeddings/oleObject45.bin"/><Relationship Id="rId26" Type="http://schemas.openxmlformats.org/officeDocument/2006/relationships/tags" Target="../tags/tag182.xml"/><Relationship Id="rId25" Type="http://schemas.openxmlformats.org/officeDocument/2006/relationships/image" Target="../media/image64.wmf"/><Relationship Id="rId24" Type="http://schemas.openxmlformats.org/officeDocument/2006/relationships/oleObject" Target="../embeddings/oleObject44.bin"/><Relationship Id="rId23" Type="http://schemas.openxmlformats.org/officeDocument/2006/relationships/tags" Target="../tags/tag181.xml"/><Relationship Id="rId22" Type="http://schemas.openxmlformats.org/officeDocument/2006/relationships/tags" Target="../tags/tag180.xml"/><Relationship Id="rId21" Type="http://schemas.openxmlformats.org/officeDocument/2006/relationships/tags" Target="../tags/tag179.xml"/><Relationship Id="rId20" Type="http://schemas.openxmlformats.org/officeDocument/2006/relationships/tags" Target="../tags/tag178.xml"/><Relationship Id="rId2" Type="http://schemas.openxmlformats.org/officeDocument/2006/relationships/image" Target="../media/image62.wmf"/><Relationship Id="rId19" Type="http://schemas.openxmlformats.org/officeDocument/2006/relationships/image" Target="../media/image61.png"/><Relationship Id="rId18" Type="http://schemas.openxmlformats.org/officeDocument/2006/relationships/tags" Target="../tags/tag177.xml"/><Relationship Id="rId17" Type="http://schemas.openxmlformats.org/officeDocument/2006/relationships/tags" Target="../tags/tag176.xml"/><Relationship Id="rId16" Type="http://schemas.openxmlformats.org/officeDocument/2006/relationships/tags" Target="../tags/tag175.xml"/><Relationship Id="rId15" Type="http://schemas.openxmlformats.org/officeDocument/2006/relationships/tags" Target="../tags/tag174.xml"/><Relationship Id="rId14" Type="http://schemas.openxmlformats.org/officeDocument/2006/relationships/tags" Target="../tags/tag173.xml"/><Relationship Id="rId13" Type="http://schemas.openxmlformats.org/officeDocument/2006/relationships/image" Target="../media/image54.wmf"/><Relationship Id="rId12" Type="http://schemas.openxmlformats.org/officeDocument/2006/relationships/oleObject" Target="../embeddings/oleObject43.bin"/><Relationship Id="rId11" Type="http://schemas.openxmlformats.org/officeDocument/2006/relationships/tags" Target="../tags/tag172.xml"/><Relationship Id="rId10" Type="http://schemas.openxmlformats.org/officeDocument/2006/relationships/tags" Target="../tags/tag171.xml"/><Relationship Id="rId1" Type="http://schemas.openxmlformats.org/officeDocument/2006/relationships/oleObject" Target="../embeddings/oleObject40.bin"/></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70.png"/></Relationships>
</file>

<file path=ppt/slides/_rels/slide27.xml.rels><?xml version="1.0" encoding="UTF-8" standalone="yes"?>
<Relationships xmlns="http://schemas.openxmlformats.org/package/2006/relationships"><Relationship Id="rId9" Type="http://schemas.openxmlformats.org/officeDocument/2006/relationships/tags" Target="../tags/tag189.xml"/><Relationship Id="rId8" Type="http://schemas.openxmlformats.org/officeDocument/2006/relationships/tags" Target="../tags/tag188.xml"/><Relationship Id="rId7" Type="http://schemas.openxmlformats.org/officeDocument/2006/relationships/image" Target="../media/image73.png"/><Relationship Id="rId6" Type="http://schemas.openxmlformats.org/officeDocument/2006/relationships/oleObject" Target="../embeddings/oleObject51.bin"/><Relationship Id="rId5" Type="http://schemas.openxmlformats.org/officeDocument/2006/relationships/tags" Target="../tags/tag187.xml"/><Relationship Id="rId4" Type="http://schemas.openxmlformats.org/officeDocument/2006/relationships/image" Target="../media/image72.png"/><Relationship Id="rId3" Type="http://schemas.openxmlformats.org/officeDocument/2006/relationships/tags" Target="../tags/tag186.xml"/><Relationship Id="rId23" Type="http://schemas.openxmlformats.org/officeDocument/2006/relationships/vmlDrawing" Target="../drawings/vmlDrawing17.vml"/><Relationship Id="rId22" Type="http://schemas.openxmlformats.org/officeDocument/2006/relationships/slideLayout" Target="../slideLayouts/slideLayout2.xml"/><Relationship Id="rId21" Type="http://schemas.openxmlformats.org/officeDocument/2006/relationships/image" Target="../media/image80.png"/><Relationship Id="rId20" Type="http://schemas.openxmlformats.org/officeDocument/2006/relationships/image" Target="../media/image79.png"/><Relationship Id="rId2" Type="http://schemas.openxmlformats.org/officeDocument/2006/relationships/image" Target="../media/image71.png"/><Relationship Id="rId19" Type="http://schemas.openxmlformats.org/officeDocument/2006/relationships/image" Target="../media/image78.png"/><Relationship Id="rId18" Type="http://schemas.openxmlformats.org/officeDocument/2006/relationships/image" Target="../media/image77.png"/><Relationship Id="rId17" Type="http://schemas.openxmlformats.org/officeDocument/2006/relationships/tags" Target="../tags/tag191.xml"/><Relationship Id="rId16" Type="http://schemas.openxmlformats.org/officeDocument/2006/relationships/image" Target="../media/image76.wmf"/><Relationship Id="rId15" Type="http://schemas.openxmlformats.org/officeDocument/2006/relationships/oleObject" Target="../embeddings/oleObject53.bin"/><Relationship Id="rId14" Type="http://schemas.openxmlformats.org/officeDocument/2006/relationships/image" Target="../media/image75.wmf"/><Relationship Id="rId13" Type="http://schemas.openxmlformats.org/officeDocument/2006/relationships/oleObject" Target="../embeddings/oleObject52.bin"/><Relationship Id="rId12" Type="http://schemas.openxmlformats.org/officeDocument/2006/relationships/image" Target="../media/image74.png"/><Relationship Id="rId11" Type="http://schemas.openxmlformats.org/officeDocument/2006/relationships/image" Target="../media/image70.png"/><Relationship Id="rId10" Type="http://schemas.openxmlformats.org/officeDocument/2006/relationships/tags" Target="../tags/tag190.xml"/><Relationship Id="rId1" Type="http://schemas.openxmlformats.org/officeDocument/2006/relationships/oleObject" Target="../embeddings/oleObject50.bin"/></Relationships>
</file>

<file path=ppt/slides/_rels/slide28.xml.rels><?xml version="1.0" encoding="UTF-8" standalone="yes"?>
<Relationships xmlns="http://schemas.openxmlformats.org/package/2006/relationships"><Relationship Id="rId9" Type="http://schemas.openxmlformats.org/officeDocument/2006/relationships/image" Target="../media/image84.wmf"/><Relationship Id="rId8" Type="http://schemas.openxmlformats.org/officeDocument/2006/relationships/oleObject" Target="../embeddings/oleObject57.bin"/><Relationship Id="rId7" Type="http://schemas.openxmlformats.org/officeDocument/2006/relationships/image" Target="../media/image83.wmf"/><Relationship Id="rId6" Type="http://schemas.openxmlformats.org/officeDocument/2006/relationships/oleObject" Target="../embeddings/oleObject56.bin"/><Relationship Id="rId5" Type="http://schemas.openxmlformats.org/officeDocument/2006/relationships/image" Target="../media/image82.png"/><Relationship Id="rId4" Type="http://schemas.openxmlformats.org/officeDocument/2006/relationships/oleObject" Target="../embeddings/oleObject55.bin"/><Relationship Id="rId3" Type="http://schemas.openxmlformats.org/officeDocument/2006/relationships/tags" Target="../tags/tag192.xml"/><Relationship Id="rId26" Type="http://schemas.openxmlformats.org/officeDocument/2006/relationships/notesSlide" Target="../notesSlides/notesSlide14.xml"/><Relationship Id="rId25" Type="http://schemas.openxmlformats.org/officeDocument/2006/relationships/vmlDrawing" Target="../drawings/vmlDrawing18.vml"/><Relationship Id="rId24" Type="http://schemas.openxmlformats.org/officeDocument/2006/relationships/slideLayout" Target="../slideLayouts/slideLayout2.xml"/><Relationship Id="rId23" Type="http://schemas.openxmlformats.org/officeDocument/2006/relationships/image" Target="../media/image76.wmf"/><Relationship Id="rId22" Type="http://schemas.openxmlformats.org/officeDocument/2006/relationships/oleObject" Target="../embeddings/oleObject62.bin"/><Relationship Id="rId21" Type="http://schemas.openxmlformats.org/officeDocument/2006/relationships/image" Target="../media/image91.png"/><Relationship Id="rId20" Type="http://schemas.openxmlformats.org/officeDocument/2006/relationships/image" Target="../media/image90.png"/><Relationship Id="rId2" Type="http://schemas.openxmlformats.org/officeDocument/2006/relationships/image" Target="../media/image81.png"/><Relationship Id="rId19" Type="http://schemas.openxmlformats.org/officeDocument/2006/relationships/image" Target="../media/image89.png"/><Relationship Id="rId18" Type="http://schemas.openxmlformats.org/officeDocument/2006/relationships/image" Target="../media/image70.png"/><Relationship Id="rId17" Type="http://schemas.openxmlformats.org/officeDocument/2006/relationships/image" Target="../media/image88.wmf"/><Relationship Id="rId16" Type="http://schemas.openxmlformats.org/officeDocument/2006/relationships/oleObject" Target="../embeddings/oleObject61.bin"/><Relationship Id="rId15" Type="http://schemas.openxmlformats.org/officeDocument/2006/relationships/image" Target="../media/image87.wmf"/><Relationship Id="rId14" Type="http://schemas.openxmlformats.org/officeDocument/2006/relationships/oleObject" Target="../embeddings/oleObject60.bin"/><Relationship Id="rId13" Type="http://schemas.openxmlformats.org/officeDocument/2006/relationships/image" Target="../media/image86.wmf"/><Relationship Id="rId12" Type="http://schemas.openxmlformats.org/officeDocument/2006/relationships/oleObject" Target="../embeddings/oleObject59.bin"/><Relationship Id="rId11" Type="http://schemas.openxmlformats.org/officeDocument/2006/relationships/image" Target="../media/image85.wmf"/><Relationship Id="rId10" Type="http://schemas.openxmlformats.org/officeDocument/2006/relationships/oleObject" Target="../embeddings/oleObject58.bin"/><Relationship Id="rId1" Type="http://schemas.openxmlformats.org/officeDocument/2006/relationships/oleObject" Target="../embeddings/oleObject54.bin"/></Relationships>
</file>

<file path=ppt/slides/_rels/slide29.xml.rels><?xml version="1.0" encoding="UTF-8" standalone="yes"?>
<Relationships xmlns="http://schemas.openxmlformats.org/package/2006/relationships"><Relationship Id="rId9" Type="http://schemas.openxmlformats.org/officeDocument/2006/relationships/tags" Target="../tags/tag200.xml"/><Relationship Id="rId8" Type="http://schemas.openxmlformats.org/officeDocument/2006/relationships/tags" Target="../tags/tag199.xml"/><Relationship Id="rId7" Type="http://schemas.openxmlformats.org/officeDocument/2006/relationships/tags" Target="../tags/tag198.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tags" Target="../tags/tag194.xml"/><Relationship Id="rId21" Type="http://schemas.openxmlformats.org/officeDocument/2006/relationships/slideLayout" Target="../slideLayouts/slideLayout2.xml"/><Relationship Id="rId20" Type="http://schemas.openxmlformats.org/officeDocument/2006/relationships/image" Target="../media/image94.png"/><Relationship Id="rId2" Type="http://schemas.openxmlformats.org/officeDocument/2006/relationships/tags" Target="../tags/tag193.xml"/><Relationship Id="rId19" Type="http://schemas.openxmlformats.org/officeDocument/2006/relationships/tags" Target="../tags/tag209.xml"/><Relationship Id="rId18" Type="http://schemas.openxmlformats.org/officeDocument/2006/relationships/tags" Target="../tags/tag208.xml"/><Relationship Id="rId17" Type="http://schemas.openxmlformats.org/officeDocument/2006/relationships/tags" Target="../tags/tag207.xml"/><Relationship Id="rId16" Type="http://schemas.openxmlformats.org/officeDocument/2006/relationships/image" Target="../media/image93.png"/><Relationship Id="rId15" Type="http://schemas.openxmlformats.org/officeDocument/2006/relationships/tags" Target="../tags/tag206.xml"/><Relationship Id="rId14" Type="http://schemas.openxmlformats.org/officeDocument/2006/relationships/tags" Target="../tags/tag205.xml"/><Relationship Id="rId13" Type="http://schemas.openxmlformats.org/officeDocument/2006/relationships/tags" Target="../tags/tag204.xml"/><Relationship Id="rId12" Type="http://schemas.openxmlformats.org/officeDocument/2006/relationships/tags" Target="../tags/tag203.xml"/><Relationship Id="rId11" Type="http://schemas.openxmlformats.org/officeDocument/2006/relationships/tags" Target="../tags/tag202.xml"/><Relationship Id="rId10" Type="http://schemas.openxmlformats.org/officeDocument/2006/relationships/tags" Target="../tags/tag201.xml"/><Relationship Id="rId1" Type="http://schemas.openxmlformats.org/officeDocument/2006/relationships/image" Target="../media/image9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14.xml"/><Relationship Id="rId7" Type="http://schemas.openxmlformats.org/officeDocument/2006/relationships/tags" Target="../tags/tag213.xml"/><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tags" Target="../tags/tag210.xml"/><Relationship Id="rId3" Type="http://schemas.openxmlformats.org/officeDocument/2006/relationships/image" Target="../media/image95.png"/><Relationship Id="rId2" Type="http://schemas.openxmlformats.org/officeDocument/2006/relationships/oleObject" Target="../embeddings/oleObject63.bin"/><Relationship Id="rId10" Type="http://schemas.openxmlformats.org/officeDocument/2006/relationships/vmlDrawing" Target="../drawings/vmlDrawing19.vml"/><Relationship Id="rId1" Type="http://schemas.openxmlformats.org/officeDocument/2006/relationships/hyperlink" Target="avi/3-1.avi" TargetMode="External"/></Relationships>
</file>

<file path=ppt/slides/_rels/slide31.xml.rels><?xml version="1.0" encoding="UTF-8" standalone="yes"?>
<Relationships xmlns="http://schemas.openxmlformats.org/package/2006/relationships"><Relationship Id="rId9" Type="http://schemas.openxmlformats.org/officeDocument/2006/relationships/image" Target="../media/image101.png"/><Relationship Id="rId8" Type="http://schemas.openxmlformats.org/officeDocument/2006/relationships/image" Target="../media/image100.png"/><Relationship Id="rId7" Type="http://schemas.openxmlformats.org/officeDocument/2006/relationships/image" Target="../media/image99.png"/><Relationship Id="rId6" Type="http://schemas.openxmlformats.org/officeDocument/2006/relationships/oleObject" Target="../embeddings/oleObject66.bin"/><Relationship Id="rId5" Type="http://schemas.openxmlformats.org/officeDocument/2006/relationships/image" Target="../media/image98.png"/><Relationship Id="rId4" Type="http://schemas.openxmlformats.org/officeDocument/2006/relationships/oleObject" Target="../embeddings/oleObject65.bin"/><Relationship Id="rId3" Type="http://schemas.openxmlformats.org/officeDocument/2006/relationships/image" Target="../media/image97.wmf"/><Relationship Id="rId2" Type="http://schemas.openxmlformats.org/officeDocument/2006/relationships/oleObject" Target="../embeddings/oleObject64.bin"/><Relationship Id="rId15" Type="http://schemas.openxmlformats.org/officeDocument/2006/relationships/notesSlide" Target="../notesSlides/notesSlide15.xml"/><Relationship Id="rId14" Type="http://schemas.openxmlformats.org/officeDocument/2006/relationships/vmlDrawing" Target="../drawings/vmlDrawing20.vml"/><Relationship Id="rId13" Type="http://schemas.openxmlformats.org/officeDocument/2006/relationships/slideLayout" Target="../slideLayouts/slideLayout2.xml"/><Relationship Id="rId12" Type="http://schemas.openxmlformats.org/officeDocument/2006/relationships/image" Target="../media/image103.png"/><Relationship Id="rId11" Type="http://schemas.openxmlformats.org/officeDocument/2006/relationships/image" Target="../media/image102.png"/><Relationship Id="rId10" Type="http://schemas.openxmlformats.org/officeDocument/2006/relationships/image" Target="../media/image70.png"/><Relationship Id="rId1" Type="http://schemas.openxmlformats.org/officeDocument/2006/relationships/image" Target="../media/image96.png"/></Relationships>
</file>

<file path=ppt/slides/_rels/slide32.xml.rels><?xml version="1.0" encoding="UTF-8" standalone="yes"?>
<Relationships xmlns="http://schemas.openxmlformats.org/package/2006/relationships"><Relationship Id="rId9" Type="http://schemas.openxmlformats.org/officeDocument/2006/relationships/image" Target="../media/image108.png"/><Relationship Id="rId8" Type="http://schemas.openxmlformats.org/officeDocument/2006/relationships/oleObject" Target="../embeddings/oleObject70.bin"/><Relationship Id="rId7" Type="http://schemas.openxmlformats.org/officeDocument/2006/relationships/image" Target="../media/image107.png"/><Relationship Id="rId6" Type="http://schemas.openxmlformats.org/officeDocument/2006/relationships/oleObject" Target="../embeddings/oleObject69.bin"/><Relationship Id="rId5" Type="http://schemas.openxmlformats.org/officeDocument/2006/relationships/image" Target="../media/image106.png"/><Relationship Id="rId4" Type="http://schemas.openxmlformats.org/officeDocument/2006/relationships/oleObject" Target="../embeddings/oleObject68.bin"/><Relationship Id="rId3" Type="http://schemas.openxmlformats.org/officeDocument/2006/relationships/image" Target="../media/image105.png"/><Relationship Id="rId24" Type="http://schemas.openxmlformats.org/officeDocument/2006/relationships/vmlDrawing" Target="../drawings/vmlDrawing21.vml"/><Relationship Id="rId23" Type="http://schemas.openxmlformats.org/officeDocument/2006/relationships/slideLayout" Target="../slideLayouts/slideLayout2.xml"/><Relationship Id="rId22" Type="http://schemas.openxmlformats.org/officeDocument/2006/relationships/image" Target="../media/image114.wmf"/><Relationship Id="rId21" Type="http://schemas.openxmlformats.org/officeDocument/2006/relationships/oleObject" Target="../embeddings/oleObject76.bin"/><Relationship Id="rId20" Type="http://schemas.openxmlformats.org/officeDocument/2006/relationships/tags" Target="../tags/tag215.xml"/><Relationship Id="rId2" Type="http://schemas.openxmlformats.org/officeDocument/2006/relationships/image" Target="../media/image104.png"/><Relationship Id="rId19" Type="http://schemas.openxmlformats.org/officeDocument/2006/relationships/image" Target="../media/image113.wmf"/><Relationship Id="rId18" Type="http://schemas.openxmlformats.org/officeDocument/2006/relationships/oleObject" Target="../embeddings/oleObject75.bin"/><Relationship Id="rId17" Type="http://schemas.openxmlformats.org/officeDocument/2006/relationships/image" Target="../media/image112.wmf"/><Relationship Id="rId16" Type="http://schemas.openxmlformats.org/officeDocument/2006/relationships/oleObject" Target="../embeddings/oleObject74.bin"/><Relationship Id="rId15" Type="http://schemas.openxmlformats.org/officeDocument/2006/relationships/image" Target="../media/image111.wmf"/><Relationship Id="rId14" Type="http://schemas.openxmlformats.org/officeDocument/2006/relationships/oleObject" Target="../embeddings/oleObject73.bin"/><Relationship Id="rId13" Type="http://schemas.openxmlformats.org/officeDocument/2006/relationships/image" Target="../media/image110.wmf"/><Relationship Id="rId12" Type="http://schemas.openxmlformats.org/officeDocument/2006/relationships/oleObject" Target="../embeddings/oleObject72.bin"/><Relationship Id="rId11" Type="http://schemas.openxmlformats.org/officeDocument/2006/relationships/image" Target="../media/image109.wmf"/><Relationship Id="rId10" Type="http://schemas.openxmlformats.org/officeDocument/2006/relationships/oleObject" Target="../embeddings/oleObject71.bin"/><Relationship Id="rId1" Type="http://schemas.openxmlformats.org/officeDocument/2006/relationships/oleObject" Target="../embeddings/oleObject67.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9" Type="http://schemas.openxmlformats.org/officeDocument/2006/relationships/vmlDrawing" Target="../drawings/vmlDrawing22.vml"/><Relationship Id="rId8" Type="http://schemas.openxmlformats.org/officeDocument/2006/relationships/slideLayout" Target="../slideLayouts/slideLayout7.xml"/><Relationship Id="rId7" Type="http://schemas.openxmlformats.org/officeDocument/2006/relationships/image" Target="../media/image116.png"/><Relationship Id="rId6" Type="http://schemas.openxmlformats.org/officeDocument/2006/relationships/tags" Target="../tags/tag218.xml"/><Relationship Id="rId5" Type="http://schemas.openxmlformats.org/officeDocument/2006/relationships/image" Target="../media/image115.png"/><Relationship Id="rId4" Type="http://schemas.openxmlformats.org/officeDocument/2006/relationships/oleObject" Target="../embeddings/oleObject77.bin"/><Relationship Id="rId3" Type="http://schemas.openxmlformats.org/officeDocument/2006/relationships/tags" Target="../tags/tag217.xml"/><Relationship Id="rId2" Type="http://schemas.openxmlformats.org/officeDocument/2006/relationships/hyperlink" Target="AVI/3-4.AVI" TargetMode="External"/><Relationship Id="rId1" Type="http://schemas.openxmlformats.org/officeDocument/2006/relationships/tags" Target="../tags/tag216.xml"/></Relationships>
</file>

<file path=ppt/slides/_rels/slide35.xml.rels><?xml version="1.0" encoding="UTF-8" standalone="yes"?>
<Relationships xmlns="http://schemas.openxmlformats.org/package/2006/relationships"><Relationship Id="rId9" Type="http://schemas.openxmlformats.org/officeDocument/2006/relationships/oleObject" Target="../embeddings/oleObject78.bin"/><Relationship Id="rId8" Type="http://schemas.openxmlformats.org/officeDocument/2006/relationships/tags" Target="../tags/tag223.xml"/><Relationship Id="rId7" Type="http://schemas.openxmlformats.org/officeDocument/2006/relationships/tags" Target="../tags/tag222.xml"/><Relationship Id="rId6" Type="http://schemas.openxmlformats.org/officeDocument/2006/relationships/image" Target="../media/image119.png"/><Relationship Id="rId5" Type="http://schemas.openxmlformats.org/officeDocument/2006/relationships/tags" Target="../tags/tag221.xml"/><Relationship Id="rId4" Type="http://schemas.openxmlformats.org/officeDocument/2006/relationships/image" Target="../media/image118.png"/><Relationship Id="rId3" Type="http://schemas.openxmlformats.org/officeDocument/2006/relationships/tags" Target="../tags/tag220.xml"/><Relationship Id="rId22" Type="http://schemas.openxmlformats.org/officeDocument/2006/relationships/notesSlide" Target="../notesSlides/notesSlide16.xml"/><Relationship Id="rId21" Type="http://schemas.openxmlformats.org/officeDocument/2006/relationships/vmlDrawing" Target="../drawings/vmlDrawing23.vml"/><Relationship Id="rId20" Type="http://schemas.openxmlformats.org/officeDocument/2006/relationships/slideLayout" Target="../slideLayouts/slideLayout7.xml"/><Relationship Id="rId2" Type="http://schemas.openxmlformats.org/officeDocument/2006/relationships/image" Target="../media/image117.png"/><Relationship Id="rId19" Type="http://schemas.openxmlformats.org/officeDocument/2006/relationships/tags" Target="../tags/tag230.xml"/><Relationship Id="rId18" Type="http://schemas.openxmlformats.org/officeDocument/2006/relationships/tags" Target="../tags/tag229.xml"/><Relationship Id="rId17" Type="http://schemas.openxmlformats.org/officeDocument/2006/relationships/tags" Target="../tags/tag228.xml"/><Relationship Id="rId16" Type="http://schemas.openxmlformats.org/officeDocument/2006/relationships/tags" Target="../tags/tag227.xml"/><Relationship Id="rId15" Type="http://schemas.openxmlformats.org/officeDocument/2006/relationships/tags" Target="../tags/tag226.xml"/><Relationship Id="rId14" Type="http://schemas.openxmlformats.org/officeDocument/2006/relationships/image" Target="../media/image122.png"/><Relationship Id="rId13" Type="http://schemas.openxmlformats.org/officeDocument/2006/relationships/tags" Target="../tags/tag225.xml"/><Relationship Id="rId12" Type="http://schemas.openxmlformats.org/officeDocument/2006/relationships/image" Target="../media/image121.png"/><Relationship Id="rId11" Type="http://schemas.openxmlformats.org/officeDocument/2006/relationships/tags" Target="../tags/tag224.xml"/><Relationship Id="rId10" Type="http://schemas.openxmlformats.org/officeDocument/2006/relationships/image" Target="../media/image120.wmf"/><Relationship Id="rId1" Type="http://schemas.openxmlformats.org/officeDocument/2006/relationships/tags" Target="../tags/tag219.xml"/></Relationships>
</file>

<file path=ppt/slides/_rels/slide36.xml.rels><?xml version="1.0" encoding="UTF-8" standalone="yes"?>
<Relationships xmlns="http://schemas.openxmlformats.org/package/2006/relationships"><Relationship Id="rId9" Type="http://schemas.openxmlformats.org/officeDocument/2006/relationships/tags" Target="../tags/tag237.xml"/><Relationship Id="rId8" Type="http://schemas.openxmlformats.org/officeDocument/2006/relationships/tags" Target="../tags/tag236.xml"/><Relationship Id="rId7" Type="http://schemas.openxmlformats.org/officeDocument/2006/relationships/tags" Target="../tags/tag235.xml"/><Relationship Id="rId6" Type="http://schemas.openxmlformats.org/officeDocument/2006/relationships/image" Target="../media/image122.png"/><Relationship Id="rId5" Type="http://schemas.openxmlformats.org/officeDocument/2006/relationships/tags" Target="../tags/tag234.xml"/><Relationship Id="rId4" Type="http://schemas.openxmlformats.org/officeDocument/2006/relationships/tags" Target="../tags/tag233.xml"/><Relationship Id="rId3" Type="http://schemas.openxmlformats.org/officeDocument/2006/relationships/tags" Target="../tags/tag232.xml"/><Relationship Id="rId2" Type="http://schemas.openxmlformats.org/officeDocument/2006/relationships/tags" Target="../tags/tag231.xml"/><Relationship Id="rId16" Type="http://schemas.openxmlformats.org/officeDocument/2006/relationships/notesSlide" Target="../notesSlides/notesSlide17.xml"/><Relationship Id="rId15" Type="http://schemas.openxmlformats.org/officeDocument/2006/relationships/slideLayout" Target="../slideLayouts/slideLayout7.xml"/><Relationship Id="rId14" Type="http://schemas.openxmlformats.org/officeDocument/2006/relationships/tags" Target="../tags/tag241.xml"/><Relationship Id="rId13" Type="http://schemas.openxmlformats.org/officeDocument/2006/relationships/tags" Target="../tags/tag240.xml"/><Relationship Id="rId12" Type="http://schemas.openxmlformats.org/officeDocument/2006/relationships/tags" Target="../tags/tag239.xml"/><Relationship Id="rId11" Type="http://schemas.openxmlformats.org/officeDocument/2006/relationships/tags" Target="../tags/tag238.xml"/><Relationship Id="rId10" Type="http://schemas.openxmlformats.org/officeDocument/2006/relationships/image" Target="../media/image121.png"/><Relationship Id="rId1" Type="http://schemas.openxmlformats.org/officeDocument/2006/relationships/image" Target="../media/image123.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247.xml"/><Relationship Id="rId6" Type="http://schemas.openxmlformats.org/officeDocument/2006/relationships/tags" Target="../tags/tag246.xml"/><Relationship Id="rId5" Type="http://schemas.openxmlformats.org/officeDocument/2006/relationships/tags" Target="../tags/tag245.xml"/><Relationship Id="rId4" Type="http://schemas.openxmlformats.org/officeDocument/2006/relationships/tags" Target="../tags/tag244.xml"/><Relationship Id="rId3" Type="http://schemas.openxmlformats.org/officeDocument/2006/relationships/tags" Target="../tags/tag243.xml"/><Relationship Id="rId2" Type="http://schemas.openxmlformats.org/officeDocument/2006/relationships/tags" Target="../tags/tag242.xml"/><Relationship Id="rId1" Type="http://schemas.openxmlformats.org/officeDocument/2006/relationships/image" Target="../media/image122.png"/></Relationships>
</file>

<file path=ppt/slides/_rels/slide3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252.xml"/><Relationship Id="rId5" Type="http://schemas.openxmlformats.org/officeDocument/2006/relationships/tags" Target="../tags/tag251.xml"/><Relationship Id="rId4" Type="http://schemas.openxmlformats.org/officeDocument/2006/relationships/tags" Target="../tags/tag250.xml"/><Relationship Id="rId3" Type="http://schemas.openxmlformats.org/officeDocument/2006/relationships/tags" Target="../tags/tag249.xml"/><Relationship Id="rId2" Type="http://schemas.openxmlformats.org/officeDocument/2006/relationships/tags" Target="../tags/tag248.xml"/><Relationship Id="rId1" Type="http://schemas.openxmlformats.org/officeDocument/2006/relationships/image" Target="../media/image124.emf"/></Relationships>
</file>

<file path=ppt/slides/_rels/slide39.xml.rels><?xml version="1.0" encoding="UTF-8" standalone="yes"?>
<Relationships xmlns="http://schemas.openxmlformats.org/package/2006/relationships"><Relationship Id="rId9" Type="http://schemas.openxmlformats.org/officeDocument/2006/relationships/image" Target="../media/image125.emf"/><Relationship Id="rId8" Type="http://schemas.openxmlformats.org/officeDocument/2006/relationships/tags" Target="../tags/tag259.xml"/><Relationship Id="rId7" Type="http://schemas.openxmlformats.org/officeDocument/2006/relationships/tags" Target="../tags/tag258.xml"/><Relationship Id="rId6" Type="http://schemas.openxmlformats.org/officeDocument/2006/relationships/tags" Target="../tags/tag257.xml"/><Relationship Id="rId5" Type="http://schemas.openxmlformats.org/officeDocument/2006/relationships/tags" Target="../tags/tag256.xml"/><Relationship Id="rId4" Type="http://schemas.openxmlformats.org/officeDocument/2006/relationships/tags" Target="../tags/tag255.xml"/><Relationship Id="rId3" Type="http://schemas.openxmlformats.org/officeDocument/2006/relationships/tags" Target="../tags/tag254.xml"/><Relationship Id="rId20" Type="http://schemas.openxmlformats.org/officeDocument/2006/relationships/slideLayout" Target="../slideLayouts/slideLayout7.xml"/><Relationship Id="rId2" Type="http://schemas.openxmlformats.org/officeDocument/2006/relationships/image" Target="../media/image122.png"/><Relationship Id="rId19" Type="http://schemas.openxmlformats.org/officeDocument/2006/relationships/tags" Target="../tags/tag266.xml"/><Relationship Id="rId18" Type="http://schemas.openxmlformats.org/officeDocument/2006/relationships/tags" Target="../tags/tag265.xml"/><Relationship Id="rId17" Type="http://schemas.openxmlformats.org/officeDocument/2006/relationships/image" Target="../media/image128.png"/><Relationship Id="rId16" Type="http://schemas.openxmlformats.org/officeDocument/2006/relationships/tags" Target="../tags/tag264.xml"/><Relationship Id="rId15" Type="http://schemas.openxmlformats.org/officeDocument/2006/relationships/image" Target="../media/image127.png"/><Relationship Id="rId14" Type="http://schemas.openxmlformats.org/officeDocument/2006/relationships/tags" Target="../tags/tag263.xml"/><Relationship Id="rId13" Type="http://schemas.openxmlformats.org/officeDocument/2006/relationships/image" Target="../media/image126.png"/><Relationship Id="rId12" Type="http://schemas.openxmlformats.org/officeDocument/2006/relationships/tags" Target="../tags/tag262.xml"/><Relationship Id="rId11" Type="http://schemas.openxmlformats.org/officeDocument/2006/relationships/tags" Target="../tags/tag261.xml"/><Relationship Id="rId10" Type="http://schemas.openxmlformats.org/officeDocument/2006/relationships/tags" Target="../tags/tag260.xml"/><Relationship Id="rId1" Type="http://schemas.openxmlformats.org/officeDocument/2006/relationships/tags" Target="../tags/tag25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slide" Target="slide6.xml"/></Relationships>
</file>

<file path=ppt/slides/_rels/slide40.xml.rels><?xml version="1.0" encoding="UTF-8" standalone="yes"?>
<Relationships xmlns="http://schemas.openxmlformats.org/package/2006/relationships"><Relationship Id="rId9" Type="http://schemas.openxmlformats.org/officeDocument/2006/relationships/vmlDrawing" Target="../drawings/vmlDrawing24.vml"/><Relationship Id="rId8" Type="http://schemas.openxmlformats.org/officeDocument/2006/relationships/slideLayout" Target="../slideLayouts/slideLayout7.xml"/><Relationship Id="rId7" Type="http://schemas.openxmlformats.org/officeDocument/2006/relationships/tags" Target="../tags/tag271.xml"/><Relationship Id="rId6" Type="http://schemas.openxmlformats.org/officeDocument/2006/relationships/tags" Target="../tags/tag270.xml"/><Relationship Id="rId5" Type="http://schemas.openxmlformats.org/officeDocument/2006/relationships/tags" Target="../tags/tag269.xml"/><Relationship Id="rId4" Type="http://schemas.openxmlformats.org/officeDocument/2006/relationships/tags" Target="../tags/tag268.xml"/><Relationship Id="rId3" Type="http://schemas.openxmlformats.org/officeDocument/2006/relationships/image" Target="../media/image129.emf"/><Relationship Id="rId2" Type="http://schemas.openxmlformats.org/officeDocument/2006/relationships/oleObject" Target="../embeddings/oleObject79.bin"/><Relationship Id="rId10" Type="http://schemas.openxmlformats.org/officeDocument/2006/relationships/notesSlide" Target="../notesSlides/notesSlide18.xml"/><Relationship Id="rId1" Type="http://schemas.openxmlformats.org/officeDocument/2006/relationships/tags" Target="../tags/tag267.xml"/></Relationships>
</file>

<file path=ppt/slides/_rels/slide41.xml.rels><?xml version="1.0" encoding="UTF-8" standalone="yes"?>
<Relationships xmlns="http://schemas.openxmlformats.org/package/2006/relationships"><Relationship Id="rId9" Type="http://schemas.openxmlformats.org/officeDocument/2006/relationships/tags" Target="../tags/tag279.xml"/><Relationship Id="rId8" Type="http://schemas.openxmlformats.org/officeDocument/2006/relationships/tags" Target="../tags/tag278.xml"/><Relationship Id="rId7" Type="http://schemas.openxmlformats.org/officeDocument/2006/relationships/tags" Target="../tags/tag277.xml"/><Relationship Id="rId6" Type="http://schemas.openxmlformats.org/officeDocument/2006/relationships/tags" Target="../tags/tag276.xml"/><Relationship Id="rId5" Type="http://schemas.openxmlformats.org/officeDocument/2006/relationships/tags" Target="../tags/tag275.xml"/><Relationship Id="rId4" Type="http://schemas.openxmlformats.org/officeDocument/2006/relationships/tags" Target="../tags/tag274.xml"/><Relationship Id="rId3" Type="http://schemas.openxmlformats.org/officeDocument/2006/relationships/tags" Target="../tags/tag273.xml"/><Relationship Id="rId2" Type="http://schemas.openxmlformats.org/officeDocument/2006/relationships/tags" Target="../tags/tag272.xml"/><Relationship Id="rId10" Type="http://schemas.openxmlformats.org/officeDocument/2006/relationships/slideLayout" Target="../slideLayouts/slideLayout7.xml"/><Relationship Id="rId1" Type="http://schemas.openxmlformats.org/officeDocument/2006/relationships/image" Target="../media/image130.emf"/></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282.xml"/><Relationship Id="rId4" Type="http://schemas.openxmlformats.org/officeDocument/2006/relationships/tags" Target="../tags/tag281.xml"/><Relationship Id="rId3" Type="http://schemas.openxmlformats.org/officeDocument/2006/relationships/image" Target="../media/image132.png"/><Relationship Id="rId2" Type="http://schemas.openxmlformats.org/officeDocument/2006/relationships/tags" Target="../tags/tag280.xml"/><Relationship Id="rId1" Type="http://schemas.openxmlformats.org/officeDocument/2006/relationships/image" Target="../media/image131.wmf"/></Relationships>
</file>

<file path=ppt/slides/_rels/slide43.xml.rels><?xml version="1.0" encoding="UTF-8" standalone="yes"?>
<Relationships xmlns="http://schemas.openxmlformats.org/package/2006/relationships"><Relationship Id="rId9" Type="http://schemas.openxmlformats.org/officeDocument/2006/relationships/image" Target="../media/image137.png"/><Relationship Id="rId8" Type="http://schemas.openxmlformats.org/officeDocument/2006/relationships/tags" Target="../tags/tag286.xml"/><Relationship Id="rId7" Type="http://schemas.openxmlformats.org/officeDocument/2006/relationships/image" Target="../media/image136.png"/><Relationship Id="rId6" Type="http://schemas.openxmlformats.org/officeDocument/2006/relationships/tags" Target="../tags/tag285.xml"/><Relationship Id="rId5" Type="http://schemas.openxmlformats.org/officeDocument/2006/relationships/image" Target="../media/image135.png"/><Relationship Id="rId4" Type="http://schemas.openxmlformats.org/officeDocument/2006/relationships/tags" Target="../tags/tag284.xml"/><Relationship Id="rId3" Type="http://schemas.openxmlformats.org/officeDocument/2006/relationships/image" Target="../media/image134.png"/><Relationship Id="rId2" Type="http://schemas.openxmlformats.org/officeDocument/2006/relationships/tags" Target="../tags/tag283.xml"/><Relationship Id="rId12" Type="http://schemas.openxmlformats.org/officeDocument/2006/relationships/slideLayout" Target="../slideLayouts/slideLayout7.xml"/><Relationship Id="rId11" Type="http://schemas.openxmlformats.org/officeDocument/2006/relationships/tags" Target="../tags/tag288.xml"/><Relationship Id="rId10" Type="http://schemas.openxmlformats.org/officeDocument/2006/relationships/tags" Target="../tags/tag287.xml"/><Relationship Id="rId1" Type="http://schemas.openxmlformats.org/officeDocument/2006/relationships/image" Target="../media/image133.wmf"/></Relationships>
</file>

<file path=ppt/slides/_rels/slide44.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vmlDrawing" Target="../drawings/vmlDrawing25.vml"/><Relationship Id="rId7"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26.png"/><Relationship Id="rId4" Type="http://schemas.openxmlformats.org/officeDocument/2006/relationships/image" Target="../media/image139.png"/><Relationship Id="rId3" Type="http://schemas.openxmlformats.org/officeDocument/2006/relationships/image" Target="../media/image138.wmf"/><Relationship Id="rId2" Type="http://schemas.openxmlformats.org/officeDocument/2006/relationships/oleObject" Target="../embeddings/oleObject80.bin"/><Relationship Id="rId1" Type="http://schemas.openxmlformats.org/officeDocument/2006/relationships/tags" Target="../tags/tag289.xml"/></Relationships>
</file>

<file path=ppt/slides/_rels/slide45.xml.rels><?xml version="1.0" encoding="UTF-8" standalone="yes"?>
<Relationships xmlns="http://schemas.openxmlformats.org/package/2006/relationships"><Relationship Id="rId9" Type="http://schemas.openxmlformats.org/officeDocument/2006/relationships/image" Target="../media/image141.wmf"/><Relationship Id="rId8" Type="http://schemas.openxmlformats.org/officeDocument/2006/relationships/oleObject" Target="../embeddings/oleObject82.bin"/><Relationship Id="rId7" Type="http://schemas.openxmlformats.org/officeDocument/2006/relationships/tags" Target="../tags/tag293.xml"/><Relationship Id="rId6" Type="http://schemas.openxmlformats.org/officeDocument/2006/relationships/image" Target="../media/image140.wmf"/><Relationship Id="rId5" Type="http://schemas.openxmlformats.org/officeDocument/2006/relationships/oleObject" Target="../embeddings/oleObject81.bin"/><Relationship Id="rId4" Type="http://schemas.openxmlformats.org/officeDocument/2006/relationships/tags" Target="../tags/tag292.xml"/><Relationship Id="rId3" Type="http://schemas.openxmlformats.org/officeDocument/2006/relationships/tags" Target="../tags/tag291.xml"/><Relationship Id="rId2" Type="http://schemas.openxmlformats.org/officeDocument/2006/relationships/image" Target="../media/image70.png"/><Relationship Id="rId15" Type="http://schemas.openxmlformats.org/officeDocument/2006/relationships/vmlDrawing" Target="../drawings/vmlDrawing26.vml"/><Relationship Id="rId14" Type="http://schemas.openxmlformats.org/officeDocument/2006/relationships/slideLayout" Target="../slideLayouts/slideLayout2.xml"/><Relationship Id="rId13" Type="http://schemas.openxmlformats.org/officeDocument/2006/relationships/image" Target="../media/image142.wmf"/><Relationship Id="rId12" Type="http://schemas.openxmlformats.org/officeDocument/2006/relationships/oleObject" Target="../embeddings/oleObject83.bin"/><Relationship Id="rId11" Type="http://schemas.openxmlformats.org/officeDocument/2006/relationships/tags" Target="../tags/tag295.xml"/><Relationship Id="rId10" Type="http://schemas.openxmlformats.org/officeDocument/2006/relationships/tags" Target="../tags/tag294.xml"/><Relationship Id="rId1" Type="http://schemas.openxmlformats.org/officeDocument/2006/relationships/tags" Target="../tags/tag290.xml"/></Relationships>
</file>

<file path=ppt/slides/_rels/slide46.xml.rels><?xml version="1.0" encoding="UTF-8" standalone="yes"?>
<Relationships xmlns="http://schemas.openxmlformats.org/package/2006/relationships"><Relationship Id="rId9" Type="http://schemas.openxmlformats.org/officeDocument/2006/relationships/tags" Target="../tags/tag299.xml"/><Relationship Id="rId8" Type="http://schemas.openxmlformats.org/officeDocument/2006/relationships/tags" Target="../tags/tag298.xml"/><Relationship Id="rId7" Type="http://schemas.openxmlformats.org/officeDocument/2006/relationships/tags" Target="../tags/tag297.xml"/><Relationship Id="rId6" Type="http://schemas.openxmlformats.org/officeDocument/2006/relationships/image" Target="../media/image145.wmf"/><Relationship Id="rId5" Type="http://schemas.openxmlformats.org/officeDocument/2006/relationships/oleObject" Target="../embeddings/oleObject85.bin"/><Relationship Id="rId4" Type="http://schemas.openxmlformats.org/officeDocument/2006/relationships/tags" Target="../tags/tag296.xml"/><Relationship Id="rId3" Type="http://schemas.openxmlformats.org/officeDocument/2006/relationships/image" Target="../media/image144.wmf"/><Relationship Id="rId2" Type="http://schemas.openxmlformats.org/officeDocument/2006/relationships/oleObject" Target="../embeddings/oleObject84.bin"/><Relationship Id="rId15" Type="http://schemas.openxmlformats.org/officeDocument/2006/relationships/notesSlide" Target="../notesSlides/notesSlide20.xml"/><Relationship Id="rId14" Type="http://schemas.openxmlformats.org/officeDocument/2006/relationships/vmlDrawing" Target="../drawings/vmlDrawing27.vml"/><Relationship Id="rId13" Type="http://schemas.openxmlformats.org/officeDocument/2006/relationships/slideLayout" Target="../slideLayouts/slideLayout2.xml"/><Relationship Id="rId12" Type="http://schemas.openxmlformats.org/officeDocument/2006/relationships/tags" Target="../tags/tag302.xml"/><Relationship Id="rId11" Type="http://schemas.openxmlformats.org/officeDocument/2006/relationships/tags" Target="../tags/tag301.xml"/><Relationship Id="rId10" Type="http://schemas.openxmlformats.org/officeDocument/2006/relationships/tags" Target="../tags/tag300.xml"/><Relationship Id="rId1" Type="http://schemas.openxmlformats.org/officeDocument/2006/relationships/image" Target="../media/image143.png"/></Relationships>
</file>

<file path=ppt/slides/_rels/slide47.xml.rels><?xml version="1.0" encoding="UTF-8" standalone="yes"?>
<Relationships xmlns="http://schemas.openxmlformats.org/package/2006/relationships"><Relationship Id="rId9" Type="http://schemas.openxmlformats.org/officeDocument/2006/relationships/tags" Target="../tags/tag305.xml"/><Relationship Id="rId8" Type="http://schemas.openxmlformats.org/officeDocument/2006/relationships/image" Target="../media/image148.wmf"/><Relationship Id="rId7" Type="http://schemas.openxmlformats.org/officeDocument/2006/relationships/oleObject" Target="../embeddings/oleObject88.bin"/><Relationship Id="rId6" Type="http://schemas.openxmlformats.org/officeDocument/2006/relationships/tags" Target="../tags/tag304.xml"/><Relationship Id="rId5" Type="http://schemas.openxmlformats.org/officeDocument/2006/relationships/image" Target="../media/image147.wmf"/><Relationship Id="rId4" Type="http://schemas.openxmlformats.org/officeDocument/2006/relationships/oleObject" Target="../embeddings/oleObject87.bin"/><Relationship Id="rId34" Type="http://schemas.openxmlformats.org/officeDocument/2006/relationships/vmlDrawing" Target="../drawings/vmlDrawing28.vml"/><Relationship Id="rId33" Type="http://schemas.openxmlformats.org/officeDocument/2006/relationships/slideLayout" Target="../slideLayouts/slideLayout2.xml"/><Relationship Id="rId32" Type="http://schemas.openxmlformats.org/officeDocument/2006/relationships/tags" Target="../tags/tag315.xml"/><Relationship Id="rId31" Type="http://schemas.openxmlformats.org/officeDocument/2006/relationships/tags" Target="../tags/tag314.xml"/><Relationship Id="rId30" Type="http://schemas.openxmlformats.org/officeDocument/2006/relationships/tags" Target="../tags/tag313.xml"/><Relationship Id="rId3" Type="http://schemas.openxmlformats.org/officeDocument/2006/relationships/image" Target="../media/image146.wmf"/><Relationship Id="rId29" Type="http://schemas.openxmlformats.org/officeDocument/2006/relationships/tags" Target="../tags/tag312.xml"/><Relationship Id="rId28" Type="http://schemas.openxmlformats.org/officeDocument/2006/relationships/tags" Target="../tags/tag311.xml"/><Relationship Id="rId27" Type="http://schemas.openxmlformats.org/officeDocument/2006/relationships/tags" Target="../tags/tag310.xml"/><Relationship Id="rId26" Type="http://schemas.openxmlformats.org/officeDocument/2006/relationships/image" Target="../media/image156.png"/><Relationship Id="rId25" Type="http://schemas.openxmlformats.org/officeDocument/2006/relationships/image" Target="../media/image155.png"/><Relationship Id="rId24" Type="http://schemas.openxmlformats.org/officeDocument/2006/relationships/image" Target="../media/image154.png"/><Relationship Id="rId23" Type="http://schemas.openxmlformats.org/officeDocument/2006/relationships/image" Target="../media/image153.wmf"/><Relationship Id="rId22" Type="http://schemas.openxmlformats.org/officeDocument/2006/relationships/oleObject" Target="../embeddings/oleObject93.bin"/><Relationship Id="rId21" Type="http://schemas.openxmlformats.org/officeDocument/2006/relationships/tags" Target="../tags/tag309.xml"/><Relationship Id="rId20" Type="http://schemas.openxmlformats.org/officeDocument/2006/relationships/image" Target="../media/image152.wmf"/><Relationship Id="rId2" Type="http://schemas.openxmlformats.org/officeDocument/2006/relationships/oleObject" Target="../embeddings/oleObject86.bin"/><Relationship Id="rId19" Type="http://schemas.openxmlformats.org/officeDocument/2006/relationships/oleObject" Target="../embeddings/oleObject92.bin"/><Relationship Id="rId18" Type="http://schemas.openxmlformats.org/officeDocument/2006/relationships/tags" Target="../tags/tag308.xml"/><Relationship Id="rId17" Type="http://schemas.openxmlformats.org/officeDocument/2006/relationships/image" Target="../media/image151.wmf"/><Relationship Id="rId16" Type="http://schemas.openxmlformats.org/officeDocument/2006/relationships/oleObject" Target="../embeddings/oleObject91.bin"/><Relationship Id="rId15" Type="http://schemas.openxmlformats.org/officeDocument/2006/relationships/tags" Target="../tags/tag307.xml"/><Relationship Id="rId14" Type="http://schemas.openxmlformats.org/officeDocument/2006/relationships/image" Target="../media/image150.wmf"/><Relationship Id="rId13" Type="http://schemas.openxmlformats.org/officeDocument/2006/relationships/oleObject" Target="../embeddings/oleObject90.bin"/><Relationship Id="rId12" Type="http://schemas.openxmlformats.org/officeDocument/2006/relationships/tags" Target="../tags/tag306.xml"/><Relationship Id="rId11" Type="http://schemas.openxmlformats.org/officeDocument/2006/relationships/image" Target="../media/image149.wmf"/><Relationship Id="rId10" Type="http://schemas.openxmlformats.org/officeDocument/2006/relationships/oleObject" Target="../embeddings/oleObject89.bin"/><Relationship Id="rId1" Type="http://schemas.openxmlformats.org/officeDocument/2006/relationships/tags" Target="../tags/tag303.xml"/></Relationships>
</file>

<file path=ppt/slides/_rels/slide48.xml.rels><?xml version="1.0" encoding="UTF-8" standalone="yes"?>
<Relationships xmlns="http://schemas.openxmlformats.org/package/2006/relationships"><Relationship Id="rId9" Type="http://schemas.openxmlformats.org/officeDocument/2006/relationships/image" Target="../media/image161.wmf"/><Relationship Id="rId8" Type="http://schemas.openxmlformats.org/officeDocument/2006/relationships/oleObject" Target="../embeddings/oleObject97.bin"/><Relationship Id="rId7" Type="http://schemas.openxmlformats.org/officeDocument/2006/relationships/image" Target="../media/image160.wmf"/><Relationship Id="rId6" Type="http://schemas.openxmlformats.org/officeDocument/2006/relationships/oleObject" Target="../embeddings/oleObject96.bin"/><Relationship Id="rId5" Type="http://schemas.openxmlformats.org/officeDocument/2006/relationships/image" Target="../media/image159.wmf"/><Relationship Id="rId4" Type="http://schemas.openxmlformats.org/officeDocument/2006/relationships/oleObject" Target="../embeddings/oleObject95.bin"/><Relationship Id="rId3" Type="http://schemas.openxmlformats.org/officeDocument/2006/relationships/image" Target="../media/image158.wmf"/><Relationship Id="rId2" Type="http://schemas.openxmlformats.org/officeDocument/2006/relationships/oleObject" Target="../embeddings/oleObject94.bin"/><Relationship Id="rId17" Type="http://schemas.openxmlformats.org/officeDocument/2006/relationships/vmlDrawing" Target="../drawings/vmlDrawing29.vml"/><Relationship Id="rId16" Type="http://schemas.openxmlformats.org/officeDocument/2006/relationships/slideLayout" Target="../slideLayouts/slideLayout2.xml"/><Relationship Id="rId15" Type="http://schemas.openxmlformats.org/officeDocument/2006/relationships/image" Target="../media/image164.wmf"/><Relationship Id="rId14" Type="http://schemas.openxmlformats.org/officeDocument/2006/relationships/oleObject" Target="../embeddings/oleObject100.bin"/><Relationship Id="rId13" Type="http://schemas.openxmlformats.org/officeDocument/2006/relationships/image" Target="../media/image163.wmf"/><Relationship Id="rId12" Type="http://schemas.openxmlformats.org/officeDocument/2006/relationships/oleObject" Target="../embeddings/oleObject99.bin"/><Relationship Id="rId11" Type="http://schemas.openxmlformats.org/officeDocument/2006/relationships/image" Target="../media/image162.wmf"/><Relationship Id="rId10" Type="http://schemas.openxmlformats.org/officeDocument/2006/relationships/oleObject" Target="../embeddings/oleObject98.bin"/><Relationship Id="rId1" Type="http://schemas.openxmlformats.org/officeDocument/2006/relationships/image" Target="../media/image157.png"/></Relationships>
</file>

<file path=ppt/slides/_rels/slide49.xml.rels><?xml version="1.0" encoding="UTF-8" standalone="yes"?>
<Relationships xmlns="http://schemas.openxmlformats.org/package/2006/relationships"><Relationship Id="rId9" Type="http://schemas.openxmlformats.org/officeDocument/2006/relationships/tags" Target="../tags/tag318.xml"/><Relationship Id="rId8" Type="http://schemas.openxmlformats.org/officeDocument/2006/relationships/image" Target="../media/image167.png"/><Relationship Id="rId7" Type="http://schemas.openxmlformats.org/officeDocument/2006/relationships/tags" Target="../tags/tag317.xml"/><Relationship Id="rId6" Type="http://schemas.openxmlformats.org/officeDocument/2006/relationships/image" Target="../media/image166.wmf"/><Relationship Id="rId5" Type="http://schemas.openxmlformats.org/officeDocument/2006/relationships/oleObject" Target="../embeddings/oleObject102.bin"/><Relationship Id="rId4" Type="http://schemas.openxmlformats.org/officeDocument/2006/relationships/image" Target="../media/image165.wmf"/><Relationship Id="rId3" Type="http://schemas.openxmlformats.org/officeDocument/2006/relationships/oleObject" Target="../embeddings/oleObject101.bin"/><Relationship Id="rId2" Type="http://schemas.openxmlformats.org/officeDocument/2006/relationships/image" Target="../media/image143.png"/><Relationship Id="rId16" Type="http://schemas.openxmlformats.org/officeDocument/2006/relationships/notesSlide" Target="../notesSlides/notesSlide21.xml"/><Relationship Id="rId15" Type="http://schemas.openxmlformats.org/officeDocument/2006/relationships/vmlDrawing" Target="../drawings/vmlDrawing30.vml"/><Relationship Id="rId14" Type="http://schemas.openxmlformats.org/officeDocument/2006/relationships/slideLayout" Target="../slideLayouts/slideLayout2.xml"/><Relationship Id="rId13" Type="http://schemas.openxmlformats.org/officeDocument/2006/relationships/tags" Target="../tags/tag321.xml"/><Relationship Id="rId12" Type="http://schemas.openxmlformats.org/officeDocument/2006/relationships/tags" Target="../tags/tag320.xml"/><Relationship Id="rId11" Type="http://schemas.openxmlformats.org/officeDocument/2006/relationships/tags" Target="../tags/tag319.xml"/><Relationship Id="rId10" Type="http://schemas.openxmlformats.org/officeDocument/2006/relationships/image" Target="../media/image168.png"/><Relationship Id="rId1" Type="http://schemas.openxmlformats.org/officeDocument/2006/relationships/tags" Target="../tags/tag31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9" Type="http://schemas.openxmlformats.org/officeDocument/2006/relationships/oleObject" Target="../embeddings/oleObject107.bin"/><Relationship Id="rId8" Type="http://schemas.openxmlformats.org/officeDocument/2006/relationships/image" Target="../media/image172.wmf"/><Relationship Id="rId7" Type="http://schemas.openxmlformats.org/officeDocument/2006/relationships/oleObject" Target="../embeddings/oleObject106.bin"/><Relationship Id="rId6" Type="http://schemas.openxmlformats.org/officeDocument/2006/relationships/image" Target="../media/image171.wmf"/><Relationship Id="rId5" Type="http://schemas.openxmlformats.org/officeDocument/2006/relationships/oleObject" Target="../embeddings/oleObject105.bin"/><Relationship Id="rId4" Type="http://schemas.openxmlformats.org/officeDocument/2006/relationships/image" Target="../media/image170.wmf"/><Relationship Id="rId3" Type="http://schemas.openxmlformats.org/officeDocument/2006/relationships/oleObject" Target="../embeddings/oleObject104.bin"/><Relationship Id="rId21" Type="http://schemas.openxmlformats.org/officeDocument/2006/relationships/notesSlide" Target="../notesSlides/notesSlide22.xml"/><Relationship Id="rId20" Type="http://schemas.openxmlformats.org/officeDocument/2006/relationships/vmlDrawing" Target="../drawings/vmlDrawing31.vml"/><Relationship Id="rId2" Type="http://schemas.openxmlformats.org/officeDocument/2006/relationships/image" Target="../media/image169.png"/><Relationship Id="rId19" Type="http://schemas.openxmlformats.org/officeDocument/2006/relationships/slideLayout" Target="../slideLayouts/slideLayout2.xml"/><Relationship Id="rId18" Type="http://schemas.openxmlformats.org/officeDocument/2006/relationships/image" Target="../media/image177.wmf"/><Relationship Id="rId17" Type="http://schemas.openxmlformats.org/officeDocument/2006/relationships/oleObject" Target="../embeddings/oleObject111.bin"/><Relationship Id="rId16" Type="http://schemas.openxmlformats.org/officeDocument/2006/relationships/image" Target="../media/image176.wmf"/><Relationship Id="rId15" Type="http://schemas.openxmlformats.org/officeDocument/2006/relationships/oleObject" Target="../embeddings/oleObject110.bin"/><Relationship Id="rId14" Type="http://schemas.openxmlformats.org/officeDocument/2006/relationships/image" Target="../media/image175.wmf"/><Relationship Id="rId13" Type="http://schemas.openxmlformats.org/officeDocument/2006/relationships/oleObject" Target="../embeddings/oleObject109.bin"/><Relationship Id="rId12" Type="http://schemas.openxmlformats.org/officeDocument/2006/relationships/image" Target="../media/image174.wmf"/><Relationship Id="rId11" Type="http://schemas.openxmlformats.org/officeDocument/2006/relationships/oleObject" Target="../embeddings/oleObject108.bin"/><Relationship Id="rId10" Type="http://schemas.openxmlformats.org/officeDocument/2006/relationships/image" Target="../media/image173.wmf"/><Relationship Id="rId1" Type="http://schemas.openxmlformats.org/officeDocument/2006/relationships/oleObject" Target="../embeddings/oleObject103.bin"/></Relationships>
</file>

<file path=ppt/slides/_rels/slide51.xml.rels><?xml version="1.0" encoding="UTF-8" standalone="yes"?>
<Relationships xmlns="http://schemas.openxmlformats.org/package/2006/relationships"><Relationship Id="rId9" Type="http://schemas.openxmlformats.org/officeDocument/2006/relationships/image" Target="../media/image181.wmf"/><Relationship Id="rId8" Type="http://schemas.openxmlformats.org/officeDocument/2006/relationships/oleObject" Target="../embeddings/oleObject115.bin"/><Relationship Id="rId7" Type="http://schemas.openxmlformats.org/officeDocument/2006/relationships/image" Target="../media/image180.wmf"/><Relationship Id="rId6" Type="http://schemas.openxmlformats.org/officeDocument/2006/relationships/oleObject" Target="../embeddings/oleObject114.bin"/><Relationship Id="rId5" Type="http://schemas.openxmlformats.org/officeDocument/2006/relationships/image" Target="../media/image179.wmf"/><Relationship Id="rId4" Type="http://schemas.openxmlformats.org/officeDocument/2006/relationships/oleObject" Target="../embeddings/oleObject113.bin"/><Relationship Id="rId3" Type="http://schemas.openxmlformats.org/officeDocument/2006/relationships/image" Target="../media/image178.wmf"/><Relationship Id="rId20" Type="http://schemas.openxmlformats.org/officeDocument/2006/relationships/vmlDrawing" Target="../drawings/vmlDrawing32.vml"/><Relationship Id="rId2" Type="http://schemas.openxmlformats.org/officeDocument/2006/relationships/oleObject" Target="../embeddings/oleObject112.bin"/><Relationship Id="rId19" Type="http://schemas.openxmlformats.org/officeDocument/2006/relationships/slideLayout" Target="../slideLayouts/slideLayout2.xml"/><Relationship Id="rId18" Type="http://schemas.openxmlformats.org/officeDocument/2006/relationships/tags" Target="../tags/tag324.xml"/><Relationship Id="rId17" Type="http://schemas.openxmlformats.org/officeDocument/2006/relationships/tags" Target="../tags/tag323.xml"/><Relationship Id="rId16" Type="http://schemas.openxmlformats.org/officeDocument/2006/relationships/tags" Target="../tags/tag322.xml"/><Relationship Id="rId15" Type="http://schemas.openxmlformats.org/officeDocument/2006/relationships/image" Target="../media/image185.png"/><Relationship Id="rId14" Type="http://schemas.openxmlformats.org/officeDocument/2006/relationships/image" Target="../media/image184.png"/><Relationship Id="rId13" Type="http://schemas.openxmlformats.org/officeDocument/2006/relationships/image" Target="../media/image183.png"/><Relationship Id="rId12" Type="http://schemas.openxmlformats.org/officeDocument/2006/relationships/oleObject" Target="../embeddings/oleObject117.bin"/><Relationship Id="rId11" Type="http://schemas.openxmlformats.org/officeDocument/2006/relationships/image" Target="../media/image182.wmf"/><Relationship Id="rId10" Type="http://schemas.openxmlformats.org/officeDocument/2006/relationships/oleObject" Target="../embeddings/oleObject116.bin"/><Relationship Id="rId1" Type="http://schemas.openxmlformats.org/officeDocument/2006/relationships/image" Target="../media/image44.png"/></Relationships>
</file>

<file path=ppt/slides/_rels/slide52.xml.rels><?xml version="1.0" encoding="UTF-8" standalone="yes"?>
<Relationships xmlns="http://schemas.openxmlformats.org/package/2006/relationships"><Relationship Id="rId9" Type="http://schemas.openxmlformats.org/officeDocument/2006/relationships/image" Target="../media/image190.png"/><Relationship Id="rId8" Type="http://schemas.openxmlformats.org/officeDocument/2006/relationships/image" Target="../media/image189.png"/><Relationship Id="rId7" Type="http://schemas.openxmlformats.org/officeDocument/2006/relationships/image" Target="../media/image188.png"/><Relationship Id="rId6" Type="http://schemas.openxmlformats.org/officeDocument/2006/relationships/oleObject" Target="../embeddings/oleObject120.bin"/><Relationship Id="rId5" Type="http://schemas.openxmlformats.org/officeDocument/2006/relationships/image" Target="../media/image187.wmf"/><Relationship Id="rId4" Type="http://schemas.openxmlformats.org/officeDocument/2006/relationships/oleObject" Target="../embeddings/oleObject119.bin"/><Relationship Id="rId30" Type="http://schemas.openxmlformats.org/officeDocument/2006/relationships/vmlDrawing" Target="../drawings/vmlDrawing33.vml"/><Relationship Id="rId3" Type="http://schemas.openxmlformats.org/officeDocument/2006/relationships/image" Target="../media/image186.wmf"/><Relationship Id="rId29" Type="http://schemas.openxmlformats.org/officeDocument/2006/relationships/slideLayout" Target="../slideLayouts/slideLayout2.xml"/><Relationship Id="rId28" Type="http://schemas.openxmlformats.org/officeDocument/2006/relationships/image" Target="../media/image196.wmf"/><Relationship Id="rId27" Type="http://schemas.openxmlformats.org/officeDocument/2006/relationships/oleObject" Target="../embeddings/oleObject126.bin"/><Relationship Id="rId26" Type="http://schemas.openxmlformats.org/officeDocument/2006/relationships/tags" Target="../tags/tag331.xml"/><Relationship Id="rId25" Type="http://schemas.openxmlformats.org/officeDocument/2006/relationships/image" Target="../media/image195.wmf"/><Relationship Id="rId24" Type="http://schemas.openxmlformats.org/officeDocument/2006/relationships/oleObject" Target="../embeddings/oleObject125.bin"/><Relationship Id="rId23" Type="http://schemas.openxmlformats.org/officeDocument/2006/relationships/tags" Target="../tags/tag330.xml"/><Relationship Id="rId22" Type="http://schemas.openxmlformats.org/officeDocument/2006/relationships/image" Target="../media/image194.wmf"/><Relationship Id="rId21" Type="http://schemas.openxmlformats.org/officeDocument/2006/relationships/oleObject" Target="../embeddings/oleObject124.bin"/><Relationship Id="rId20" Type="http://schemas.openxmlformats.org/officeDocument/2006/relationships/tags" Target="../tags/tag329.xml"/><Relationship Id="rId2" Type="http://schemas.openxmlformats.org/officeDocument/2006/relationships/oleObject" Target="../embeddings/oleObject118.bin"/><Relationship Id="rId19" Type="http://schemas.openxmlformats.org/officeDocument/2006/relationships/tags" Target="../tags/tag328.xml"/><Relationship Id="rId18" Type="http://schemas.openxmlformats.org/officeDocument/2006/relationships/image" Target="../media/image193.wmf"/><Relationship Id="rId17" Type="http://schemas.openxmlformats.org/officeDocument/2006/relationships/oleObject" Target="../embeddings/oleObject123.bin"/><Relationship Id="rId16" Type="http://schemas.openxmlformats.org/officeDocument/2006/relationships/tags" Target="../tags/tag327.xml"/><Relationship Id="rId15" Type="http://schemas.openxmlformats.org/officeDocument/2006/relationships/image" Target="../media/image192.wmf"/><Relationship Id="rId14" Type="http://schemas.openxmlformats.org/officeDocument/2006/relationships/oleObject" Target="../embeddings/oleObject122.bin"/><Relationship Id="rId13" Type="http://schemas.openxmlformats.org/officeDocument/2006/relationships/tags" Target="../tags/tag326.xml"/><Relationship Id="rId12" Type="http://schemas.openxmlformats.org/officeDocument/2006/relationships/image" Target="../media/image191.wmf"/><Relationship Id="rId11" Type="http://schemas.openxmlformats.org/officeDocument/2006/relationships/oleObject" Target="../embeddings/oleObject121.bin"/><Relationship Id="rId10" Type="http://schemas.openxmlformats.org/officeDocument/2006/relationships/tags" Target="../tags/tag325.xml"/><Relationship Id="rId1" Type="http://schemas.openxmlformats.org/officeDocument/2006/relationships/image" Target="../media/image50.png"/></Relationships>
</file>

<file path=ppt/slides/_rels/slide53.xml.rels><?xml version="1.0" encoding="UTF-8" standalone="yes"?>
<Relationships xmlns="http://schemas.openxmlformats.org/package/2006/relationships"><Relationship Id="rId9" Type="http://schemas.openxmlformats.org/officeDocument/2006/relationships/oleObject" Target="../embeddings/oleObject131.bin"/><Relationship Id="rId8" Type="http://schemas.openxmlformats.org/officeDocument/2006/relationships/image" Target="../media/image199.wmf"/><Relationship Id="rId7" Type="http://schemas.openxmlformats.org/officeDocument/2006/relationships/oleObject" Target="../embeddings/oleObject130.bin"/><Relationship Id="rId6" Type="http://schemas.openxmlformats.org/officeDocument/2006/relationships/image" Target="../media/image198.wmf"/><Relationship Id="rId5" Type="http://schemas.openxmlformats.org/officeDocument/2006/relationships/oleObject" Target="../embeddings/oleObject129.bin"/><Relationship Id="rId4" Type="http://schemas.openxmlformats.org/officeDocument/2006/relationships/image" Target="../media/image197.png"/><Relationship Id="rId3" Type="http://schemas.openxmlformats.org/officeDocument/2006/relationships/oleObject" Target="../embeddings/oleObject128.bin"/><Relationship Id="rId2" Type="http://schemas.openxmlformats.org/officeDocument/2006/relationships/image" Target="../media/image53.png"/><Relationship Id="rId19" Type="http://schemas.openxmlformats.org/officeDocument/2006/relationships/notesSlide" Target="../notesSlides/notesSlide23.xml"/><Relationship Id="rId18" Type="http://schemas.openxmlformats.org/officeDocument/2006/relationships/vmlDrawing" Target="../drawings/vmlDrawing34.vml"/><Relationship Id="rId17" Type="http://schemas.openxmlformats.org/officeDocument/2006/relationships/slideLayout" Target="../slideLayouts/slideLayout13.xml"/><Relationship Id="rId16" Type="http://schemas.openxmlformats.org/officeDocument/2006/relationships/image" Target="../media/image63.png"/><Relationship Id="rId15" Type="http://schemas.openxmlformats.org/officeDocument/2006/relationships/oleObject" Target="../embeddings/oleObject134.bin"/><Relationship Id="rId14" Type="http://schemas.openxmlformats.org/officeDocument/2006/relationships/image" Target="../media/image202.wmf"/><Relationship Id="rId13" Type="http://schemas.openxmlformats.org/officeDocument/2006/relationships/oleObject" Target="../embeddings/oleObject133.bin"/><Relationship Id="rId12" Type="http://schemas.openxmlformats.org/officeDocument/2006/relationships/image" Target="../media/image201.wmf"/><Relationship Id="rId11" Type="http://schemas.openxmlformats.org/officeDocument/2006/relationships/oleObject" Target="../embeddings/oleObject132.bin"/><Relationship Id="rId10" Type="http://schemas.openxmlformats.org/officeDocument/2006/relationships/image" Target="../media/image200.wmf"/><Relationship Id="rId1" Type="http://schemas.openxmlformats.org/officeDocument/2006/relationships/oleObject" Target="../embeddings/oleObject127.bin"/></Relationships>
</file>

<file path=ppt/slides/_rels/slide54.xml.rels><?xml version="1.0" encoding="UTF-8" standalone="yes"?>
<Relationships xmlns="http://schemas.openxmlformats.org/package/2006/relationships"><Relationship Id="rId9" Type="http://schemas.openxmlformats.org/officeDocument/2006/relationships/oleObject" Target="../embeddings/oleObject139.bin"/><Relationship Id="rId8" Type="http://schemas.openxmlformats.org/officeDocument/2006/relationships/image" Target="../media/image198.wmf"/><Relationship Id="rId7" Type="http://schemas.openxmlformats.org/officeDocument/2006/relationships/oleObject" Target="../embeddings/oleObject138.bin"/><Relationship Id="rId6" Type="http://schemas.openxmlformats.org/officeDocument/2006/relationships/image" Target="../media/image204.wmf"/><Relationship Id="rId5" Type="http://schemas.openxmlformats.org/officeDocument/2006/relationships/oleObject" Target="../embeddings/oleObject137.bin"/><Relationship Id="rId4" Type="http://schemas.openxmlformats.org/officeDocument/2006/relationships/image" Target="../media/image203.wmf"/><Relationship Id="rId3" Type="http://schemas.openxmlformats.org/officeDocument/2006/relationships/oleObject" Target="../embeddings/oleObject136.bin"/><Relationship Id="rId2" Type="http://schemas.openxmlformats.org/officeDocument/2006/relationships/image" Target="../media/image53.png"/><Relationship Id="rId14" Type="http://schemas.openxmlformats.org/officeDocument/2006/relationships/notesSlide" Target="../notesSlides/notesSlide24.xml"/><Relationship Id="rId13" Type="http://schemas.openxmlformats.org/officeDocument/2006/relationships/vmlDrawing" Target="../drawings/vmlDrawing35.vml"/><Relationship Id="rId12" Type="http://schemas.openxmlformats.org/officeDocument/2006/relationships/slideLayout" Target="../slideLayouts/slideLayout13.xml"/><Relationship Id="rId11" Type="http://schemas.openxmlformats.org/officeDocument/2006/relationships/image" Target="../media/image206.png"/><Relationship Id="rId10" Type="http://schemas.openxmlformats.org/officeDocument/2006/relationships/image" Target="../media/image205.wmf"/><Relationship Id="rId1" Type="http://schemas.openxmlformats.org/officeDocument/2006/relationships/oleObject" Target="../embeddings/oleObject135.bin"/></Relationships>
</file>

<file path=ppt/slides/_rels/slide55.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209.wmf"/><Relationship Id="rId7" Type="http://schemas.openxmlformats.org/officeDocument/2006/relationships/oleObject" Target="../embeddings/oleObject142.bin"/><Relationship Id="rId6" Type="http://schemas.openxmlformats.org/officeDocument/2006/relationships/tags" Target="../tags/tag332.xml"/><Relationship Id="rId5" Type="http://schemas.openxmlformats.org/officeDocument/2006/relationships/image" Target="../media/image51.png"/><Relationship Id="rId4" Type="http://schemas.openxmlformats.org/officeDocument/2006/relationships/image" Target="../media/image208.wmf"/><Relationship Id="rId3" Type="http://schemas.openxmlformats.org/officeDocument/2006/relationships/oleObject" Target="../embeddings/oleObject141.bin"/><Relationship Id="rId2" Type="http://schemas.openxmlformats.org/officeDocument/2006/relationships/image" Target="../media/image207.png"/><Relationship Id="rId11" Type="http://schemas.openxmlformats.org/officeDocument/2006/relationships/notesSlide" Target="../notesSlides/notesSlide25.xml"/><Relationship Id="rId10" Type="http://schemas.openxmlformats.org/officeDocument/2006/relationships/vmlDrawing" Target="../drawings/vmlDrawing36.vml"/><Relationship Id="rId1" Type="http://schemas.openxmlformats.org/officeDocument/2006/relationships/oleObject" Target="../embeddings/oleObject140.bin"/></Relationships>
</file>

<file path=ppt/slides/_rels/slide56.xml.rels><?xml version="1.0" encoding="UTF-8" standalone="yes"?>
<Relationships xmlns="http://schemas.openxmlformats.org/package/2006/relationships"><Relationship Id="rId9" Type="http://schemas.openxmlformats.org/officeDocument/2006/relationships/oleObject" Target="../embeddings/oleObject147.bin"/><Relationship Id="rId8" Type="http://schemas.openxmlformats.org/officeDocument/2006/relationships/image" Target="../media/image213.wmf"/><Relationship Id="rId7" Type="http://schemas.openxmlformats.org/officeDocument/2006/relationships/oleObject" Target="../embeddings/oleObject146.bin"/><Relationship Id="rId6" Type="http://schemas.openxmlformats.org/officeDocument/2006/relationships/image" Target="../media/image212.wmf"/><Relationship Id="rId5" Type="http://schemas.openxmlformats.org/officeDocument/2006/relationships/oleObject" Target="../embeddings/oleObject145.bin"/><Relationship Id="rId4" Type="http://schemas.openxmlformats.org/officeDocument/2006/relationships/image" Target="../media/image211.png"/><Relationship Id="rId3" Type="http://schemas.openxmlformats.org/officeDocument/2006/relationships/oleObject" Target="../embeddings/oleObject144.bin"/><Relationship Id="rId2" Type="http://schemas.openxmlformats.org/officeDocument/2006/relationships/image" Target="../media/image210.wmf"/><Relationship Id="rId19" Type="http://schemas.openxmlformats.org/officeDocument/2006/relationships/vmlDrawing" Target="../drawings/vmlDrawing37.vml"/><Relationship Id="rId18" Type="http://schemas.openxmlformats.org/officeDocument/2006/relationships/slideLayout" Target="../slideLayouts/slideLayout14.xml"/><Relationship Id="rId17" Type="http://schemas.openxmlformats.org/officeDocument/2006/relationships/tags" Target="../tags/tag335.xml"/><Relationship Id="rId16" Type="http://schemas.openxmlformats.org/officeDocument/2006/relationships/image" Target="../media/image209.wmf"/><Relationship Id="rId15" Type="http://schemas.openxmlformats.org/officeDocument/2006/relationships/oleObject" Target="../embeddings/oleObject149.bin"/><Relationship Id="rId14" Type="http://schemas.openxmlformats.org/officeDocument/2006/relationships/tags" Target="../tags/tag334.xml"/><Relationship Id="rId13" Type="http://schemas.openxmlformats.org/officeDocument/2006/relationships/image" Target="../media/image207.png"/><Relationship Id="rId12" Type="http://schemas.openxmlformats.org/officeDocument/2006/relationships/oleObject" Target="../embeddings/oleObject148.bin"/><Relationship Id="rId11" Type="http://schemas.openxmlformats.org/officeDocument/2006/relationships/tags" Target="../tags/tag333.xml"/><Relationship Id="rId10" Type="http://schemas.openxmlformats.org/officeDocument/2006/relationships/image" Target="../media/image214.wmf"/><Relationship Id="rId1" Type="http://schemas.openxmlformats.org/officeDocument/2006/relationships/oleObject" Target="../embeddings/oleObject143.bin"/></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xml"/><Relationship Id="rId3" Type="http://schemas.openxmlformats.org/officeDocument/2006/relationships/slide" Target="slide66.xml"/><Relationship Id="rId2" Type="http://schemas.openxmlformats.org/officeDocument/2006/relationships/slide" Target="slide60.xml"/><Relationship Id="rId1" Type="http://schemas.openxmlformats.org/officeDocument/2006/relationships/slide" Target="slide58.xml"/></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vmlDrawing" Target="../drawings/vmlDrawing38.vml"/><Relationship Id="rId3" Type="http://schemas.openxmlformats.org/officeDocument/2006/relationships/slideLayout" Target="../slideLayouts/slideLayout2.xml"/><Relationship Id="rId2" Type="http://schemas.openxmlformats.org/officeDocument/2006/relationships/image" Target="../media/image215.png"/><Relationship Id="rId1" Type="http://schemas.openxmlformats.org/officeDocument/2006/relationships/oleObject" Target="../embeddings/oleObject150.bin"/></Relationships>
</file>

<file path=ppt/slides/_rels/slide5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342.xml"/><Relationship Id="rId7" Type="http://schemas.openxmlformats.org/officeDocument/2006/relationships/tags" Target="../tags/tag341.xml"/><Relationship Id="rId6" Type="http://schemas.openxmlformats.org/officeDocument/2006/relationships/tags" Target="../tags/tag340.xml"/><Relationship Id="rId5" Type="http://schemas.openxmlformats.org/officeDocument/2006/relationships/tags" Target="../tags/tag339.xml"/><Relationship Id="rId4" Type="http://schemas.openxmlformats.org/officeDocument/2006/relationships/tags" Target="../tags/tag338.xml"/><Relationship Id="rId3" Type="http://schemas.openxmlformats.org/officeDocument/2006/relationships/tags" Target="../tags/tag337.xml"/><Relationship Id="rId2" Type="http://schemas.openxmlformats.org/officeDocument/2006/relationships/tags" Target="../tags/tag336.xml"/><Relationship Id="rId1" Type="http://schemas.openxmlformats.org/officeDocument/2006/relationships/image" Target="../media/image50.png"/></Relationships>
</file>

<file path=ppt/slides/_rels/slide6.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wmf"/><Relationship Id="rId7" Type="http://schemas.openxmlformats.org/officeDocument/2006/relationships/oleObject" Target="../embeddings/oleObject4.bin"/><Relationship Id="rId6" Type="http://schemas.openxmlformats.org/officeDocument/2006/relationships/image" Target="../media/image5.wmf"/><Relationship Id="rId5" Type="http://schemas.openxmlformats.org/officeDocument/2006/relationships/oleObject" Target="../embeddings/oleObject3.bin"/><Relationship Id="rId4" Type="http://schemas.openxmlformats.org/officeDocument/2006/relationships/image" Target="../media/image4.wmf"/><Relationship Id="rId3" Type="http://schemas.openxmlformats.org/officeDocument/2006/relationships/oleObject" Target="../embeddings/oleObject2.bin"/><Relationship Id="rId2" Type="http://schemas.openxmlformats.org/officeDocument/2006/relationships/image" Target="../media/image3.wmf"/><Relationship Id="rId11" Type="http://schemas.openxmlformats.org/officeDocument/2006/relationships/vmlDrawing" Target="../drawings/vmlDrawing1.vml"/><Relationship Id="rId10" Type="http://schemas.openxmlformats.org/officeDocument/2006/relationships/slideLayout" Target="../slideLayouts/slideLayout2.xml"/><Relationship Id="rId1"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2.xml"/><Relationship Id="rId5" Type="http://schemas.openxmlformats.org/officeDocument/2006/relationships/image" Target="../media/image218.png"/><Relationship Id="rId4" Type="http://schemas.openxmlformats.org/officeDocument/2006/relationships/tags" Target="../tags/tag344.xml"/><Relationship Id="rId3" Type="http://schemas.openxmlformats.org/officeDocument/2006/relationships/tags" Target="../tags/tag343.xml"/><Relationship Id="rId2" Type="http://schemas.openxmlformats.org/officeDocument/2006/relationships/image" Target="../media/image217.png"/><Relationship Id="rId1" Type="http://schemas.openxmlformats.org/officeDocument/2006/relationships/image" Target="../media/image216.png"/></Relationships>
</file>

<file path=ppt/slides/_rels/slide61.xml.rels><?xml version="1.0" encoding="UTF-8" standalone="yes"?>
<Relationships xmlns="http://schemas.openxmlformats.org/package/2006/relationships"><Relationship Id="rId6" Type="http://schemas.openxmlformats.org/officeDocument/2006/relationships/vmlDrawing" Target="../drawings/vmlDrawing39.vml"/><Relationship Id="rId5" Type="http://schemas.openxmlformats.org/officeDocument/2006/relationships/slideLayout" Target="../slideLayouts/slideLayout2.xml"/><Relationship Id="rId4" Type="http://schemas.openxmlformats.org/officeDocument/2006/relationships/image" Target="../media/image219.wmf"/><Relationship Id="rId3" Type="http://schemas.openxmlformats.org/officeDocument/2006/relationships/oleObject" Target="../embeddings/oleObject151.bin"/><Relationship Id="rId2" Type="http://schemas.openxmlformats.org/officeDocument/2006/relationships/tags" Target="../tags/tag345.xml"/><Relationship Id="rId1" Type="http://schemas.openxmlformats.org/officeDocument/2006/relationships/image" Target="../media/image216.png"/></Relationships>
</file>

<file path=ppt/slides/_rels/slide62.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2.xml"/><Relationship Id="rId5" Type="http://schemas.openxmlformats.org/officeDocument/2006/relationships/image" Target="../media/image218.png"/><Relationship Id="rId4" Type="http://schemas.openxmlformats.org/officeDocument/2006/relationships/tags" Target="../tags/tag348.xml"/><Relationship Id="rId3" Type="http://schemas.openxmlformats.org/officeDocument/2006/relationships/tags" Target="../tags/tag347.xml"/><Relationship Id="rId2" Type="http://schemas.openxmlformats.org/officeDocument/2006/relationships/image" Target="../media/image216.png"/><Relationship Id="rId1" Type="http://schemas.openxmlformats.org/officeDocument/2006/relationships/tags" Target="../tags/tag346.xml"/></Relationships>
</file>

<file path=ppt/slides/_rels/slide63.xml.rels><?xml version="1.0" encoding="UTF-8" standalone="yes"?>
<Relationships xmlns="http://schemas.openxmlformats.org/package/2006/relationships"><Relationship Id="rId9" Type="http://schemas.openxmlformats.org/officeDocument/2006/relationships/image" Target="../media/image222.wmf"/><Relationship Id="rId8" Type="http://schemas.openxmlformats.org/officeDocument/2006/relationships/oleObject" Target="../embeddings/oleObject154.bin"/><Relationship Id="rId7" Type="http://schemas.openxmlformats.org/officeDocument/2006/relationships/image" Target="../media/image221.wmf"/><Relationship Id="rId6" Type="http://schemas.openxmlformats.org/officeDocument/2006/relationships/oleObject" Target="../embeddings/oleObject153.bin"/><Relationship Id="rId5" Type="http://schemas.openxmlformats.org/officeDocument/2006/relationships/tags" Target="../tags/tag350.xml"/><Relationship Id="rId4" Type="http://schemas.openxmlformats.org/officeDocument/2006/relationships/tags" Target="../tags/tag349.xml"/><Relationship Id="rId32" Type="http://schemas.openxmlformats.org/officeDocument/2006/relationships/vmlDrawing" Target="../drawings/vmlDrawing40.vml"/><Relationship Id="rId31" Type="http://schemas.openxmlformats.org/officeDocument/2006/relationships/slideLayout" Target="../slideLayouts/slideLayout13.xml"/><Relationship Id="rId30" Type="http://schemas.openxmlformats.org/officeDocument/2006/relationships/image" Target="../media/image228.wmf"/><Relationship Id="rId3" Type="http://schemas.openxmlformats.org/officeDocument/2006/relationships/image" Target="../media/image220.png"/><Relationship Id="rId29" Type="http://schemas.openxmlformats.org/officeDocument/2006/relationships/oleObject" Target="../embeddings/oleObject160.bin"/><Relationship Id="rId28" Type="http://schemas.openxmlformats.org/officeDocument/2006/relationships/tags" Target="../tags/tag359.xml"/><Relationship Id="rId27" Type="http://schemas.openxmlformats.org/officeDocument/2006/relationships/tags" Target="../tags/tag358.xml"/><Relationship Id="rId26" Type="http://schemas.openxmlformats.org/officeDocument/2006/relationships/tags" Target="../tags/tag357.xml"/><Relationship Id="rId25" Type="http://schemas.openxmlformats.org/officeDocument/2006/relationships/tags" Target="../tags/tag356.xml"/><Relationship Id="rId24" Type="http://schemas.openxmlformats.org/officeDocument/2006/relationships/tags" Target="../tags/tag355.xml"/><Relationship Id="rId23" Type="http://schemas.openxmlformats.org/officeDocument/2006/relationships/image" Target="../media/image227.wmf"/><Relationship Id="rId22" Type="http://schemas.openxmlformats.org/officeDocument/2006/relationships/oleObject" Target="../embeddings/oleObject159.bin"/><Relationship Id="rId21" Type="http://schemas.openxmlformats.org/officeDocument/2006/relationships/tags" Target="../tags/tag354.xml"/><Relationship Id="rId20" Type="http://schemas.openxmlformats.org/officeDocument/2006/relationships/image" Target="../media/image226.wmf"/><Relationship Id="rId2" Type="http://schemas.openxmlformats.org/officeDocument/2006/relationships/oleObject" Target="../embeddings/oleObject152.bin"/><Relationship Id="rId19" Type="http://schemas.openxmlformats.org/officeDocument/2006/relationships/oleObject" Target="../embeddings/oleObject158.bin"/><Relationship Id="rId18" Type="http://schemas.openxmlformats.org/officeDocument/2006/relationships/tags" Target="../tags/tag353.xml"/><Relationship Id="rId17" Type="http://schemas.openxmlformats.org/officeDocument/2006/relationships/tags" Target="../tags/tag352.xml"/><Relationship Id="rId16" Type="http://schemas.openxmlformats.org/officeDocument/2006/relationships/tags" Target="../tags/tag351.xml"/><Relationship Id="rId15" Type="http://schemas.openxmlformats.org/officeDocument/2006/relationships/image" Target="../media/image225.png"/><Relationship Id="rId14" Type="http://schemas.openxmlformats.org/officeDocument/2006/relationships/oleObject" Target="../embeddings/oleObject157.bin"/><Relationship Id="rId13" Type="http://schemas.openxmlformats.org/officeDocument/2006/relationships/image" Target="../media/image224.wmf"/><Relationship Id="rId12" Type="http://schemas.openxmlformats.org/officeDocument/2006/relationships/oleObject" Target="../embeddings/oleObject156.bin"/><Relationship Id="rId11" Type="http://schemas.openxmlformats.org/officeDocument/2006/relationships/image" Target="../media/image223.wmf"/><Relationship Id="rId10" Type="http://schemas.openxmlformats.org/officeDocument/2006/relationships/oleObject" Target="../embeddings/oleObject155.bin"/><Relationship Id="rId1" Type="http://schemas.openxmlformats.org/officeDocument/2006/relationships/image" Target="../media/image216.png"/></Relationships>
</file>

<file path=ppt/slides/_rels/slide64.xml.rels><?xml version="1.0" encoding="UTF-8" standalone="yes"?>
<Relationships xmlns="http://schemas.openxmlformats.org/package/2006/relationships"><Relationship Id="rId9" Type="http://schemas.openxmlformats.org/officeDocument/2006/relationships/image" Target="../media/image218.png"/><Relationship Id="rId8" Type="http://schemas.openxmlformats.org/officeDocument/2006/relationships/tags" Target="../tags/tag364.xml"/><Relationship Id="rId7" Type="http://schemas.openxmlformats.org/officeDocument/2006/relationships/tags" Target="../tags/tag363.xml"/><Relationship Id="rId6" Type="http://schemas.openxmlformats.org/officeDocument/2006/relationships/tags" Target="../tags/tag362.xml"/><Relationship Id="rId5" Type="http://schemas.openxmlformats.org/officeDocument/2006/relationships/image" Target="../media/image230.png"/><Relationship Id="rId4" Type="http://schemas.openxmlformats.org/officeDocument/2006/relationships/tags" Target="../tags/tag361.xml"/><Relationship Id="rId36" Type="http://schemas.openxmlformats.org/officeDocument/2006/relationships/vmlDrawing" Target="../drawings/vmlDrawing41.vml"/><Relationship Id="rId35" Type="http://schemas.openxmlformats.org/officeDocument/2006/relationships/slideLayout" Target="../slideLayouts/slideLayout2.xml"/><Relationship Id="rId34" Type="http://schemas.openxmlformats.org/officeDocument/2006/relationships/image" Target="../media/image239.png"/><Relationship Id="rId33" Type="http://schemas.openxmlformats.org/officeDocument/2006/relationships/tags" Target="../tags/tag371.xml"/><Relationship Id="rId32" Type="http://schemas.openxmlformats.org/officeDocument/2006/relationships/tags" Target="../tags/tag370.xml"/><Relationship Id="rId31" Type="http://schemas.openxmlformats.org/officeDocument/2006/relationships/tags" Target="../tags/tag369.xml"/><Relationship Id="rId30" Type="http://schemas.openxmlformats.org/officeDocument/2006/relationships/tags" Target="../tags/tag368.xml"/><Relationship Id="rId3" Type="http://schemas.openxmlformats.org/officeDocument/2006/relationships/image" Target="../media/image229.png"/><Relationship Id="rId29" Type="http://schemas.openxmlformats.org/officeDocument/2006/relationships/image" Target="../media/image187.wmf"/><Relationship Id="rId28" Type="http://schemas.openxmlformats.org/officeDocument/2006/relationships/oleObject" Target="../embeddings/oleObject168.bin"/><Relationship Id="rId27" Type="http://schemas.openxmlformats.org/officeDocument/2006/relationships/tags" Target="../tags/tag367.xml"/><Relationship Id="rId26" Type="http://schemas.openxmlformats.org/officeDocument/2006/relationships/image" Target="../media/image238.wmf"/><Relationship Id="rId25" Type="http://schemas.openxmlformats.org/officeDocument/2006/relationships/oleObject" Target="../embeddings/oleObject167.bin"/><Relationship Id="rId24" Type="http://schemas.openxmlformats.org/officeDocument/2006/relationships/tags" Target="../tags/tag366.xml"/><Relationship Id="rId23" Type="http://schemas.openxmlformats.org/officeDocument/2006/relationships/image" Target="../media/image237.wmf"/><Relationship Id="rId22" Type="http://schemas.openxmlformats.org/officeDocument/2006/relationships/oleObject" Target="../embeddings/oleObject166.bin"/><Relationship Id="rId21" Type="http://schemas.openxmlformats.org/officeDocument/2006/relationships/tags" Target="../tags/tag365.xml"/><Relationship Id="rId20" Type="http://schemas.openxmlformats.org/officeDocument/2006/relationships/image" Target="../media/image236.wmf"/><Relationship Id="rId2" Type="http://schemas.openxmlformats.org/officeDocument/2006/relationships/tags" Target="../tags/tag360.xml"/><Relationship Id="rId19" Type="http://schemas.openxmlformats.org/officeDocument/2006/relationships/oleObject" Target="../embeddings/oleObject165.bin"/><Relationship Id="rId18" Type="http://schemas.openxmlformats.org/officeDocument/2006/relationships/image" Target="../media/image235.wmf"/><Relationship Id="rId17" Type="http://schemas.openxmlformats.org/officeDocument/2006/relationships/oleObject" Target="../embeddings/oleObject164.bin"/><Relationship Id="rId16" Type="http://schemas.openxmlformats.org/officeDocument/2006/relationships/image" Target="../media/image234.wmf"/><Relationship Id="rId15" Type="http://schemas.openxmlformats.org/officeDocument/2006/relationships/oleObject" Target="../embeddings/oleObject163.bin"/><Relationship Id="rId14" Type="http://schemas.openxmlformats.org/officeDocument/2006/relationships/image" Target="../media/image233.wmf"/><Relationship Id="rId13" Type="http://schemas.openxmlformats.org/officeDocument/2006/relationships/oleObject" Target="../embeddings/oleObject162.bin"/><Relationship Id="rId12" Type="http://schemas.openxmlformats.org/officeDocument/2006/relationships/image" Target="../media/image232.wmf"/><Relationship Id="rId11" Type="http://schemas.openxmlformats.org/officeDocument/2006/relationships/oleObject" Target="../embeddings/oleObject161.bin"/><Relationship Id="rId10" Type="http://schemas.openxmlformats.org/officeDocument/2006/relationships/image" Target="../media/image231.png"/><Relationship Id="rId1" Type="http://schemas.openxmlformats.org/officeDocument/2006/relationships/image" Target="../media/image216.png"/></Relationships>
</file>

<file path=ppt/slides/_rels/slide65.xml.rels><?xml version="1.0" encoding="UTF-8" standalone="yes"?>
<Relationships xmlns="http://schemas.openxmlformats.org/package/2006/relationships"><Relationship Id="rId9" Type="http://schemas.openxmlformats.org/officeDocument/2006/relationships/tags" Target="../tags/tag372.xml"/><Relationship Id="rId8" Type="http://schemas.openxmlformats.org/officeDocument/2006/relationships/image" Target="../media/image216.png"/><Relationship Id="rId7" Type="http://schemas.openxmlformats.org/officeDocument/2006/relationships/image" Target="../media/image187.wmf"/><Relationship Id="rId6" Type="http://schemas.openxmlformats.org/officeDocument/2006/relationships/oleObject" Target="../embeddings/oleObject171.bin"/><Relationship Id="rId5" Type="http://schemas.openxmlformats.org/officeDocument/2006/relationships/image" Target="../media/image241.wmf"/><Relationship Id="rId4" Type="http://schemas.openxmlformats.org/officeDocument/2006/relationships/oleObject" Target="../embeddings/oleObject170.bin"/><Relationship Id="rId3" Type="http://schemas.openxmlformats.org/officeDocument/2006/relationships/image" Target="../media/image240.wmf"/><Relationship Id="rId2" Type="http://schemas.openxmlformats.org/officeDocument/2006/relationships/oleObject" Target="../embeddings/oleObject169.bin"/><Relationship Id="rId13" Type="http://schemas.openxmlformats.org/officeDocument/2006/relationships/vmlDrawing" Target="../drawings/vmlDrawing42.vml"/><Relationship Id="rId12" Type="http://schemas.openxmlformats.org/officeDocument/2006/relationships/slideLayout" Target="../slideLayouts/slideLayout2.xml"/><Relationship Id="rId11" Type="http://schemas.openxmlformats.org/officeDocument/2006/relationships/image" Target="../media/image218.png"/><Relationship Id="rId10" Type="http://schemas.openxmlformats.org/officeDocument/2006/relationships/tags" Target="../tags/tag373.xml"/><Relationship Id="rId1" Type="http://schemas.openxmlformats.org/officeDocument/2006/relationships/image" Target="../media/image231.png"/></Relationships>
</file>

<file path=ppt/slides/_rels/slide6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44.png"/><Relationship Id="rId7" Type="http://schemas.openxmlformats.org/officeDocument/2006/relationships/image" Target="../media/image243.png"/><Relationship Id="rId6" Type="http://schemas.openxmlformats.org/officeDocument/2006/relationships/tags" Target="../tags/tag376.xml"/><Relationship Id="rId5" Type="http://schemas.openxmlformats.org/officeDocument/2006/relationships/image" Target="../media/image218.png"/><Relationship Id="rId4" Type="http://schemas.openxmlformats.org/officeDocument/2006/relationships/tags" Target="../tags/tag375.xml"/><Relationship Id="rId3" Type="http://schemas.openxmlformats.org/officeDocument/2006/relationships/tags" Target="../tags/tag374.xml"/><Relationship Id="rId2" Type="http://schemas.openxmlformats.org/officeDocument/2006/relationships/image" Target="../media/image242.png"/><Relationship Id="rId11" Type="http://schemas.openxmlformats.org/officeDocument/2006/relationships/notesSlide" Target="../notesSlides/notesSlide30.xml"/><Relationship Id="rId10" Type="http://schemas.openxmlformats.org/officeDocument/2006/relationships/vmlDrawing" Target="../drawings/vmlDrawing43.vml"/><Relationship Id="rId1" Type="http://schemas.openxmlformats.org/officeDocument/2006/relationships/oleObject" Target="../embeddings/oleObject172.bin"/></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xml"/><Relationship Id="rId3" Type="http://schemas.openxmlformats.org/officeDocument/2006/relationships/slide" Target="slide75.xml"/><Relationship Id="rId2" Type="http://schemas.openxmlformats.org/officeDocument/2006/relationships/slide" Target="slide73.xml"/><Relationship Id="rId1" Type="http://schemas.openxmlformats.org/officeDocument/2006/relationships/slide" Target="slide68.xml"/></Relationships>
</file>

<file path=ppt/slides/_rels/slide68.xml.rels><?xml version="1.0" encoding="UTF-8" standalone="yes"?>
<Relationships xmlns="http://schemas.openxmlformats.org/package/2006/relationships"><Relationship Id="rId9" Type="http://schemas.openxmlformats.org/officeDocument/2006/relationships/oleObject" Target="../embeddings/oleObject174.bin"/><Relationship Id="rId8" Type="http://schemas.openxmlformats.org/officeDocument/2006/relationships/tags" Target="../tags/tag380.xml"/><Relationship Id="rId7" Type="http://schemas.openxmlformats.org/officeDocument/2006/relationships/tags" Target="../tags/tag379.xml"/><Relationship Id="rId6" Type="http://schemas.openxmlformats.org/officeDocument/2006/relationships/tags" Target="../tags/tag378.xml"/><Relationship Id="rId5" Type="http://schemas.openxmlformats.org/officeDocument/2006/relationships/image" Target="../media/image74.png"/><Relationship Id="rId4" Type="http://schemas.openxmlformats.org/officeDocument/2006/relationships/image" Target="../media/image246.wmf"/><Relationship Id="rId3" Type="http://schemas.openxmlformats.org/officeDocument/2006/relationships/oleObject" Target="../embeddings/oleObject173.bin"/><Relationship Id="rId2" Type="http://schemas.openxmlformats.org/officeDocument/2006/relationships/image" Target="../media/image245.png"/><Relationship Id="rId17" Type="http://schemas.openxmlformats.org/officeDocument/2006/relationships/notesSlide" Target="../notesSlides/notesSlide32.xml"/><Relationship Id="rId16" Type="http://schemas.openxmlformats.org/officeDocument/2006/relationships/vmlDrawing" Target="../drawings/vmlDrawing44.vml"/><Relationship Id="rId15" Type="http://schemas.openxmlformats.org/officeDocument/2006/relationships/slideLayout" Target="../slideLayouts/slideLayout2.xml"/><Relationship Id="rId14" Type="http://schemas.openxmlformats.org/officeDocument/2006/relationships/tags" Target="../tags/tag382.xml"/><Relationship Id="rId13" Type="http://schemas.openxmlformats.org/officeDocument/2006/relationships/image" Target="../media/image248.wmf"/><Relationship Id="rId12" Type="http://schemas.openxmlformats.org/officeDocument/2006/relationships/oleObject" Target="../embeddings/oleObject175.bin"/><Relationship Id="rId11" Type="http://schemas.openxmlformats.org/officeDocument/2006/relationships/tags" Target="../tags/tag381.xml"/><Relationship Id="rId10" Type="http://schemas.openxmlformats.org/officeDocument/2006/relationships/image" Target="../media/image247.wmf"/><Relationship Id="rId1" Type="http://schemas.openxmlformats.org/officeDocument/2006/relationships/tags" Target="../tags/tag377.xml"/></Relationships>
</file>

<file path=ppt/slides/_rels/slide69.xml.rels><?xml version="1.0" encoding="UTF-8" standalone="yes"?>
<Relationships xmlns="http://schemas.openxmlformats.org/package/2006/relationships"><Relationship Id="rId9" Type="http://schemas.openxmlformats.org/officeDocument/2006/relationships/image" Target="../media/image253.png"/><Relationship Id="rId8" Type="http://schemas.openxmlformats.org/officeDocument/2006/relationships/image" Target="../media/image252.wmf"/><Relationship Id="rId7" Type="http://schemas.openxmlformats.org/officeDocument/2006/relationships/oleObject" Target="../embeddings/oleObject178.bin"/><Relationship Id="rId6" Type="http://schemas.openxmlformats.org/officeDocument/2006/relationships/image" Target="../media/image251.wmf"/><Relationship Id="rId5" Type="http://schemas.openxmlformats.org/officeDocument/2006/relationships/oleObject" Target="../embeddings/oleObject177.bin"/><Relationship Id="rId4" Type="http://schemas.openxmlformats.org/officeDocument/2006/relationships/image" Target="../media/image245.png"/><Relationship Id="rId3" Type="http://schemas.openxmlformats.org/officeDocument/2006/relationships/image" Target="../media/image250.png"/><Relationship Id="rId23" Type="http://schemas.openxmlformats.org/officeDocument/2006/relationships/notesSlide" Target="../notesSlides/notesSlide33.xml"/><Relationship Id="rId22" Type="http://schemas.openxmlformats.org/officeDocument/2006/relationships/vmlDrawing" Target="../drawings/vmlDrawing45.vml"/><Relationship Id="rId21" Type="http://schemas.openxmlformats.org/officeDocument/2006/relationships/slideLayout" Target="../slideLayouts/slideLayout2.xml"/><Relationship Id="rId20" Type="http://schemas.openxmlformats.org/officeDocument/2006/relationships/image" Target="../media/image255.wmf"/><Relationship Id="rId2" Type="http://schemas.openxmlformats.org/officeDocument/2006/relationships/oleObject" Target="../embeddings/oleObject176.bin"/><Relationship Id="rId19" Type="http://schemas.openxmlformats.org/officeDocument/2006/relationships/oleObject" Target="../embeddings/oleObject180.bin"/><Relationship Id="rId18" Type="http://schemas.openxmlformats.org/officeDocument/2006/relationships/tags" Target="../tags/tag389.xml"/><Relationship Id="rId17" Type="http://schemas.openxmlformats.org/officeDocument/2006/relationships/image" Target="../media/image254.wmf"/><Relationship Id="rId16" Type="http://schemas.openxmlformats.org/officeDocument/2006/relationships/oleObject" Target="../embeddings/oleObject179.bin"/><Relationship Id="rId15" Type="http://schemas.openxmlformats.org/officeDocument/2006/relationships/tags" Target="../tags/tag388.xml"/><Relationship Id="rId14" Type="http://schemas.openxmlformats.org/officeDocument/2006/relationships/tags" Target="../tags/tag387.xml"/><Relationship Id="rId13" Type="http://schemas.openxmlformats.org/officeDocument/2006/relationships/tags" Target="../tags/tag386.xml"/><Relationship Id="rId12" Type="http://schemas.openxmlformats.org/officeDocument/2006/relationships/tags" Target="../tags/tag385.xml"/><Relationship Id="rId11" Type="http://schemas.openxmlformats.org/officeDocument/2006/relationships/tags" Target="../tags/tag384.xml"/><Relationship Id="rId10" Type="http://schemas.openxmlformats.org/officeDocument/2006/relationships/tags" Target="../tags/tag383.xml"/><Relationship Id="rId1" Type="http://schemas.openxmlformats.org/officeDocument/2006/relationships/image" Target="../media/image249.png"/></Relationships>
</file>

<file path=ppt/slides/_rels/slide7.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2.xml"/><Relationship Id="rId5" Type="http://schemas.openxmlformats.org/officeDocument/2006/relationships/image" Target="../media/image9.wmf"/><Relationship Id="rId4" Type="http://schemas.openxmlformats.org/officeDocument/2006/relationships/oleObject" Target="../embeddings/oleObject6.bin"/><Relationship Id="rId3" Type="http://schemas.openxmlformats.org/officeDocument/2006/relationships/image" Target="../media/image8.wmf"/><Relationship Id="rId2" Type="http://schemas.openxmlformats.org/officeDocument/2006/relationships/oleObject" Target="../embeddings/oleObject5.bin"/><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9" Type="http://schemas.openxmlformats.org/officeDocument/2006/relationships/oleObject" Target="../embeddings/oleObject184.bin"/><Relationship Id="rId8" Type="http://schemas.openxmlformats.org/officeDocument/2006/relationships/tags" Target="../tags/tag391.xml"/><Relationship Id="rId7" Type="http://schemas.openxmlformats.org/officeDocument/2006/relationships/image" Target="../media/image257.wmf"/><Relationship Id="rId6" Type="http://schemas.openxmlformats.org/officeDocument/2006/relationships/oleObject" Target="../embeddings/oleObject183.bin"/><Relationship Id="rId5" Type="http://schemas.openxmlformats.org/officeDocument/2006/relationships/tags" Target="../tags/tag390.xml"/><Relationship Id="rId4" Type="http://schemas.openxmlformats.org/officeDocument/2006/relationships/image" Target="../media/image250.png"/><Relationship Id="rId3" Type="http://schemas.openxmlformats.org/officeDocument/2006/relationships/oleObject" Target="../embeddings/oleObject182.bin"/><Relationship Id="rId2" Type="http://schemas.openxmlformats.org/officeDocument/2006/relationships/image" Target="../media/image256.wmf"/><Relationship Id="rId12" Type="http://schemas.openxmlformats.org/officeDocument/2006/relationships/vmlDrawing" Target="../drawings/vmlDrawing46.vml"/><Relationship Id="rId11" Type="http://schemas.openxmlformats.org/officeDocument/2006/relationships/slideLayout" Target="../slideLayouts/slideLayout2.xml"/><Relationship Id="rId10" Type="http://schemas.openxmlformats.org/officeDocument/2006/relationships/image" Target="../media/image258.wmf"/><Relationship Id="rId1" Type="http://schemas.openxmlformats.org/officeDocument/2006/relationships/oleObject" Target="../embeddings/oleObject181.bin"/></Relationships>
</file>

<file path=ppt/slides/_rels/slide71.xml.rels><?xml version="1.0" encoding="UTF-8" standalone="yes"?>
<Relationships xmlns="http://schemas.openxmlformats.org/package/2006/relationships"><Relationship Id="rId9" Type="http://schemas.openxmlformats.org/officeDocument/2006/relationships/oleObject" Target="../embeddings/oleObject188.bin"/><Relationship Id="rId8" Type="http://schemas.openxmlformats.org/officeDocument/2006/relationships/tags" Target="../tags/tag393.xml"/><Relationship Id="rId7" Type="http://schemas.openxmlformats.org/officeDocument/2006/relationships/image" Target="../media/image260.wmf"/><Relationship Id="rId6" Type="http://schemas.openxmlformats.org/officeDocument/2006/relationships/oleObject" Target="../embeddings/oleObject187.bin"/><Relationship Id="rId5" Type="http://schemas.openxmlformats.org/officeDocument/2006/relationships/image" Target="../media/image259.wmf"/><Relationship Id="rId4" Type="http://schemas.openxmlformats.org/officeDocument/2006/relationships/oleObject" Target="../embeddings/oleObject186.bin"/><Relationship Id="rId3" Type="http://schemas.openxmlformats.org/officeDocument/2006/relationships/image" Target="../media/image250.png"/><Relationship Id="rId28" Type="http://schemas.openxmlformats.org/officeDocument/2006/relationships/vmlDrawing" Target="../drawings/vmlDrawing47.vml"/><Relationship Id="rId27" Type="http://schemas.openxmlformats.org/officeDocument/2006/relationships/slideLayout" Target="../slideLayouts/slideLayout2.xml"/><Relationship Id="rId26" Type="http://schemas.openxmlformats.org/officeDocument/2006/relationships/tags" Target="../tags/tag401.xml"/><Relationship Id="rId25" Type="http://schemas.openxmlformats.org/officeDocument/2006/relationships/tags" Target="../tags/tag400.xml"/><Relationship Id="rId24" Type="http://schemas.openxmlformats.org/officeDocument/2006/relationships/tags" Target="../tags/tag399.xml"/><Relationship Id="rId23" Type="http://schemas.openxmlformats.org/officeDocument/2006/relationships/tags" Target="../tags/tag398.xml"/><Relationship Id="rId22" Type="http://schemas.openxmlformats.org/officeDocument/2006/relationships/tags" Target="../tags/tag397.xml"/><Relationship Id="rId21" Type="http://schemas.openxmlformats.org/officeDocument/2006/relationships/image" Target="../media/image265.png"/><Relationship Id="rId20" Type="http://schemas.openxmlformats.org/officeDocument/2006/relationships/oleObject" Target="../embeddings/oleObject192.bin"/><Relationship Id="rId2" Type="http://schemas.openxmlformats.org/officeDocument/2006/relationships/oleObject" Target="../embeddings/oleObject185.bin"/><Relationship Id="rId19" Type="http://schemas.openxmlformats.org/officeDocument/2006/relationships/image" Target="../media/image264.wmf"/><Relationship Id="rId18" Type="http://schemas.openxmlformats.org/officeDocument/2006/relationships/oleObject" Target="../embeddings/oleObject191.bin"/><Relationship Id="rId17" Type="http://schemas.openxmlformats.org/officeDocument/2006/relationships/tags" Target="../tags/tag396.xml"/><Relationship Id="rId16" Type="http://schemas.openxmlformats.org/officeDocument/2006/relationships/image" Target="../media/image263.wmf"/><Relationship Id="rId15" Type="http://schemas.openxmlformats.org/officeDocument/2006/relationships/oleObject" Target="../embeddings/oleObject190.bin"/><Relationship Id="rId14" Type="http://schemas.openxmlformats.org/officeDocument/2006/relationships/tags" Target="../tags/tag395.xml"/><Relationship Id="rId13" Type="http://schemas.openxmlformats.org/officeDocument/2006/relationships/image" Target="../media/image262.wmf"/><Relationship Id="rId12" Type="http://schemas.openxmlformats.org/officeDocument/2006/relationships/oleObject" Target="../embeddings/oleObject189.bin"/><Relationship Id="rId11" Type="http://schemas.openxmlformats.org/officeDocument/2006/relationships/tags" Target="../tags/tag394.xml"/><Relationship Id="rId10" Type="http://schemas.openxmlformats.org/officeDocument/2006/relationships/image" Target="../media/image261.wmf"/><Relationship Id="rId1" Type="http://schemas.openxmlformats.org/officeDocument/2006/relationships/tags" Target="../tags/tag392.xml"/></Relationships>
</file>

<file path=ppt/slides/_rels/slide72.xml.rels><?xml version="1.0" encoding="UTF-8" standalone="yes"?>
<Relationships xmlns="http://schemas.openxmlformats.org/package/2006/relationships"><Relationship Id="rId9" Type="http://schemas.openxmlformats.org/officeDocument/2006/relationships/vmlDrawing" Target="../drawings/vmlDrawing48.vml"/><Relationship Id="rId8" Type="http://schemas.openxmlformats.org/officeDocument/2006/relationships/slideLayout" Target="../slideLayouts/slideLayout2.xml"/><Relationship Id="rId7" Type="http://schemas.openxmlformats.org/officeDocument/2006/relationships/image" Target="../media/image267.png"/><Relationship Id="rId6" Type="http://schemas.openxmlformats.org/officeDocument/2006/relationships/tags" Target="../tags/tag405.xml"/><Relationship Id="rId5" Type="http://schemas.openxmlformats.org/officeDocument/2006/relationships/tags" Target="../tags/tag404.xml"/><Relationship Id="rId4" Type="http://schemas.openxmlformats.org/officeDocument/2006/relationships/tags" Target="../tags/tag403.xml"/><Relationship Id="rId3" Type="http://schemas.openxmlformats.org/officeDocument/2006/relationships/tags" Target="../tags/tag402.xml"/><Relationship Id="rId2" Type="http://schemas.openxmlformats.org/officeDocument/2006/relationships/image" Target="../media/image266.png"/><Relationship Id="rId1" Type="http://schemas.openxmlformats.org/officeDocument/2006/relationships/oleObject" Target="../embeddings/oleObject193.bin"/></Relationships>
</file>

<file path=ppt/slides/_rels/slide73.xml.rels><?xml version="1.0" encoding="UTF-8" standalone="yes"?>
<Relationships xmlns="http://schemas.openxmlformats.org/package/2006/relationships"><Relationship Id="rId9" Type="http://schemas.openxmlformats.org/officeDocument/2006/relationships/image" Target="../media/image74.png"/><Relationship Id="rId8" Type="http://schemas.openxmlformats.org/officeDocument/2006/relationships/image" Target="../media/image270.wmf"/><Relationship Id="rId7" Type="http://schemas.openxmlformats.org/officeDocument/2006/relationships/oleObject" Target="../embeddings/oleObject197.bin"/><Relationship Id="rId6" Type="http://schemas.openxmlformats.org/officeDocument/2006/relationships/image" Target="../media/image269.wmf"/><Relationship Id="rId5" Type="http://schemas.openxmlformats.org/officeDocument/2006/relationships/oleObject" Target="../embeddings/oleObject196.bin"/><Relationship Id="rId4" Type="http://schemas.openxmlformats.org/officeDocument/2006/relationships/image" Target="../media/image266.png"/><Relationship Id="rId3" Type="http://schemas.openxmlformats.org/officeDocument/2006/relationships/oleObject" Target="../embeddings/oleObject195.bin"/><Relationship Id="rId27" Type="http://schemas.openxmlformats.org/officeDocument/2006/relationships/vmlDrawing" Target="../drawings/vmlDrawing49.vml"/><Relationship Id="rId26" Type="http://schemas.openxmlformats.org/officeDocument/2006/relationships/slideLayout" Target="../slideLayouts/slideLayout2.xml"/><Relationship Id="rId25" Type="http://schemas.openxmlformats.org/officeDocument/2006/relationships/image" Target="../media/image267.png"/><Relationship Id="rId24" Type="http://schemas.openxmlformats.org/officeDocument/2006/relationships/tags" Target="../tags/tag416.xml"/><Relationship Id="rId23" Type="http://schemas.openxmlformats.org/officeDocument/2006/relationships/tags" Target="../tags/tag415.xml"/><Relationship Id="rId22" Type="http://schemas.openxmlformats.org/officeDocument/2006/relationships/tags" Target="../tags/tag414.xml"/><Relationship Id="rId21" Type="http://schemas.openxmlformats.org/officeDocument/2006/relationships/tags" Target="../tags/tag413.xml"/><Relationship Id="rId20" Type="http://schemas.openxmlformats.org/officeDocument/2006/relationships/tags" Target="../tags/tag412.xml"/><Relationship Id="rId2" Type="http://schemas.openxmlformats.org/officeDocument/2006/relationships/image" Target="../media/image268.wmf"/><Relationship Id="rId19" Type="http://schemas.openxmlformats.org/officeDocument/2006/relationships/tags" Target="../tags/tag411.xml"/><Relationship Id="rId18" Type="http://schemas.openxmlformats.org/officeDocument/2006/relationships/tags" Target="../tags/tag410.xml"/><Relationship Id="rId17" Type="http://schemas.openxmlformats.org/officeDocument/2006/relationships/tags" Target="../tags/tag409.xml"/><Relationship Id="rId16" Type="http://schemas.openxmlformats.org/officeDocument/2006/relationships/tags" Target="../tags/tag408.xml"/><Relationship Id="rId15" Type="http://schemas.openxmlformats.org/officeDocument/2006/relationships/image" Target="../media/image272.wmf"/><Relationship Id="rId14" Type="http://schemas.openxmlformats.org/officeDocument/2006/relationships/oleObject" Target="../embeddings/oleObject199.bin"/><Relationship Id="rId13" Type="http://schemas.openxmlformats.org/officeDocument/2006/relationships/tags" Target="../tags/tag407.xml"/><Relationship Id="rId12" Type="http://schemas.openxmlformats.org/officeDocument/2006/relationships/image" Target="../media/image271.wmf"/><Relationship Id="rId11" Type="http://schemas.openxmlformats.org/officeDocument/2006/relationships/oleObject" Target="../embeddings/oleObject198.bin"/><Relationship Id="rId10" Type="http://schemas.openxmlformats.org/officeDocument/2006/relationships/tags" Target="../tags/tag406.xml"/><Relationship Id="rId1" Type="http://schemas.openxmlformats.org/officeDocument/2006/relationships/oleObject" Target="../embeddings/oleObject194.bin"/></Relationships>
</file>

<file path=ppt/slides/_rels/slide74.xml.rels><?xml version="1.0" encoding="UTF-8" standalone="yes"?>
<Relationships xmlns="http://schemas.openxmlformats.org/package/2006/relationships"><Relationship Id="rId9" Type="http://schemas.openxmlformats.org/officeDocument/2006/relationships/oleObject" Target="../embeddings/oleObject202.bin"/><Relationship Id="rId8" Type="http://schemas.openxmlformats.org/officeDocument/2006/relationships/image" Target="../media/image274.wmf"/><Relationship Id="rId7" Type="http://schemas.openxmlformats.org/officeDocument/2006/relationships/oleObject" Target="../embeddings/oleObject201.bin"/><Relationship Id="rId6" Type="http://schemas.openxmlformats.org/officeDocument/2006/relationships/image" Target="../media/image266.png"/><Relationship Id="rId5" Type="http://schemas.openxmlformats.org/officeDocument/2006/relationships/oleObject" Target="../embeddings/oleObject200.bin"/><Relationship Id="rId4" Type="http://schemas.openxmlformats.org/officeDocument/2006/relationships/tags" Target="../tags/tag419.xml"/><Relationship Id="rId30" Type="http://schemas.openxmlformats.org/officeDocument/2006/relationships/vmlDrawing" Target="../drawings/vmlDrawing50.vml"/><Relationship Id="rId3" Type="http://schemas.openxmlformats.org/officeDocument/2006/relationships/tags" Target="../tags/tag418.xml"/><Relationship Id="rId29" Type="http://schemas.openxmlformats.org/officeDocument/2006/relationships/slideLayout" Target="../slideLayouts/slideLayout2.xml"/><Relationship Id="rId28" Type="http://schemas.openxmlformats.org/officeDocument/2006/relationships/image" Target="../media/image278.wmf"/><Relationship Id="rId27" Type="http://schemas.openxmlformats.org/officeDocument/2006/relationships/oleObject" Target="../embeddings/oleObject205.bin"/><Relationship Id="rId26" Type="http://schemas.openxmlformats.org/officeDocument/2006/relationships/tags" Target="../tags/tag429.xml"/><Relationship Id="rId25" Type="http://schemas.openxmlformats.org/officeDocument/2006/relationships/image" Target="../media/image277.wmf"/><Relationship Id="rId24" Type="http://schemas.openxmlformats.org/officeDocument/2006/relationships/oleObject" Target="../embeddings/oleObject204.bin"/><Relationship Id="rId23" Type="http://schemas.openxmlformats.org/officeDocument/2006/relationships/tags" Target="../tags/tag428.xml"/><Relationship Id="rId22" Type="http://schemas.openxmlformats.org/officeDocument/2006/relationships/tags" Target="../tags/tag427.xml"/><Relationship Id="rId21" Type="http://schemas.openxmlformats.org/officeDocument/2006/relationships/tags" Target="../tags/tag426.xml"/><Relationship Id="rId20" Type="http://schemas.openxmlformats.org/officeDocument/2006/relationships/tags" Target="../tags/tag425.xml"/><Relationship Id="rId2" Type="http://schemas.openxmlformats.org/officeDocument/2006/relationships/tags" Target="../tags/tag417.xml"/><Relationship Id="rId19" Type="http://schemas.openxmlformats.org/officeDocument/2006/relationships/tags" Target="../tags/tag424.xml"/><Relationship Id="rId18" Type="http://schemas.openxmlformats.org/officeDocument/2006/relationships/tags" Target="../tags/tag423.xml"/><Relationship Id="rId17" Type="http://schemas.openxmlformats.org/officeDocument/2006/relationships/image" Target="../media/image276.wmf"/><Relationship Id="rId16" Type="http://schemas.openxmlformats.org/officeDocument/2006/relationships/oleObject" Target="../embeddings/oleObject203.bin"/><Relationship Id="rId15" Type="http://schemas.openxmlformats.org/officeDocument/2006/relationships/tags" Target="../tags/tag422.xml"/><Relationship Id="rId14" Type="http://schemas.openxmlformats.org/officeDocument/2006/relationships/image" Target="../media/image253.png"/><Relationship Id="rId13" Type="http://schemas.openxmlformats.org/officeDocument/2006/relationships/tags" Target="../tags/tag421.xml"/><Relationship Id="rId12" Type="http://schemas.openxmlformats.org/officeDocument/2006/relationships/image" Target="../media/image267.png"/><Relationship Id="rId11" Type="http://schemas.openxmlformats.org/officeDocument/2006/relationships/tags" Target="../tags/tag420.xml"/><Relationship Id="rId10" Type="http://schemas.openxmlformats.org/officeDocument/2006/relationships/image" Target="../media/image275.wmf"/><Relationship Id="rId1" Type="http://schemas.openxmlformats.org/officeDocument/2006/relationships/image" Target="../media/image273.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xml"/><Relationship Id="rId2" Type="http://schemas.openxmlformats.org/officeDocument/2006/relationships/slide" Target="slide80.xml"/><Relationship Id="rId1" Type="http://schemas.openxmlformats.org/officeDocument/2006/relationships/slide" Target="slide77.xml"/></Relationships>
</file>

<file path=ppt/slides/_rels/slide77.xml.rels><?xml version="1.0" encoding="UTF-8" standalone="yes"?>
<Relationships xmlns="http://schemas.openxmlformats.org/package/2006/relationships"><Relationship Id="rId9" Type="http://schemas.openxmlformats.org/officeDocument/2006/relationships/image" Target="../media/image280.wmf"/><Relationship Id="rId8" Type="http://schemas.openxmlformats.org/officeDocument/2006/relationships/oleObject" Target="../embeddings/oleObject207.bin"/><Relationship Id="rId7" Type="http://schemas.openxmlformats.org/officeDocument/2006/relationships/tags" Target="../tags/tag434.xml"/><Relationship Id="rId6" Type="http://schemas.openxmlformats.org/officeDocument/2006/relationships/tags" Target="../tags/tag433.xml"/><Relationship Id="rId5" Type="http://schemas.openxmlformats.org/officeDocument/2006/relationships/tags" Target="../tags/tag432.xml"/><Relationship Id="rId4" Type="http://schemas.openxmlformats.org/officeDocument/2006/relationships/tags" Target="../tags/tag431.xml"/><Relationship Id="rId3" Type="http://schemas.openxmlformats.org/officeDocument/2006/relationships/tags" Target="../tags/tag430.xml"/><Relationship Id="rId2" Type="http://schemas.openxmlformats.org/officeDocument/2006/relationships/image" Target="../media/image279.png"/><Relationship Id="rId17" Type="http://schemas.openxmlformats.org/officeDocument/2006/relationships/vmlDrawing" Target="../drawings/vmlDrawing51.vml"/><Relationship Id="rId16" Type="http://schemas.openxmlformats.org/officeDocument/2006/relationships/slideLayout" Target="../slideLayouts/slideLayout2.xml"/><Relationship Id="rId15" Type="http://schemas.openxmlformats.org/officeDocument/2006/relationships/image" Target="../media/image282.wmf"/><Relationship Id="rId14" Type="http://schemas.openxmlformats.org/officeDocument/2006/relationships/oleObject" Target="../embeddings/oleObject209.bin"/><Relationship Id="rId13" Type="http://schemas.openxmlformats.org/officeDocument/2006/relationships/tags" Target="../tags/tag436.xml"/><Relationship Id="rId12" Type="http://schemas.openxmlformats.org/officeDocument/2006/relationships/image" Target="../media/image281.wmf"/><Relationship Id="rId11" Type="http://schemas.openxmlformats.org/officeDocument/2006/relationships/oleObject" Target="../embeddings/oleObject208.bin"/><Relationship Id="rId10" Type="http://schemas.openxmlformats.org/officeDocument/2006/relationships/tags" Target="../tags/tag435.xml"/><Relationship Id="rId1" Type="http://schemas.openxmlformats.org/officeDocument/2006/relationships/oleObject" Target="../embeddings/oleObject206.bin"/></Relationships>
</file>

<file path=ppt/slides/_rels/slide78.xml.rels><?xml version="1.0" encoding="UTF-8" standalone="yes"?>
<Relationships xmlns="http://schemas.openxmlformats.org/package/2006/relationships"><Relationship Id="rId9" Type="http://schemas.openxmlformats.org/officeDocument/2006/relationships/tags" Target="../tags/tag439.xml"/><Relationship Id="rId8" Type="http://schemas.openxmlformats.org/officeDocument/2006/relationships/tags" Target="../tags/tag438.xml"/><Relationship Id="rId7" Type="http://schemas.openxmlformats.org/officeDocument/2006/relationships/image" Target="../media/image285.wmf"/><Relationship Id="rId6" Type="http://schemas.openxmlformats.org/officeDocument/2006/relationships/oleObject" Target="../embeddings/oleObject212.bin"/><Relationship Id="rId5" Type="http://schemas.openxmlformats.org/officeDocument/2006/relationships/image" Target="../media/image284.wmf"/><Relationship Id="rId4" Type="http://schemas.openxmlformats.org/officeDocument/2006/relationships/oleObject" Target="../embeddings/oleObject211.bin"/><Relationship Id="rId3" Type="http://schemas.openxmlformats.org/officeDocument/2006/relationships/tags" Target="../tags/tag437.xml"/><Relationship Id="rId22" Type="http://schemas.openxmlformats.org/officeDocument/2006/relationships/vmlDrawing" Target="../drawings/vmlDrawing52.vml"/><Relationship Id="rId21" Type="http://schemas.openxmlformats.org/officeDocument/2006/relationships/slideLayout" Target="../slideLayouts/slideLayout2.xml"/><Relationship Id="rId20" Type="http://schemas.openxmlformats.org/officeDocument/2006/relationships/tags" Target="../tags/tag444.xml"/><Relationship Id="rId2" Type="http://schemas.openxmlformats.org/officeDocument/2006/relationships/image" Target="../media/image283.png"/><Relationship Id="rId19" Type="http://schemas.openxmlformats.org/officeDocument/2006/relationships/tags" Target="../tags/tag443.xml"/><Relationship Id="rId18" Type="http://schemas.openxmlformats.org/officeDocument/2006/relationships/tags" Target="../tags/tag442.xml"/><Relationship Id="rId17" Type="http://schemas.openxmlformats.org/officeDocument/2006/relationships/image" Target="../media/image288.wmf"/><Relationship Id="rId16" Type="http://schemas.openxmlformats.org/officeDocument/2006/relationships/oleObject" Target="../embeddings/oleObject215.bin"/><Relationship Id="rId15" Type="http://schemas.openxmlformats.org/officeDocument/2006/relationships/tags" Target="../tags/tag441.xml"/><Relationship Id="rId14" Type="http://schemas.openxmlformats.org/officeDocument/2006/relationships/image" Target="../media/image287.wmf"/><Relationship Id="rId13" Type="http://schemas.openxmlformats.org/officeDocument/2006/relationships/oleObject" Target="../embeddings/oleObject214.bin"/><Relationship Id="rId12" Type="http://schemas.openxmlformats.org/officeDocument/2006/relationships/tags" Target="../tags/tag440.xml"/><Relationship Id="rId11" Type="http://schemas.openxmlformats.org/officeDocument/2006/relationships/image" Target="../media/image286.wmf"/><Relationship Id="rId10" Type="http://schemas.openxmlformats.org/officeDocument/2006/relationships/oleObject" Target="../embeddings/oleObject213.bin"/><Relationship Id="rId1" Type="http://schemas.openxmlformats.org/officeDocument/2006/relationships/oleObject" Target="../embeddings/oleObject210.bin"/></Relationships>
</file>

<file path=ppt/slides/_rels/slide79.xml.rels><?xml version="1.0" encoding="UTF-8" standalone="yes"?>
<Relationships xmlns="http://schemas.openxmlformats.org/package/2006/relationships"><Relationship Id="rId9" Type="http://schemas.openxmlformats.org/officeDocument/2006/relationships/image" Target="../media/image291.wmf"/><Relationship Id="rId8" Type="http://schemas.openxmlformats.org/officeDocument/2006/relationships/oleObject" Target="../embeddings/oleObject218.bin"/><Relationship Id="rId7" Type="http://schemas.openxmlformats.org/officeDocument/2006/relationships/tags" Target="../tags/tag446.xml"/><Relationship Id="rId6" Type="http://schemas.openxmlformats.org/officeDocument/2006/relationships/image" Target="../media/image285.wmf"/><Relationship Id="rId5" Type="http://schemas.openxmlformats.org/officeDocument/2006/relationships/oleObject" Target="../embeddings/oleObject217.bin"/><Relationship Id="rId4" Type="http://schemas.openxmlformats.org/officeDocument/2006/relationships/image" Target="../media/image290.wmf"/><Relationship Id="rId3" Type="http://schemas.openxmlformats.org/officeDocument/2006/relationships/oleObject" Target="../embeddings/oleObject216.bin"/><Relationship Id="rId2" Type="http://schemas.openxmlformats.org/officeDocument/2006/relationships/tags" Target="../tags/tag445.xml"/><Relationship Id="rId14" Type="http://schemas.openxmlformats.org/officeDocument/2006/relationships/vmlDrawing" Target="../drawings/vmlDrawing53.vml"/><Relationship Id="rId13" Type="http://schemas.openxmlformats.org/officeDocument/2006/relationships/slideLayout" Target="../slideLayouts/slideLayout2.xml"/><Relationship Id="rId12" Type="http://schemas.openxmlformats.org/officeDocument/2006/relationships/image" Target="../media/image292.wmf"/><Relationship Id="rId11" Type="http://schemas.openxmlformats.org/officeDocument/2006/relationships/oleObject" Target="../embeddings/oleObject219.bin"/><Relationship Id="rId10" Type="http://schemas.openxmlformats.org/officeDocument/2006/relationships/tags" Target="../tags/tag447.xml"/><Relationship Id="rId1" Type="http://schemas.openxmlformats.org/officeDocument/2006/relationships/image" Target="../media/image289.png"/></Relationships>
</file>

<file path=ppt/slides/_rels/slide8.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11.wmf"/><Relationship Id="rId2" Type="http://schemas.openxmlformats.org/officeDocument/2006/relationships/oleObject" Target="../embeddings/oleObject7.bin"/><Relationship Id="rId1" Type="http://schemas.openxmlformats.org/officeDocument/2006/relationships/image" Target="../media/image10.png"/></Relationships>
</file>

<file path=ppt/slides/_rels/slide80.xml.rels><?xml version="1.0" encoding="UTF-8" standalone="yes"?>
<Relationships xmlns="http://schemas.openxmlformats.org/package/2006/relationships"><Relationship Id="rId8" Type="http://schemas.openxmlformats.org/officeDocument/2006/relationships/vmlDrawing" Target="../drawings/vmlDrawing54.vml"/><Relationship Id="rId7" Type="http://schemas.openxmlformats.org/officeDocument/2006/relationships/slideLayout" Target="../slideLayouts/slideLayout2.xml"/><Relationship Id="rId6" Type="http://schemas.openxmlformats.org/officeDocument/2006/relationships/image" Target="../media/image295.wmf"/><Relationship Id="rId5" Type="http://schemas.openxmlformats.org/officeDocument/2006/relationships/oleObject" Target="../embeddings/oleObject221.bin"/><Relationship Id="rId4" Type="http://schemas.openxmlformats.org/officeDocument/2006/relationships/tags" Target="../tags/tag448.xml"/><Relationship Id="rId3" Type="http://schemas.openxmlformats.org/officeDocument/2006/relationships/image" Target="../media/image294.wmf"/><Relationship Id="rId2" Type="http://schemas.openxmlformats.org/officeDocument/2006/relationships/oleObject" Target="../embeddings/oleObject220.bin"/><Relationship Id="rId1" Type="http://schemas.openxmlformats.org/officeDocument/2006/relationships/image" Target="../media/image293.png"/></Relationships>
</file>

<file path=ppt/slides/_rels/slide81.xml.rels><?xml version="1.0" encoding="UTF-8" standalone="yes"?>
<Relationships xmlns="http://schemas.openxmlformats.org/package/2006/relationships"><Relationship Id="rId9" Type="http://schemas.openxmlformats.org/officeDocument/2006/relationships/tags" Target="../tags/tag451.xml"/><Relationship Id="rId8" Type="http://schemas.openxmlformats.org/officeDocument/2006/relationships/tags" Target="../tags/tag450.xml"/><Relationship Id="rId7" Type="http://schemas.openxmlformats.org/officeDocument/2006/relationships/tags" Target="../tags/tag449.xml"/><Relationship Id="rId6" Type="http://schemas.openxmlformats.org/officeDocument/2006/relationships/image" Target="../media/image279.png"/><Relationship Id="rId5" Type="http://schemas.openxmlformats.org/officeDocument/2006/relationships/oleObject" Target="../embeddings/oleObject224.bin"/><Relationship Id="rId4" Type="http://schemas.openxmlformats.org/officeDocument/2006/relationships/image" Target="../media/image297.wmf"/><Relationship Id="rId3" Type="http://schemas.openxmlformats.org/officeDocument/2006/relationships/oleObject" Target="../embeddings/oleObject223.bin"/><Relationship Id="rId23" Type="http://schemas.openxmlformats.org/officeDocument/2006/relationships/notesSlide" Target="../notesSlides/notesSlide36.xml"/><Relationship Id="rId22" Type="http://schemas.openxmlformats.org/officeDocument/2006/relationships/vmlDrawing" Target="../drawings/vmlDrawing55.vml"/><Relationship Id="rId21" Type="http://schemas.openxmlformats.org/officeDocument/2006/relationships/slideLayout" Target="../slideLayouts/slideLayout2.xml"/><Relationship Id="rId20" Type="http://schemas.openxmlformats.org/officeDocument/2006/relationships/tags" Target="../tags/tag457.xml"/><Relationship Id="rId2" Type="http://schemas.openxmlformats.org/officeDocument/2006/relationships/image" Target="../media/image296.wmf"/><Relationship Id="rId19" Type="http://schemas.openxmlformats.org/officeDocument/2006/relationships/tags" Target="../tags/tag456.xml"/><Relationship Id="rId18" Type="http://schemas.openxmlformats.org/officeDocument/2006/relationships/tags" Target="../tags/tag455.xml"/><Relationship Id="rId17" Type="http://schemas.openxmlformats.org/officeDocument/2006/relationships/image" Target="../media/image300.png"/><Relationship Id="rId16" Type="http://schemas.openxmlformats.org/officeDocument/2006/relationships/tags" Target="../tags/tag454.xml"/><Relationship Id="rId15" Type="http://schemas.openxmlformats.org/officeDocument/2006/relationships/image" Target="../media/image299.wmf"/><Relationship Id="rId14" Type="http://schemas.openxmlformats.org/officeDocument/2006/relationships/oleObject" Target="../embeddings/oleObject226.bin"/><Relationship Id="rId13" Type="http://schemas.openxmlformats.org/officeDocument/2006/relationships/tags" Target="../tags/tag453.xml"/><Relationship Id="rId12" Type="http://schemas.openxmlformats.org/officeDocument/2006/relationships/image" Target="../media/image298.wmf"/><Relationship Id="rId11" Type="http://schemas.openxmlformats.org/officeDocument/2006/relationships/oleObject" Target="../embeddings/oleObject225.bin"/><Relationship Id="rId10" Type="http://schemas.openxmlformats.org/officeDocument/2006/relationships/tags" Target="../tags/tag452.xml"/><Relationship Id="rId1" Type="http://schemas.openxmlformats.org/officeDocument/2006/relationships/oleObject" Target="../embeddings/oleObject222.bin"/></Relationships>
</file>

<file path=ppt/slides/_rels/slide82.xml.rels><?xml version="1.0" encoding="UTF-8" standalone="yes"?>
<Relationships xmlns="http://schemas.openxmlformats.org/package/2006/relationships"><Relationship Id="rId9" Type="http://schemas.openxmlformats.org/officeDocument/2006/relationships/tags" Target="../tags/tag460.xml"/><Relationship Id="rId8" Type="http://schemas.openxmlformats.org/officeDocument/2006/relationships/tags" Target="../tags/tag459.xml"/><Relationship Id="rId7" Type="http://schemas.openxmlformats.org/officeDocument/2006/relationships/tags" Target="../tags/tag458.xml"/><Relationship Id="rId6" Type="http://schemas.openxmlformats.org/officeDocument/2006/relationships/image" Target="../media/image297.wmf"/><Relationship Id="rId5" Type="http://schemas.openxmlformats.org/officeDocument/2006/relationships/oleObject" Target="../embeddings/oleObject229.bin"/><Relationship Id="rId4" Type="http://schemas.openxmlformats.org/officeDocument/2006/relationships/image" Target="../media/image302.png"/><Relationship Id="rId3" Type="http://schemas.openxmlformats.org/officeDocument/2006/relationships/oleObject" Target="../embeddings/oleObject228.bin"/><Relationship Id="rId21" Type="http://schemas.openxmlformats.org/officeDocument/2006/relationships/notesSlide" Target="../notesSlides/notesSlide37.xml"/><Relationship Id="rId20" Type="http://schemas.openxmlformats.org/officeDocument/2006/relationships/vmlDrawing" Target="../drawings/vmlDrawing56.vml"/><Relationship Id="rId2" Type="http://schemas.openxmlformats.org/officeDocument/2006/relationships/image" Target="../media/image301.wmf"/><Relationship Id="rId19" Type="http://schemas.openxmlformats.org/officeDocument/2006/relationships/slideLayout" Target="../slideLayouts/slideLayout2.xml"/><Relationship Id="rId18" Type="http://schemas.openxmlformats.org/officeDocument/2006/relationships/image" Target="../media/image305.wmf"/><Relationship Id="rId17" Type="http://schemas.openxmlformats.org/officeDocument/2006/relationships/oleObject" Target="../embeddings/oleObject232.bin"/><Relationship Id="rId16" Type="http://schemas.openxmlformats.org/officeDocument/2006/relationships/tags" Target="../tags/tag463.xml"/><Relationship Id="rId15" Type="http://schemas.openxmlformats.org/officeDocument/2006/relationships/image" Target="../media/image304.wmf"/><Relationship Id="rId14" Type="http://schemas.openxmlformats.org/officeDocument/2006/relationships/oleObject" Target="../embeddings/oleObject231.bin"/><Relationship Id="rId13" Type="http://schemas.openxmlformats.org/officeDocument/2006/relationships/tags" Target="../tags/tag462.xml"/><Relationship Id="rId12" Type="http://schemas.openxmlformats.org/officeDocument/2006/relationships/tags" Target="../tags/tag461.xml"/><Relationship Id="rId11" Type="http://schemas.openxmlformats.org/officeDocument/2006/relationships/image" Target="../media/image303.png"/><Relationship Id="rId10" Type="http://schemas.openxmlformats.org/officeDocument/2006/relationships/oleObject" Target="../embeddings/oleObject230.bin"/><Relationship Id="rId1" Type="http://schemas.openxmlformats.org/officeDocument/2006/relationships/oleObject" Target="../embeddings/oleObject227.bin"/></Relationships>
</file>

<file path=ppt/slides/_rels/slide83.xml.rels><?xml version="1.0" encoding="UTF-8" standalone="yes"?>
<Relationships xmlns="http://schemas.openxmlformats.org/package/2006/relationships"><Relationship Id="rId9" Type="http://schemas.openxmlformats.org/officeDocument/2006/relationships/image" Target="../media/image310.png"/><Relationship Id="rId8" Type="http://schemas.openxmlformats.org/officeDocument/2006/relationships/oleObject" Target="../embeddings/oleObject236.bin"/><Relationship Id="rId7" Type="http://schemas.openxmlformats.org/officeDocument/2006/relationships/image" Target="../media/image309.png"/><Relationship Id="rId6" Type="http://schemas.openxmlformats.org/officeDocument/2006/relationships/oleObject" Target="../embeddings/oleObject235.bin"/><Relationship Id="rId5" Type="http://schemas.openxmlformats.org/officeDocument/2006/relationships/image" Target="../media/image308.wmf"/><Relationship Id="rId4" Type="http://schemas.openxmlformats.org/officeDocument/2006/relationships/oleObject" Target="../embeddings/oleObject234.bin"/><Relationship Id="rId3" Type="http://schemas.openxmlformats.org/officeDocument/2006/relationships/image" Target="../media/image307.png"/><Relationship Id="rId28" Type="http://schemas.openxmlformats.org/officeDocument/2006/relationships/vmlDrawing" Target="../drawings/vmlDrawing57.vml"/><Relationship Id="rId27" Type="http://schemas.openxmlformats.org/officeDocument/2006/relationships/slideLayout" Target="../slideLayouts/slideLayout2.xml"/><Relationship Id="rId26" Type="http://schemas.openxmlformats.org/officeDocument/2006/relationships/image" Target="../media/image317.wmf"/><Relationship Id="rId25" Type="http://schemas.openxmlformats.org/officeDocument/2006/relationships/oleObject" Target="../embeddings/oleObject243.bin"/><Relationship Id="rId24" Type="http://schemas.openxmlformats.org/officeDocument/2006/relationships/tags" Target="../tags/tag466.xml"/><Relationship Id="rId23" Type="http://schemas.openxmlformats.org/officeDocument/2006/relationships/image" Target="../media/image316.png"/><Relationship Id="rId22" Type="http://schemas.openxmlformats.org/officeDocument/2006/relationships/oleObject" Target="../embeddings/oleObject242.bin"/><Relationship Id="rId21" Type="http://schemas.openxmlformats.org/officeDocument/2006/relationships/image" Target="../media/image315.wmf"/><Relationship Id="rId20" Type="http://schemas.openxmlformats.org/officeDocument/2006/relationships/oleObject" Target="../embeddings/oleObject241.bin"/><Relationship Id="rId2" Type="http://schemas.openxmlformats.org/officeDocument/2006/relationships/image" Target="../media/image306.png"/><Relationship Id="rId19" Type="http://schemas.openxmlformats.org/officeDocument/2006/relationships/tags" Target="../tags/tag465.xml"/><Relationship Id="rId18" Type="http://schemas.openxmlformats.org/officeDocument/2006/relationships/image" Target="../media/image314.wmf"/><Relationship Id="rId17" Type="http://schemas.openxmlformats.org/officeDocument/2006/relationships/oleObject" Target="../embeddings/oleObject240.bin"/><Relationship Id="rId16" Type="http://schemas.openxmlformats.org/officeDocument/2006/relationships/tags" Target="../tags/tag464.xml"/><Relationship Id="rId15" Type="http://schemas.openxmlformats.org/officeDocument/2006/relationships/image" Target="../media/image313.png"/><Relationship Id="rId14" Type="http://schemas.openxmlformats.org/officeDocument/2006/relationships/oleObject" Target="../embeddings/oleObject239.bin"/><Relationship Id="rId13" Type="http://schemas.openxmlformats.org/officeDocument/2006/relationships/image" Target="../media/image312.png"/><Relationship Id="rId12" Type="http://schemas.openxmlformats.org/officeDocument/2006/relationships/oleObject" Target="../embeddings/oleObject238.bin"/><Relationship Id="rId11" Type="http://schemas.openxmlformats.org/officeDocument/2006/relationships/image" Target="../media/image311.png"/><Relationship Id="rId10" Type="http://schemas.openxmlformats.org/officeDocument/2006/relationships/oleObject" Target="../embeddings/oleObject237.bin"/><Relationship Id="rId1" Type="http://schemas.openxmlformats.org/officeDocument/2006/relationships/oleObject" Target="../embeddings/oleObject233.bin"/></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slide" Target="slide15.xml"/><Relationship Id="rId3" Type="http://schemas.openxmlformats.org/officeDocument/2006/relationships/slide" Target="slide13.xml"/><Relationship Id="rId2" Type="http://schemas.openxmlformats.org/officeDocument/2006/relationships/slide" Target="slide12.xml"/><Relationship Id="rId1" Type="http://schemas.openxmlformats.org/officeDocument/2006/relationships/slide" Target="slide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4" name="矩形 46083">
            <a:hlinkClick r:id="rId1" action="ppaction://hlinksldjump"/>
          </p:cNvPr>
          <p:cNvSpPr/>
          <p:nvPr/>
        </p:nvSpPr>
        <p:spPr>
          <a:xfrm>
            <a:off x="901700" y="1988185"/>
            <a:ext cx="7710805" cy="64897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lgn="l">
              <a:buNone/>
            </a:pPr>
            <a:r>
              <a:rPr lang="zh-CN" altLang="en-US" sz="3200" b="1" dirty="0" smtClean="0">
                <a:solidFill>
                  <a:srgbClr val="333399"/>
                </a:solidFill>
                <a:latin typeface="华文楷体" panose="02010600040101010101" pitchFamily="2" charset="-122"/>
                <a:ea typeface="华文楷体" panose="02010600040101010101" pitchFamily="2" charset="-122"/>
                <a:cs typeface="华文楷体" panose="02010600040101010101" pitchFamily="2" charset="-122"/>
              </a:rPr>
              <a:t>§2.1  放大的概念与放大电路的性能指标</a:t>
            </a:r>
            <a:endParaRPr lang="zh-CN" altLang="en-US" sz="3200" b="1" dirty="0" smtClean="0">
              <a:solidFill>
                <a:srgbClr val="333399"/>
              </a:solidFill>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46085" name="矩形 46084">
            <a:hlinkClick r:id="rId2" action="ppaction://hlinksldjump"/>
          </p:cNvPr>
          <p:cNvSpPr/>
          <p:nvPr/>
        </p:nvSpPr>
        <p:spPr>
          <a:xfrm>
            <a:off x="901700" y="2675890"/>
            <a:ext cx="6989445" cy="72072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lgn="l">
              <a:buNone/>
            </a:pPr>
            <a:r>
              <a:rPr lang="zh-CN" altLang="en-US" sz="3200" b="1" dirty="0" smtClean="0">
                <a:solidFill>
                  <a:srgbClr val="333399"/>
                </a:solidFill>
                <a:latin typeface="华文楷体" panose="02010600040101010101" pitchFamily="2" charset="-122"/>
                <a:ea typeface="华文楷体" panose="02010600040101010101" pitchFamily="2" charset="-122"/>
                <a:cs typeface="华文楷体" panose="02010600040101010101" pitchFamily="2" charset="-122"/>
              </a:rPr>
              <a:t>§2.2  基本共射放大电路的工作原理</a:t>
            </a:r>
            <a:endParaRPr lang="zh-CN" altLang="en-US" sz="3200" b="1" dirty="0" smtClean="0">
              <a:solidFill>
                <a:srgbClr val="333399"/>
              </a:solidFill>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46086" name="矩形 46085">
            <a:hlinkClick r:id="rId1" action="ppaction://hlinksldjump"/>
          </p:cNvPr>
          <p:cNvSpPr/>
          <p:nvPr/>
        </p:nvSpPr>
        <p:spPr>
          <a:xfrm>
            <a:off x="901700" y="3435350"/>
            <a:ext cx="6424295" cy="6477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lgn="l">
              <a:buNone/>
            </a:pPr>
            <a:r>
              <a:rPr lang="zh-CN" altLang="en-US" sz="3200" b="1" dirty="0" smtClean="0">
                <a:solidFill>
                  <a:srgbClr val="333399"/>
                </a:solidFill>
                <a:latin typeface="华文楷体" panose="02010600040101010101" pitchFamily="2" charset="-122"/>
                <a:ea typeface="华文楷体" panose="02010600040101010101" pitchFamily="2" charset="-122"/>
                <a:cs typeface="华文楷体" panose="02010600040101010101" pitchFamily="2" charset="-122"/>
              </a:rPr>
              <a:t>§2.3  放大电路的分析方法</a:t>
            </a:r>
            <a:endParaRPr lang="zh-CN" altLang="en-US" sz="3200" b="1" dirty="0" smtClean="0">
              <a:solidFill>
                <a:srgbClr val="333399"/>
              </a:solidFill>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46087" name="矩形 46086">
            <a:hlinkClick r:id="rId1" action="ppaction://hlinksldjump"/>
          </p:cNvPr>
          <p:cNvSpPr/>
          <p:nvPr/>
        </p:nvSpPr>
        <p:spPr>
          <a:xfrm>
            <a:off x="901700" y="4121785"/>
            <a:ext cx="5944870" cy="57658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lgn="l">
              <a:buNone/>
            </a:pPr>
            <a:r>
              <a:rPr lang="zh-CN" altLang="en-US" sz="3200" b="1" dirty="0" smtClean="0">
                <a:solidFill>
                  <a:srgbClr val="333399"/>
                </a:solidFill>
                <a:latin typeface="华文楷体" panose="02010600040101010101" pitchFamily="2" charset="-122"/>
                <a:ea typeface="华文楷体" panose="02010600040101010101" pitchFamily="2" charset="-122"/>
                <a:cs typeface="华文楷体" panose="02010600040101010101" pitchFamily="2" charset="-122"/>
              </a:rPr>
              <a:t>§2.4  静态工作点的稳定</a:t>
            </a:r>
            <a:endParaRPr lang="zh-CN" altLang="en-US" sz="3200" b="1" dirty="0" smtClean="0">
              <a:solidFill>
                <a:srgbClr val="333399"/>
              </a:solidFill>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46088" name="矩形 46087">
            <a:hlinkClick r:id="rId1" action="ppaction://hlinksldjump"/>
          </p:cNvPr>
          <p:cNvSpPr/>
          <p:nvPr/>
        </p:nvSpPr>
        <p:spPr>
          <a:xfrm>
            <a:off x="901700" y="4737100"/>
            <a:ext cx="7548880" cy="64897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lgn="l">
              <a:buNone/>
            </a:pPr>
            <a:r>
              <a:rPr lang="zh-CN" altLang="en-US" sz="3200" b="1" dirty="0" smtClean="0">
                <a:solidFill>
                  <a:srgbClr val="333399"/>
                </a:solidFill>
                <a:latin typeface="华文楷体" panose="02010600040101010101" pitchFamily="2" charset="-122"/>
                <a:ea typeface="华文楷体" panose="02010600040101010101" pitchFamily="2" charset="-122"/>
                <a:cs typeface="华文楷体" panose="02010600040101010101" pitchFamily="2" charset="-122"/>
              </a:rPr>
              <a:t>§2.5  晶体管放大电路的三种组态</a:t>
            </a:r>
            <a:endParaRPr lang="zh-CN" altLang="en-US" sz="3200" b="1" dirty="0" smtClean="0">
              <a:solidFill>
                <a:srgbClr val="333399"/>
              </a:solidFill>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46089" name="矩形 46088">
            <a:hlinkClick r:id="rId1" action="ppaction://hlinksldjump"/>
          </p:cNvPr>
          <p:cNvSpPr/>
          <p:nvPr/>
        </p:nvSpPr>
        <p:spPr>
          <a:xfrm>
            <a:off x="901700" y="5424805"/>
            <a:ext cx="6424295" cy="59372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lgn="l">
              <a:buNone/>
            </a:pPr>
            <a:r>
              <a:rPr lang="zh-CN" altLang="en-US" sz="3200" b="1" dirty="0" smtClean="0">
                <a:solidFill>
                  <a:srgbClr val="333399"/>
                </a:solidFill>
                <a:latin typeface="华文楷体" panose="02010600040101010101" pitchFamily="2" charset="-122"/>
                <a:ea typeface="华文楷体" panose="02010600040101010101" pitchFamily="2" charset="-122"/>
                <a:cs typeface="华文楷体" panose="02010600040101010101" pitchFamily="2" charset="-122"/>
              </a:rPr>
              <a:t>§2.6  场效应管基本放大电路</a:t>
            </a:r>
            <a:endParaRPr lang="zh-CN" altLang="en-US" sz="3200" b="1" dirty="0" smtClean="0">
              <a:solidFill>
                <a:srgbClr val="333399"/>
              </a:solidFill>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
        <p:nvSpPr>
          <p:cNvPr id="5" name="标题 1"/>
          <p:cNvSpPr>
            <a:spLocks noGrp="1"/>
          </p:cNvSpPr>
          <p:nvPr/>
        </p:nvSpPr>
        <p:spPr>
          <a:xfrm>
            <a:off x="642938" y="1099820"/>
            <a:ext cx="7929562" cy="898525"/>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sz="2800" b="1" kern="1200">
                <a:solidFill>
                  <a:schemeClr val="tx1"/>
                </a:solidFill>
                <a:latin typeface="+mj-lt"/>
                <a:ea typeface="+mj-ea"/>
                <a:cs typeface="Times New Roman" panose="02020603050405020304" pitchFamily="18" charset="0"/>
              </a:defRPr>
            </a:lvl1pPr>
            <a:lvl2pPr algn="l" rtl="0" eaLnBrk="0" fontAlgn="base" hangingPunct="0">
              <a:spcBef>
                <a:spcPct val="0"/>
              </a:spcBef>
              <a:spcAft>
                <a:spcPct val="0"/>
              </a:spcAft>
              <a:defRPr sz="2800" b="1">
                <a:solidFill>
                  <a:schemeClr val="tx1"/>
                </a:solidFill>
                <a:latin typeface="Calibri" panose="020F0502020204030204" pitchFamily="34" charset="0"/>
                <a:ea typeface="宋体" panose="02010600030101010101" pitchFamily="2" charset="-122"/>
              </a:defRPr>
            </a:lvl2pPr>
            <a:lvl3pPr algn="l" rtl="0" eaLnBrk="0" fontAlgn="base" hangingPunct="0">
              <a:spcBef>
                <a:spcPct val="0"/>
              </a:spcBef>
              <a:spcAft>
                <a:spcPct val="0"/>
              </a:spcAft>
              <a:defRPr sz="2800" b="1">
                <a:solidFill>
                  <a:schemeClr val="tx1"/>
                </a:solidFill>
                <a:latin typeface="Calibri" panose="020F0502020204030204" pitchFamily="34" charset="0"/>
                <a:ea typeface="宋体" panose="02010600030101010101" pitchFamily="2" charset="-122"/>
              </a:defRPr>
            </a:lvl3pPr>
            <a:lvl4pPr algn="l" rtl="0" eaLnBrk="0" fontAlgn="base" hangingPunct="0">
              <a:spcBef>
                <a:spcPct val="0"/>
              </a:spcBef>
              <a:spcAft>
                <a:spcPct val="0"/>
              </a:spcAft>
              <a:defRPr sz="2800" b="1">
                <a:solidFill>
                  <a:schemeClr val="tx1"/>
                </a:solidFill>
                <a:latin typeface="Calibri" panose="020F0502020204030204" pitchFamily="34" charset="0"/>
                <a:ea typeface="宋体" panose="02010600030101010101" pitchFamily="2" charset="-122"/>
              </a:defRPr>
            </a:lvl4pPr>
            <a:lvl5pPr algn="l" rtl="0" eaLnBrk="0" fontAlgn="base" hangingPunct="0">
              <a:spcBef>
                <a:spcPct val="0"/>
              </a:spcBef>
              <a:spcAft>
                <a:spcPct val="0"/>
              </a:spcAft>
              <a:defRPr sz="2800" b="1">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ctr" eaLnBrk="1" hangingPunct="1">
              <a:buClrTx/>
              <a:buSzTx/>
              <a:buFontTx/>
            </a:pPr>
            <a:r>
              <a:rPr lang="zh-CN" altLang="en-US" sz="4000" dirty="0" smtClean="0">
                <a:solidFill>
                  <a:srgbClr val="002060"/>
                </a:solidFill>
                <a:latin typeface="宋体" panose="02010600030101010101" pitchFamily="2" charset="-122"/>
                <a:ea typeface="宋体" panose="02010600030101010101" pitchFamily="2" charset="-122"/>
              </a:rPr>
              <a:t>第二章 基本放大电路</a:t>
            </a:r>
            <a:endParaRPr lang="zh-CN" altLang="en-US" sz="4000" dirty="0">
              <a:solidFill>
                <a:srgbClr val="002060"/>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grpSp>
        <p:nvGrpSpPr>
          <p:cNvPr id="10" name="组合 9"/>
          <p:cNvGrpSpPr/>
          <p:nvPr/>
        </p:nvGrpSpPr>
        <p:grpSpPr>
          <a:xfrm>
            <a:off x="3691255" y="2496820"/>
            <a:ext cx="1047750" cy="1609090"/>
            <a:chOff x="5813" y="3932"/>
            <a:chExt cx="1650" cy="2534"/>
          </a:xfrm>
        </p:grpSpPr>
        <p:pic>
          <p:nvPicPr>
            <p:cNvPr id="4" name="图片 3"/>
            <p:cNvPicPr>
              <a:picLocks noChangeAspect="1"/>
            </p:cNvPicPr>
            <p:nvPr>
              <p:custDataLst>
                <p:tags r:id="rId1"/>
              </p:custDataLst>
            </p:nvPr>
          </p:nvPicPr>
          <p:blipFill>
            <a:blip r:embed="rId2"/>
            <a:stretch>
              <a:fillRect/>
            </a:stretch>
          </p:blipFill>
          <p:spPr>
            <a:xfrm>
              <a:off x="5813" y="4606"/>
              <a:ext cx="1650" cy="1860"/>
            </a:xfrm>
            <a:prstGeom prst="rect">
              <a:avLst/>
            </a:prstGeom>
          </p:spPr>
        </p:pic>
        <p:cxnSp>
          <p:nvCxnSpPr>
            <p:cNvPr id="9" name="直接连接符 8"/>
            <p:cNvCxnSpPr/>
            <p:nvPr/>
          </p:nvCxnSpPr>
          <p:spPr>
            <a:xfrm>
              <a:off x="7276" y="3932"/>
              <a:ext cx="0" cy="7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3613785" y="2846705"/>
            <a:ext cx="584200" cy="509905"/>
            <a:chOff x="5137" y="5652"/>
            <a:chExt cx="920" cy="803"/>
          </a:xfrm>
        </p:grpSpPr>
        <p:sp>
          <p:nvSpPr>
            <p:cNvPr id="14" name="文本框 13"/>
            <p:cNvSpPr txBox="1"/>
            <p:nvPr>
              <p:custDataLst>
                <p:tags r:id="rId3"/>
              </p:custDataLst>
            </p:nvPr>
          </p:nvSpPr>
          <p:spPr>
            <a:xfrm>
              <a:off x="5137" y="5652"/>
              <a:ext cx="920" cy="677"/>
            </a:xfrm>
            <a:prstGeom prst="rect">
              <a:avLst/>
            </a:prstGeom>
            <a:noFill/>
          </p:spPr>
          <p:txBody>
            <a:bodyPr wrap="square" rtlCol="0">
              <a:spAutoFit/>
            </a:bodyPr>
            <a:p>
              <a:pPr marL="0" indent="0">
                <a:lnSpc>
                  <a:spcPct val="110000"/>
                </a:lnSpc>
                <a:buNone/>
              </a:pPr>
              <a:r>
                <a:rPr lang="en-US" altLang="zh-CN" sz="2000" b="1" i="1" dirty="0" smtClean="0">
                  <a:solidFill>
                    <a:srgbClr val="FF0000"/>
                  </a:solidFill>
                  <a:latin typeface="Times New Roman" panose="02020603050405020304" pitchFamily="18" charset="0"/>
                  <a:cs typeface="Times New Roman" panose="02020603050405020304" pitchFamily="18" charset="0"/>
                </a:rPr>
                <a:t>i</a:t>
              </a:r>
              <a:r>
                <a:rPr lang="en-US" altLang="zh-CN" sz="2000" b="1" baseline="-25000" dirty="0" smtClean="0">
                  <a:solidFill>
                    <a:srgbClr val="FF0000"/>
                  </a:solidFill>
                  <a:latin typeface="Times New Roman" panose="02020603050405020304" pitchFamily="18" charset="0"/>
                  <a:cs typeface="Times New Roman" panose="02020603050405020304" pitchFamily="18" charset="0"/>
                </a:rPr>
                <a:t>b</a:t>
              </a:r>
              <a:endParaRPr lang="en-US" altLang="zh-CN" sz="2000" b="1" baseline="-25000" dirty="0" smtClean="0">
                <a:solidFill>
                  <a:srgbClr val="FF0000"/>
                </a:solidFill>
                <a:latin typeface="Times New Roman" panose="02020603050405020304" pitchFamily="18" charset="0"/>
                <a:cs typeface="Times New Roman" panose="02020603050405020304" pitchFamily="18" charset="0"/>
              </a:endParaRPr>
            </a:p>
          </p:txBody>
        </p:sp>
        <p:cxnSp>
          <p:nvCxnSpPr>
            <p:cNvPr id="15" name="直接箭头连接符 14"/>
            <p:cNvCxnSpPr/>
            <p:nvPr>
              <p:custDataLst>
                <p:tags r:id="rId4"/>
              </p:custDataLst>
            </p:nvPr>
          </p:nvCxnSpPr>
          <p:spPr>
            <a:xfrm>
              <a:off x="5371" y="6455"/>
              <a:ext cx="45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1174115" y="3416300"/>
            <a:ext cx="3843020" cy="2315845"/>
            <a:chOff x="1849" y="5380"/>
            <a:chExt cx="6052" cy="3647"/>
          </a:xfrm>
        </p:grpSpPr>
        <p:grpSp>
          <p:nvGrpSpPr>
            <p:cNvPr id="16" name="组合 15"/>
            <p:cNvGrpSpPr/>
            <p:nvPr/>
          </p:nvGrpSpPr>
          <p:grpSpPr>
            <a:xfrm>
              <a:off x="1849" y="5380"/>
              <a:ext cx="2000" cy="2891"/>
              <a:chOff x="2211" y="5241"/>
              <a:chExt cx="2000" cy="2891"/>
            </a:xfrm>
          </p:grpSpPr>
          <p:cxnSp>
            <p:nvCxnSpPr>
              <p:cNvPr id="12" name="直接连接符 11"/>
              <p:cNvCxnSpPr/>
              <p:nvPr>
                <p:custDataLst>
                  <p:tags r:id="rId5"/>
                </p:custDataLst>
              </p:nvPr>
            </p:nvCxnSpPr>
            <p:spPr>
              <a:xfrm>
                <a:off x="3541" y="5241"/>
                <a:ext cx="0" cy="28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custDataLst>
                  <p:tags r:id="rId6"/>
                </p:custDataLst>
              </p:nvPr>
            </p:nvPicPr>
            <p:blipFill>
              <a:blip r:embed="rId7"/>
              <a:stretch>
                <a:fillRect/>
              </a:stretch>
            </p:blipFill>
            <p:spPr>
              <a:xfrm>
                <a:off x="2211" y="6760"/>
                <a:ext cx="2000" cy="810"/>
              </a:xfrm>
              <a:prstGeom prst="rect">
                <a:avLst/>
              </a:prstGeom>
            </p:spPr>
          </p:pic>
        </p:grpSp>
        <p:cxnSp>
          <p:nvCxnSpPr>
            <p:cNvPr id="17" name="直接连接符 16"/>
            <p:cNvCxnSpPr/>
            <p:nvPr>
              <p:custDataLst>
                <p:tags r:id="rId8"/>
              </p:custDataLst>
            </p:nvPr>
          </p:nvCxnSpPr>
          <p:spPr>
            <a:xfrm flipV="1">
              <a:off x="3159" y="5393"/>
              <a:ext cx="266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custDataLst>
                <p:tags r:id="rId9"/>
              </p:custDataLst>
            </p:nvPr>
          </p:nvPicPr>
          <p:blipFill>
            <a:blip r:embed="rId10"/>
            <a:stretch>
              <a:fillRect/>
            </a:stretch>
          </p:blipFill>
          <p:spPr>
            <a:xfrm>
              <a:off x="6880" y="6277"/>
              <a:ext cx="910" cy="2750"/>
            </a:xfrm>
            <a:prstGeom prst="rect">
              <a:avLst/>
            </a:prstGeom>
          </p:spPr>
        </p:pic>
        <p:cxnSp>
          <p:nvCxnSpPr>
            <p:cNvPr id="19" name="直接连接符 18"/>
            <p:cNvCxnSpPr/>
            <p:nvPr>
              <p:custDataLst>
                <p:tags r:id="rId11"/>
              </p:custDataLst>
            </p:nvPr>
          </p:nvCxnSpPr>
          <p:spPr>
            <a:xfrm flipV="1">
              <a:off x="3148" y="8268"/>
              <a:ext cx="38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7407" y="8162"/>
              <a:ext cx="494" cy="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22" name="图片 21"/>
          <p:cNvPicPr>
            <a:picLocks noChangeAspect="1"/>
          </p:cNvPicPr>
          <p:nvPr/>
        </p:nvPicPr>
        <p:blipFill>
          <a:blip r:embed="rId12"/>
          <a:stretch>
            <a:fillRect/>
          </a:stretch>
        </p:blipFill>
        <p:spPr>
          <a:xfrm>
            <a:off x="2431415" y="2865755"/>
            <a:ext cx="958850" cy="800100"/>
          </a:xfrm>
          <a:prstGeom prst="rect">
            <a:avLst/>
          </a:prstGeom>
        </p:spPr>
      </p:pic>
      <p:grpSp>
        <p:nvGrpSpPr>
          <p:cNvPr id="28" name="组合 27"/>
          <p:cNvGrpSpPr/>
          <p:nvPr/>
        </p:nvGrpSpPr>
        <p:grpSpPr>
          <a:xfrm>
            <a:off x="4617085" y="1786890"/>
            <a:ext cx="2646680" cy="3549650"/>
            <a:chOff x="7271" y="2814"/>
            <a:chExt cx="4168" cy="5590"/>
          </a:xfrm>
        </p:grpSpPr>
        <p:pic>
          <p:nvPicPr>
            <p:cNvPr id="24" name="图片 23"/>
            <p:cNvPicPr>
              <a:picLocks noChangeAspect="1"/>
            </p:cNvPicPr>
            <p:nvPr>
              <p:custDataLst>
                <p:tags r:id="rId13"/>
              </p:custDataLst>
            </p:nvPr>
          </p:nvPicPr>
          <p:blipFill>
            <a:blip r:embed="rId14"/>
            <a:stretch>
              <a:fillRect/>
            </a:stretch>
          </p:blipFill>
          <p:spPr>
            <a:xfrm>
              <a:off x="9449" y="2814"/>
              <a:ext cx="1990" cy="5590"/>
            </a:xfrm>
            <a:prstGeom prst="rect">
              <a:avLst/>
            </a:prstGeom>
          </p:spPr>
        </p:pic>
        <p:cxnSp>
          <p:nvCxnSpPr>
            <p:cNvPr id="25" name="直接连接符 24"/>
            <p:cNvCxnSpPr/>
            <p:nvPr>
              <p:custDataLst>
                <p:tags r:id="rId15"/>
              </p:custDataLst>
            </p:nvPr>
          </p:nvCxnSpPr>
          <p:spPr>
            <a:xfrm flipV="1">
              <a:off x="7407" y="8268"/>
              <a:ext cx="21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16"/>
              </p:custDataLst>
            </p:nvPr>
          </p:nvCxnSpPr>
          <p:spPr>
            <a:xfrm flipV="1">
              <a:off x="7271" y="2895"/>
              <a:ext cx="23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custDataLst>
                <p:tags r:id="rId17"/>
              </p:custDataLst>
            </p:nvPr>
          </p:nvCxnSpPr>
          <p:spPr>
            <a:xfrm>
              <a:off x="7278" y="2895"/>
              <a:ext cx="0" cy="13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4084955" y="2511425"/>
            <a:ext cx="584200" cy="441960"/>
            <a:chOff x="4629" y="5638"/>
            <a:chExt cx="920" cy="696"/>
          </a:xfrm>
        </p:grpSpPr>
        <p:sp>
          <p:nvSpPr>
            <p:cNvPr id="6" name="文本框 5"/>
            <p:cNvSpPr txBox="1"/>
            <p:nvPr>
              <p:custDataLst>
                <p:tags r:id="rId18"/>
              </p:custDataLst>
            </p:nvPr>
          </p:nvSpPr>
          <p:spPr>
            <a:xfrm>
              <a:off x="4629" y="5638"/>
              <a:ext cx="920" cy="677"/>
            </a:xfrm>
            <a:prstGeom prst="rect">
              <a:avLst/>
            </a:prstGeom>
            <a:noFill/>
          </p:spPr>
          <p:txBody>
            <a:bodyPr wrap="square" rtlCol="0">
              <a:spAutoFit/>
            </a:bodyPr>
            <a:p>
              <a:pPr marL="0" indent="0">
                <a:lnSpc>
                  <a:spcPct val="110000"/>
                </a:lnSpc>
                <a:buNone/>
              </a:pPr>
              <a:r>
                <a:rPr lang="en-US" altLang="zh-CN" sz="2000" b="1" i="1" dirty="0" smtClean="0">
                  <a:solidFill>
                    <a:srgbClr val="0000FF"/>
                  </a:solidFill>
                  <a:latin typeface="Times New Roman" panose="02020603050405020304" pitchFamily="18" charset="0"/>
                  <a:cs typeface="Times New Roman" panose="02020603050405020304" pitchFamily="18" charset="0"/>
                </a:rPr>
                <a:t>i</a:t>
              </a:r>
              <a:r>
                <a:rPr lang="en-US" altLang="zh-CN" sz="2000" b="1" baseline="-25000" dirty="0" smtClean="0">
                  <a:solidFill>
                    <a:srgbClr val="0000FF"/>
                  </a:solidFill>
                  <a:latin typeface="Times New Roman" panose="02020603050405020304" pitchFamily="18" charset="0"/>
                  <a:cs typeface="Times New Roman" panose="02020603050405020304" pitchFamily="18" charset="0"/>
                </a:rPr>
                <a:t>c</a:t>
              </a:r>
              <a:endParaRPr lang="en-US" altLang="zh-CN" sz="2000" b="1" baseline="-25000" dirty="0" smtClean="0">
                <a:solidFill>
                  <a:srgbClr val="0000FF"/>
                </a:solidFill>
                <a:latin typeface="Times New Roman" panose="02020603050405020304" pitchFamily="18" charset="0"/>
                <a:cs typeface="Times New Roman" panose="02020603050405020304" pitchFamily="18" charset="0"/>
              </a:endParaRPr>
            </a:p>
          </p:txBody>
        </p:sp>
        <p:cxnSp>
          <p:nvCxnSpPr>
            <p:cNvPr id="7" name="直接箭头连接符 6"/>
            <p:cNvCxnSpPr/>
            <p:nvPr>
              <p:custDataLst>
                <p:tags r:id="rId19"/>
              </p:custDataLst>
            </p:nvPr>
          </p:nvCxnSpPr>
          <p:spPr>
            <a:xfrm rot="5400000">
              <a:off x="5096" y="6107"/>
              <a:ext cx="454"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pic>
        <p:nvPicPr>
          <p:cNvPr id="29" name="图片 28"/>
          <p:cNvPicPr>
            <a:picLocks noChangeAspect="1"/>
          </p:cNvPicPr>
          <p:nvPr/>
        </p:nvPicPr>
        <p:blipFill>
          <a:blip r:embed="rId20"/>
          <a:stretch>
            <a:fillRect/>
          </a:stretch>
        </p:blipFill>
        <p:spPr>
          <a:xfrm>
            <a:off x="1492250" y="3578860"/>
            <a:ext cx="863600" cy="698500"/>
          </a:xfrm>
          <a:prstGeom prst="rect">
            <a:avLst/>
          </a:prstGeom>
        </p:spPr>
      </p:pic>
      <p:grpSp>
        <p:nvGrpSpPr>
          <p:cNvPr id="37" name="组合 36"/>
          <p:cNvGrpSpPr/>
          <p:nvPr/>
        </p:nvGrpSpPr>
        <p:grpSpPr>
          <a:xfrm>
            <a:off x="4551045" y="2547620"/>
            <a:ext cx="1225550" cy="161290"/>
            <a:chOff x="12757" y="5373"/>
            <a:chExt cx="1930" cy="254"/>
          </a:xfrm>
        </p:grpSpPr>
        <p:sp>
          <p:nvSpPr>
            <p:cNvPr id="31" name="椭圆 30"/>
            <p:cNvSpPr/>
            <p:nvPr/>
          </p:nvSpPr>
          <p:spPr>
            <a:xfrm>
              <a:off x="12757" y="5400"/>
              <a:ext cx="227" cy="22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6" name="直接连接符 35"/>
            <p:cNvCxnSpPr/>
            <p:nvPr>
              <p:custDataLst>
                <p:tags r:id="rId21"/>
              </p:custDataLst>
            </p:nvPr>
          </p:nvCxnSpPr>
          <p:spPr>
            <a:xfrm flipV="1">
              <a:off x="12870" y="5514"/>
              <a:ext cx="16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椭圆 34"/>
            <p:cNvSpPr/>
            <p:nvPr>
              <p:custDataLst>
                <p:tags r:id="rId22"/>
              </p:custDataLst>
            </p:nvPr>
          </p:nvSpPr>
          <p:spPr>
            <a:xfrm>
              <a:off x="14460" y="5373"/>
              <a:ext cx="227" cy="22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39" name="图片 38"/>
          <p:cNvPicPr>
            <a:picLocks noChangeAspect="1"/>
          </p:cNvPicPr>
          <p:nvPr/>
        </p:nvPicPr>
        <p:blipFill>
          <a:blip r:embed="rId23"/>
          <a:stretch>
            <a:fillRect/>
          </a:stretch>
        </p:blipFill>
        <p:spPr>
          <a:xfrm>
            <a:off x="5445760" y="2781300"/>
            <a:ext cx="425450" cy="2133600"/>
          </a:xfrm>
          <a:prstGeom prst="rect">
            <a:avLst/>
          </a:prstGeom>
        </p:spPr>
      </p:pic>
      <p:pic>
        <p:nvPicPr>
          <p:cNvPr id="41" name="图片 40"/>
          <p:cNvPicPr>
            <a:picLocks noChangeAspect="1"/>
          </p:cNvPicPr>
          <p:nvPr/>
        </p:nvPicPr>
        <p:blipFill>
          <a:blip r:embed="rId24"/>
          <a:stretch>
            <a:fillRect/>
          </a:stretch>
        </p:blipFill>
        <p:spPr>
          <a:xfrm>
            <a:off x="4413250" y="1961515"/>
            <a:ext cx="684000" cy="487770"/>
          </a:xfrm>
          <a:prstGeom prst="rect">
            <a:avLst/>
          </a:prstGeom>
        </p:spPr>
      </p:pic>
      <p:sp>
        <p:nvSpPr>
          <p:cNvPr id="42" name="文本框 41"/>
          <p:cNvSpPr txBox="1"/>
          <p:nvPr/>
        </p:nvSpPr>
        <p:spPr>
          <a:xfrm>
            <a:off x="1663065" y="5915025"/>
            <a:ext cx="5717540" cy="398780"/>
          </a:xfrm>
          <a:prstGeom prst="rect">
            <a:avLst/>
          </a:prstGeom>
          <a:noFill/>
        </p:spPr>
        <p:txBody>
          <a:bodyPr wrap="square" rtlCol="0">
            <a:spAutoFit/>
          </a:bodyPr>
          <a:p>
            <a:r>
              <a:rPr lang="zh-CN" altLang="en-US"/>
              <a:t>基本共射放大电路</a:t>
            </a:r>
            <a:endParaRPr lang="zh-CN" altLang="en-US"/>
          </a:p>
        </p:txBody>
      </p:sp>
      <p:sp>
        <p:nvSpPr>
          <p:cNvPr id="55301" name="文本框 55300"/>
          <p:cNvSpPr txBox="1"/>
          <p:nvPr>
            <p:custDataLst>
              <p:tags r:id="rId25"/>
            </p:custDataLst>
          </p:nvPr>
        </p:nvSpPr>
        <p:spPr>
          <a:xfrm>
            <a:off x="459105" y="991870"/>
            <a:ext cx="8163560" cy="534035"/>
          </a:xfrm>
          <a:prstGeom prst="rect">
            <a:avLst/>
          </a:prstGeom>
          <a:noFill/>
          <a:ln w="9525">
            <a:noFill/>
          </a:ln>
        </p:spPr>
        <p:txBody>
          <a:bodyPr wrap="square">
            <a:spAutoFit/>
          </a:bodyPr>
          <a:p>
            <a:pPr algn="l">
              <a:lnSpc>
                <a:spcPct val="120000"/>
              </a:lnSpc>
              <a:spcBef>
                <a:spcPts val="50"/>
              </a:spcBef>
              <a:spcAft>
                <a:spcPts val="0"/>
              </a:spcAft>
            </a:pPr>
            <a:r>
              <a:rPr lang="zh-CN" sz="2400" dirty="0">
                <a:latin typeface="Times New Roman" panose="02020603050405020304" pitchFamily="18" charset="0"/>
              </a:rPr>
              <a:t>如何用晶体管设计一个放大电路</a:t>
            </a:r>
            <a:r>
              <a:rPr lang="zh-CN" altLang="en-US" sz="2400" dirty="0">
                <a:latin typeface="Times New Roman" panose="02020603050405020304" pitchFamily="18" charset="0"/>
              </a:rPr>
              <a:t>？</a:t>
            </a:r>
            <a:endParaRPr lang="zh-CN" altLang="en-US" sz="2400"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linds(horizontal)">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blinds(horizontal)">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left)">
                                      <p:cBhvr>
                                        <p:cTn id="37" dur="500"/>
                                        <p:tgtEl>
                                          <p:spTgt spid="37"/>
                                        </p:tgtEl>
                                      </p:cBhvr>
                                    </p:animEffect>
                                  </p:childTnLst>
                                </p:cTn>
                              </p:par>
                            </p:childTnLst>
                          </p:cTn>
                        </p:par>
                        <p:par>
                          <p:cTn id="38" fill="hold">
                            <p:stCondLst>
                              <p:cond delay="500"/>
                            </p:stCondLst>
                            <p:childTnLst>
                              <p:par>
                                <p:cTn id="39" presetID="22" presetClass="entr" presetSubtype="1" fill="hold" nodeType="after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blinds(horizontal)">
                                      <p:cBhvr>
                                        <p:cTn id="46" dur="500"/>
                                        <p:tgtEl>
                                          <p:spTgt spid="41"/>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blinds(horizontal)">
                                      <p:cBhvr>
                                        <p:cTn id="5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标题 54273"/>
          <p:cNvSpPr>
            <a:spLocks noGrp="1"/>
          </p:cNvSpPr>
          <p:nvPr>
            <p:ph type="title"/>
          </p:nvPr>
        </p:nvSpPr>
        <p:spPr>
          <a:xfrm>
            <a:off x="251778" y="837565"/>
            <a:ext cx="6192837" cy="485775"/>
          </a:xfrm>
        </p:spPr>
        <p:txBody>
          <a:bodyPr anchor="ctr" anchorCtr="0"/>
          <a:p>
            <a:pPr algn="l" eaLnBrk="0" hangingPunct="0">
              <a:lnSpc>
                <a:spcPct val="100000"/>
              </a:lnSpc>
              <a:buClrTx/>
              <a:buSzTx/>
              <a:buFontTx/>
            </a:pPr>
            <a:r>
              <a:rPr kumimoji="1" lang="zh-CN" altLang="en-US" sz="3200" dirty="0" smtClean="0">
                <a:solidFill>
                  <a:srgbClr val="FF0000"/>
                </a:solidFill>
                <a:latin typeface="黑体" panose="02010609060101010101" pitchFamily="49" charset="-122"/>
                <a:ea typeface="黑体" panose="02010609060101010101" pitchFamily="49" charset="-122"/>
                <a:cs typeface="+mn-cs"/>
              </a:rPr>
              <a:t>一、电路的组成及各元件的作用</a:t>
            </a:r>
            <a:endParaRPr kumimoji="1" lang="zh-CN" altLang="en-US" sz="3200" dirty="0" smtClean="0">
              <a:solidFill>
                <a:srgbClr val="FF0000"/>
              </a:solidFill>
              <a:latin typeface="黑体" panose="02010609060101010101" pitchFamily="49" charset="-122"/>
              <a:ea typeface="黑体" panose="02010609060101010101" pitchFamily="49" charset="-122"/>
              <a:cs typeface="+mn-cs"/>
            </a:endParaRPr>
          </a:p>
        </p:txBody>
      </p:sp>
      <p:graphicFrame>
        <p:nvGraphicFramePr>
          <p:cNvPr id="54275" name="对象 54274"/>
          <p:cNvGraphicFramePr/>
          <p:nvPr/>
        </p:nvGraphicFramePr>
        <p:xfrm>
          <a:off x="5076825" y="1557338"/>
          <a:ext cx="3505200" cy="2398712"/>
        </p:xfrm>
        <a:graphic>
          <a:graphicData uri="http://schemas.openxmlformats.org/presentationml/2006/ole">
            <mc:AlternateContent xmlns:mc="http://schemas.openxmlformats.org/markup-compatibility/2006">
              <mc:Choice xmlns:v="urn:schemas-microsoft-com:vml" Requires="v">
                <p:oleObj spid="_x0000_s3087" name="" r:id="rId1" imgW="12068175" imgH="8258175" progId="MSPhotoEd.3">
                  <p:embed/>
                </p:oleObj>
              </mc:Choice>
              <mc:Fallback>
                <p:oleObj name="" r:id="rId1" imgW="12068175" imgH="8258175" progId="MSPhotoEd.3">
                  <p:embed/>
                  <p:pic>
                    <p:nvPicPr>
                      <p:cNvPr id="0" name="图片 3086"/>
                      <p:cNvPicPr/>
                      <p:nvPr/>
                    </p:nvPicPr>
                    <p:blipFill>
                      <a:blip r:embed="rId2"/>
                      <a:stretch>
                        <a:fillRect/>
                      </a:stretch>
                    </p:blipFill>
                    <p:spPr>
                      <a:xfrm>
                        <a:off x="5076825" y="1557338"/>
                        <a:ext cx="3505200" cy="2398712"/>
                      </a:xfrm>
                      <a:prstGeom prst="rect">
                        <a:avLst/>
                      </a:prstGeom>
                      <a:noFill/>
                      <a:ln w="38100">
                        <a:noFill/>
                        <a:miter/>
                      </a:ln>
                    </p:spPr>
                  </p:pic>
                </p:oleObj>
              </mc:Fallback>
            </mc:AlternateContent>
          </a:graphicData>
        </a:graphic>
      </p:graphicFrame>
      <p:sp>
        <p:nvSpPr>
          <p:cNvPr id="54276" name="文本框 54275"/>
          <p:cNvSpPr txBox="1"/>
          <p:nvPr/>
        </p:nvSpPr>
        <p:spPr>
          <a:xfrm>
            <a:off x="581025" y="1638300"/>
            <a:ext cx="4267200" cy="968375"/>
          </a:xfrm>
          <a:prstGeom prst="rect">
            <a:avLst/>
          </a:prstGeom>
          <a:noFill/>
          <a:ln w="9525">
            <a:noFill/>
          </a:ln>
        </p:spPr>
        <p:txBody>
          <a:bodyPr>
            <a:spAutoFit/>
          </a:bodyPr>
          <a:p>
            <a:pPr algn="l">
              <a:lnSpc>
                <a:spcPct val="120000"/>
              </a:lnSpc>
              <a:spcBef>
                <a:spcPct val="50000"/>
              </a:spcBef>
            </a:pPr>
            <a:r>
              <a:rPr lang="en-US" altLang="zh-CN" sz="2400" i="1">
                <a:solidFill>
                  <a:srgbClr val="0000FF"/>
                </a:solidFill>
                <a:latin typeface="Times New Roman" panose="02020603050405020304" pitchFamily="18" charset="0"/>
              </a:rPr>
              <a:t>V</a:t>
            </a:r>
            <a:r>
              <a:rPr lang="en-US" altLang="zh-CN" sz="2400" baseline="-25000">
                <a:solidFill>
                  <a:srgbClr val="0000FF"/>
                </a:solidFill>
                <a:latin typeface="Times New Roman" panose="02020603050405020304" pitchFamily="18" charset="0"/>
              </a:rPr>
              <a:t>BB</a:t>
            </a:r>
            <a:r>
              <a:rPr lang="zh-CN" altLang="en-US" sz="2400">
                <a:solidFill>
                  <a:srgbClr val="0000FF"/>
                </a:solidFill>
                <a:latin typeface="Times New Roman" panose="02020603050405020304" pitchFamily="18" charset="0"/>
              </a:rPr>
              <a:t>、</a:t>
            </a:r>
            <a:r>
              <a:rPr lang="en-US" altLang="zh-CN" sz="2400" i="1" dirty="0" err="1">
                <a:solidFill>
                  <a:srgbClr val="0000FF"/>
                </a:solidFill>
                <a:latin typeface="Times New Roman" panose="02020603050405020304" pitchFamily="18" charset="0"/>
              </a:rPr>
              <a:t>R</a:t>
            </a:r>
            <a:r>
              <a:rPr lang="en-US" altLang="zh-CN" sz="2400" baseline="-25000" dirty="0" err="1">
                <a:solidFill>
                  <a:srgbClr val="0000FF"/>
                </a:solidFill>
                <a:latin typeface="Times New Roman" panose="02020603050405020304" pitchFamily="18" charset="0"/>
              </a:rPr>
              <a:t>b</a:t>
            </a:r>
            <a:r>
              <a:rPr lang="zh-CN" altLang="en-US" sz="2400">
                <a:latin typeface="Times New Roman" panose="02020603050405020304" pitchFamily="18" charset="0"/>
              </a:rPr>
              <a:t>：使</a:t>
            </a:r>
            <a:r>
              <a:rPr lang="en-US" altLang="zh-CN" sz="2400" i="1">
                <a:latin typeface="Times New Roman" panose="02020603050405020304" pitchFamily="18" charset="0"/>
              </a:rPr>
              <a:t>U</a:t>
            </a:r>
            <a:r>
              <a:rPr lang="en-US" altLang="zh-CN" sz="2400" baseline="-25000">
                <a:latin typeface="Times New Roman" panose="02020603050405020304" pitchFamily="18" charset="0"/>
              </a:rPr>
              <a:t>BE</a:t>
            </a:r>
            <a:r>
              <a:rPr lang="zh-CN" altLang="en-US" sz="2400">
                <a:latin typeface="Times New Roman" panose="02020603050405020304" pitchFamily="18" charset="0"/>
              </a:rPr>
              <a:t>＞ </a:t>
            </a:r>
            <a:r>
              <a:rPr lang="en-US" altLang="zh-CN" sz="2400" i="1" dirty="0" err="1">
                <a:latin typeface="Times New Roman" panose="02020603050405020304" pitchFamily="18" charset="0"/>
              </a:rPr>
              <a:t>U</a:t>
            </a:r>
            <a:r>
              <a:rPr lang="en-US" altLang="zh-CN" sz="2400" baseline="-25000" dirty="0" err="1">
                <a:latin typeface="Times New Roman" panose="02020603050405020304" pitchFamily="18" charset="0"/>
              </a:rPr>
              <a:t>on</a:t>
            </a:r>
            <a:r>
              <a:rPr lang="zh-CN" altLang="en-US" sz="2400">
                <a:latin typeface="Times New Roman" panose="02020603050405020304" pitchFamily="18" charset="0"/>
              </a:rPr>
              <a:t>，</a:t>
            </a:r>
            <a:r>
              <a:rPr lang="zh-CN" altLang="en-US" sz="2400" dirty="0">
                <a:latin typeface="Times New Roman" panose="02020603050405020304" pitchFamily="18" charset="0"/>
              </a:rPr>
              <a:t>且有合适的</a:t>
            </a:r>
            <a:r>
              <a:rPr lang="en-US" altLang="zh-CN" sz="2400" i="1">
                <a:latin typeface="Times New Roman" panose="02020603050405020304" pitchFamily="18" charset="0"/>
              </a:rPr>
              <a:t>I</a:t>
            </a:r>
            <a:r>
              <a:rPr lang="en-US" altLang="zh-CN" sz="2400" baseline="-25000">
                <a:latin typeface="Times New Roman" panose="02020603050405020304" pitchFamily="18" charset="0"/>
              </a:rPr>
              <a:t>B</a:t>
            </a:r>
            <a:r>
              <a:rPr lang="zh-CN" altLang="en-US" sz="2400">
                <a:latin typeface="Times New Roman" panose="02020603050405020304" pitchFamily="18" charset="0"/>
              </a:rPr>
              <a:t>。</a:t>
            </a:r>
            <a:endParaRPr lang="zh-CN" altLang="en-US" sz="2400" baseline="-25000">
              <a:latin typeface="Times New Roman" panose="02020603050405020304" pitchFamily="18" charset="0"/>
            </a:endParaRPr>
          </a:p>
        </p:txBody>
      </p:sp>
      <p:sp>
        <p:nvSpPr>
          <p:cNvPr id="54277" name="文本框 54276"/>
          <p:cNvSpPr txBox="1"/>
          <p:nvPr/>
        </p:nvSpPr>
        <p:spPr>
          <a:xfrm>
            <a:off x="657225" y="2552700"/>
            <a:ext cx="4267200" cy="968375"/>
          </a:xfrm>
          <a:prstGeom prst="rect">
            <a:avLst/>
          </a:prstGeom>
          <a:noFill/>
          <a:ln w="9525">
            <a:noFill/>
          </a:ln>
        </p:spPr>
        <p:txBody>
          <a:bodyPr>
            <a:spAutoFit/>
          </a:bodyPr>
          <a:p>
            <a:pPr algn="l">
              <a:lnSpc>
                <a:spcPct val="120000"/>
              </a:lnSpc>
              <a:spcBef>
                <a:spcPct val="50000"/>
              </a:spcBef>
            </a:pPr>
            <a:r>
              <a:rPr lang="en-US" altLang="zh-CN" sz="2400" i="1">
                <a:solidFill>
                  <a:srgbClr val="0000FF"/>
                </a:solidFill>
                <a:latin typeface="Times New Roman" panose="02020603050405020304" pitchFamily="18" charset="0"/>
              </a:rPr>
              <a:t>V</a:t>
            </a:r>
            <a:r>
              <a:rPr lang="en-US" altLang="zh-CN" sz="2400" baseline="-25000">
                <a:solidFill>
                  <a:srgbClr val="0000FF"/>
                </a:solidFill>
                <a:latin typeface="Times New Roman" panose="02020603050405020304" pitchFamily="18" charset="0"/>
              </a:rPr>
              <a:t>CC</a:t>
            </a:r>
            <a:r>
              <a:rPr lang="zh-CN" altLang="en-US" sz="2400">
                <a:latin typeface="Times New Roman" panose="02020603050405020304" pitchFamily="18" charset="0"/>
              </a:rPr>
              <a:t>：</a:t>
            </a:r>
            <a:r>
              <a:rPr lang="zh-CN" altLang="en-US" sz="2400" dirty="0">
                <a:latin typeface="Times New Roman" panose="02020603050405020304" pitchFamily="18" charset="0"/>
              </a:rPr>
              <a:t>使</a:t>
            </a:r>
            <a:r>
              <a:rPr lang="en-US" altLang="zh-CN" sz="2400" i="1">
                <a:latin typeface="Times New Roman" panose="02020603050405020304" pitchFamily="18" charset="0"/>
              </a:rPr>
              <a:t>U</a:t>
            </a:r>
            <a:r>
              <a:rPr lang="en-US" altLang="zh-CN" sz="2400" baseline="-25000">
                <a:latin typeface="Times New Roman" panose="02020603050405020304" pitchFamily="18" charset="0"/>
              </a:rPr>
              <a:t>CE</a:t>
            </a:r>
            <a:r>
              <a:rPr lang="en-US" altLang="zh-CN" sz="2400">
                <a:latin typeface="Times New Roman" panose="02020603050405020304" pitchFamily="18" charset="0"/>
              </a:rPr>
              <a:t>≥</a:t>
            </a:r>
            <a:r>
              <a:rPr lang="en-US" altLang="zh-CN" sz="2400" i="1">
                <a:latin typeface="Times New Roman" panose="02020603050405020304" pitchFamily="18" charset="0"/>
              </a:rPr>
              <a:t>U</a:t>
            </a:r>
            <a:r>
              <a:rPr lang="en-US" altLang="zh-CN" sz="2400" baseline="-25000">
                <a:latin typeface="Times New Roman" panose="02020603050405020304" pitchFamily="18" charset="0"/>
              </a:rPr>
              <a:t>BE</a:t>
            </a:r>
            <a:r>
              <a:rPr lang="zh-CN" altLang="en-US" sz="2400" dirty="0">
                <a:latin typeface="Times New Roman" panose="02020603050405020304" pitchFamily="18" charset="0"/>
              </a:rPr>
              <a:t>，同时作为负载的能源</a:t>
            </a:r>
            <a:r>
              <a:rPr lang="zh-CN" altLang="en-US" sz="2400">
                <a:latin typeface="Times New Roman" panose="02020603050405020304" pitchFamily="18" charset="0"/>
              </a:rPr>
              <a:t>。</a:t>
            </a:r>
            <a:endParaRPr lang="zh-CN" altLang="en-US" sz="2400" baseline="-25000">
              <a:latin typeface="Times New Roman" panose="02020603050405020304" pitchFamily="18" charset="0"/>
            </a:endParaRPr>
          </a:p>
        </p:txBody>
      </p:sp>
      <p:sp>
        <p:nvSpPr>
          <p:cNvPr id="54278" name="文本框 54277"/>
          <p:cNvSpPr txBox="1"/>
          <p:nvPr/>
        </p:nvSpPr>
        <p:spPr>
          <a:xfrm>
            <a:off x="655638" y="3543300"/>
            <a:ext cx="4267200" cy="530225"/>
          </a:xfrm>
          <a:prstGeom prst="rect">
            <a:avLst/>
          </a:prstGeom>
          <a:noFill/>
          <a:ln w="9525">
            <a:noFill/>
          </a:ln>
        </p:spPr>
        <p:txBody>
          <a:bodyPr>
            <a:spAutoFit/>
          </a:bodyPr>
          <a:p>
            <a:pPr algn="l">
              <a:lnSpc>
                <a:spcPct val="120000"/>
              </a:lnSpc>
              <a:spcBef>
                <a:spcPct val="50000"/>
              </a:spcBef>
            </a:pPr>
            <a:r>
              <a:rPr lang="en-US" altLang="zh-CN" sz="2400" i="1" dirty="0" err="1">
                <a:solidFill>
                  <a:srgbClr val="0000FF"/>
                </a:solidFill>
                <a:latin typeface="Times New Roman" panose="02020603050405020304" pitchFamily="18" charset="0"/>
              </a:rPr>
              <a:t>R</a:t>
            </a:r>
            <a:r>
              <a:rPr lang="en-US" altLang="zh-CN" sz="2400" baseline="-25000" dirty="0" err="1">
                <a:solidFill>
                  <a:srgbClr val="0000FF"/>
                </a:solidFill>
                <a:latin typeface="Times New Roman" panose="02020603050405020304" pitchFamily="18" charset="0"/>
              </a:rPr>
              <a:t>c</a:t>
            </a:r>
            <a:r>
              <a:rPr lang="zh-CN" altLang="en-US" sz="2400">
                <a:latin typeface="Times New Roman" panose="02020603050405020304" pitchFamily="18" charset="0"/>
              </a:rPr>
              <a:t>：将</a:t>
            </a:r>
            <a:r>
              <a:rPr lang="en-US" altLang="zh-CN" sz="2400" dirty="0" err="1">
                <a:latin typeface="Times New Roman" panose="02020603050405020304" pitchFamily="18" charset="0"/>
                <a:cs typeface="Times New Roman" panose="02020603050405020304" pitchFamily="18" charset="0"/>
              </a:rPr>
              <a:t>Δ</a:t>
            </a:r>
            <a:r>
              <a:rPr lang="en-US" altLang="zh-CN" sz="2400" i="1" dirty="0" err="1">
                <a:latin typeface="Times New Roman" panose="02020603050405020304" pitchFamily="18" charset="0"/>
                <a:cs typeface="Times New Roman" panose="02020603050405020304" pitchFamily="18" charset="0"/>
              </a:rPr>
              <a:t>i</a:t>
            </a:r>
            <a:r>
              <a:rPr lang="en-US" altLang="zh-CN" sz="2400" baseline="-25000" dirty="0" err="1">
                <a:latin typeface="Times New Roman" panose="02020603050405020304" pitchFamily="18" charset="0"/>
                <a:cs typeface="Times New Roman" panose="02020603050405020304" pitchFamily="18" charset="0"/>
              </a:rPr>
              <a:t>C</a:t>
            </a:r>
            <a:r>
              <a:rPr lang="zh-CN" altLang="en-US" sz="2400" dirty="0">
                <a:latin typeface="Times New Roman" panose="02020603050405020304" pitchFamily="18" charset="0"/>
              </a:rPr>
              <a:t>转换成</a:t>
            </a:r>
            <a:r>
              <a:rPr lang="en-US" altLang="zh-CN" sz="2400" dirty="0" err="1">
                <a:latin typeface="Times New Roman" panose="02020603050405020304" pitchFamily="18" charset="0"/>
                <a:cs typeface="Times New Roman" panose="02020603050405020304" pitchFamily="18" charset="0"/>
              </a:rPr>
              <a:t>Δ</a:t>
            </a:r>
            <a:r>
              <a:rPr lang="en-US" altLang="zh-CN" sz="2400" i="1" dirty="0" err="1">
                <a:latin typeface="Times New Roman" panose="02020603050405020304" pitchFamily="18" charset="0"/>
                <a:cs typeface="Times New Roman" panose="02020603050405020304" pitchFamily="18" charset="0"/>
              </a:rPr>
              <a:t>u</a:t>
            </a:r>
            <a:r>
              <a:rPr lang="en-US" altLang="zh-CN" sz="2400" baseline="-25000" dirty="0" err="1">
                <a:latin typeface="Times New Roman" panose="02020603050405020304" pitchFamily="18" charset="0"/>
                <a:cs typeface="Times New Roman" panose="02020603050405020304" pitchFamily="18" charset="0"/>
              </a:rPr>
              <a:t>CE</a:t>
            </a:r>
            <a:r>
              <a:rPr lang="en-US" altLang="zh-CN" sz="2400" dirty="0" err="1">
                <a:latin typeface="Times New Roman" panose="02020603050405020304" pitchFamily="18" charset="0"/>
                <a:cs typeface="Times New Roman" panose="02020603050405020304" pitchFamily="18" charset="0"/>
              </a:rPr>
              <a:t>(</a:t>
            </a:r>
            <a:r>
              <a:rPr lang="en-US" altLang="zh-CN" sz="2400" i="1" dirty="0" err="1">
                <a:latin typeface="Times New Roman" panose="02020603050405020304" pitchFamily="18" charset="0"/>
                <a:cs typeface="Times New Roman" panose="02020603050405020304" pitchFamily="18" charset="0"/>
              </a:rPr>
              <a:t>u</a:t>
            </a:r>
            <a:r>
              <a:rPr lang="en-US" altLang="zh-CN" sz="2400" baseline="-25000" dirty="0" err="1">
                <a:latin typeface="Times New Roman" panose="02020603050405020304" pitchFamily="18" charset="0"/>
                <a:cs typeface="Times New Roman" panose="02020603050405020304" pitchFamily="18" charset="0"/>
              </a:rPr>
              <a:t>o</a:t>
            </a:r>
            <a:r>
              <a:rPr lang="en-US" altLang="zh-CN" sz="2400">
                <a:latin typeface="Times New Roman" panose="02020603050405020304" pitchFamily="18" charset="0"/>
                <a:cs typeface="Times New Roman" panose="02020603050405020304" pitchFamily="18" charset="0"/>
              </a:rPr>
              <a:t>) </a:t>
            </a:r>
            <a:r>
              <a:rPr lang="zh-CN" altLang="en-US" sz="2400">
                <a:latin typeface="Times New Roman" panose="02020603050405020304" pitchFamily="18" charset="0"/>
              </a:rPr>
              <a:t>。</a:t>
            </a:r>
            <a:endParaRPr lang="zh-CN" altLang="en-US" sz="2400">
              <a:latin typeface="Times New Roman" panose="02020603050405020304" pitchFamily="18" charset="0"/>
            </a:endParaRPr>
          </a:p>
        </p:txBody>
      </p:sp>
      <p:grpSp>
        <p:nvGrpSpPr>
          <p:cNvPr id="54279" name="组合 54278"/>
          <p:cNvGrpSpPr/>
          <p:nvPr/>
        </p:nvGrpSpPr>
        <p:grpSpPr>
          <a:xfrm>
            <a:off x="655638" y="4191000"/>
            <a:ext cx="7367588" cy="544513"/>
            <a:chOff x="431" y="2568"/>
            <a:chExt cx="4641" cy="343"/>
          </a:xfrm>
        </p:grpSpPr>
        <p:graphicFrame>
          <p:nvGraphicFramePr>
            <p:cNvPr id="54280" name="对象 54279"/>
            <p:cNvGraphicFramePr/>
            <p:nvPr/>
          </p:nvGraphicFramePr>
          <p:xfrm>
            <a:off x="1963" y="2568"/>
            <a:ext cx="3109" cy="343"/>
          </p:xfrm>
          <a:graphic>
            <a:graphicData uri="http://schemas.openxmlformats.org/presentationml/2006/ole">
              <mc:AlternateContent xmlns:mc="http://schemas.openxmlformats.org/markup-compatibility/2006">
                <mc:Choice xmlns:v="urn:schemas-microsoft-com:vml" Requires="v">
                  <p:oleObj spid="_x0000_s3089" name="" r:id="rId3" imgW="2197100" imgH="241300" progId="Equation.3">
                    <p:embed/>
                  </p:oleObj>
                </mc:Choice>
                <mc:Fallback>
                  <p:oleObj name="" r:id="rId3" imgW="2197100" imgH="241300" progId="Equation.3">
                    <p:embed/>
                    <p:pic>
                      <p:nvPicPr>
                        <p:cNvPr id="0" name="图片 3088"/>
                        <p:cNvPicPr/>
                        <p:nvPr/>
                      </p:nvPicPr>
                      <p:blipFill>
                        <a:blip r:embed="rId4"/>
                        <a:stretch>
                          <a:fillRect/>
                        </a:stretch>
                      </p:blipFill>
                      <p:spPr>
                        <a:xfrm>
                          <a:off x="1963" y="2568"/>
                          <a:ext cx="3109" cy="343"/>
                        </a:xfrm>
                        <a:prstGeom prst="rect">
                          <a:avLst/>
                        </a:prstGeom>
                        <a:solidFill>
                          <a:srgbClr val="66FFFF"/>
                        </a:solidFill>
                        <a:ln w="38100">
                          <a:noFill/>
                          <a:miter/>
                        </a:ln>
                      </p:spPr>
                    </p:pic>
                  </p:oleObj>
                </mc:Fallback>
              </mc:AlternateContent>
            </a:graphicData>
          </a:graphic>
        </p:graphicFrame>
        <p:sp>
          <p:nvSpPr>
            <p:cNvPr id="54281" name="文本框 54280"/>
            <p:cNvSpPr txBox="1"/>
            <p:nvPr/>
          </p:nvSpPr>
          <p:spPr>
            <a:xfrm>
              <a:off x="431" y="2616"/>
              <a:ext cx="1776" cy="290"/>
            </a:xfrm>
            <a:prstGeom prst="rect">
              <a:avLst/>
            </a:prstGeom>
            <a:noFill/>
            <a:ln w="9525">
              <a:noFill/>
            </a:ln>
          </p:spPr>
          <p:txBody>
            <a:bodyPr>
              <a:spAutoFit/>
            </a:bodyPr>
            <a:p>
              <a:pPr algn="l">
                <a:spcBef>
                  <a:spcPct val="50000"/>
                </a:spcBef>
              </a:pPr>
              <a:r>
                <a:rPr lang="zh-CN" altLang="en-US" sz="2400"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动态</a:t>
              </a:r>
              <a:r>
                <a:rPr lang="zh-CN" altLang="en-US" sz="2400" dirty="0">
                  <a:solidFill>
                    <a:srgbClr val="FF0000"/>
                  </a:solidFill>
                  <a:latin typeface="Times New Roman" panose="02020603050405020304" pitchFamily="18" charset="0"/>
                </a:rPr>
                <a:t>信号作用时</a:t>
              </a:r>
              <a:r>
                <a:rPr lang="zh-CN" altLang="en-US" sz="2400" dirty="0">
                  <a:solidFill>
                    <a:schemeClr val="tx1"/>
                  </a:solidFill>
                  <a:latin typeface="Times New Roman" panose="02020603050405020304" pitchFamily="18" charset="0"/>
                </a:rPr>
                <a:t>：</a:t>
              </a:r>
              <a:endParaRPr lang="zh-CN" altLang="en-US" sz="2400" dirty="0">
                <a:solidFill>
                  <a:schemeClr val="tx1"/>
                </a:solidFill>
                <a:latin typeface="Times New Roman" panose="02020603050405020304" pitchFamily="18" charset="0"/>
              </a:endParaRPr>
            </a:p>
          </p:txBody>
        </p:sp>
      </p:grpSp>
      <p:sp>
        <p:nvSpPr>
          <p:cNvPr id="54282" name="文本框 54281"/>
          <p:cNvSpPr txBox="1"/>
          <p:nvPr/>
        </p:nvSpPr>
        <p:spPr>
          <a:xfrm>
            <a:off x="733425" y="4762500"/>
            <a:ext cx="7848600" cy="1420495"/>
          </a:xfrm>
          <a:prstGeom prst="rect">
            <a:avLst/>
          </a:prstGeom>
          <a:noFill/>
          <a:ln w="9525">
            <a:noFill/>
          </a:ln>
        </p:spPr>
        <p:txBody>
          <a:bodyPr>
            <a:spAutoFit/>
          </a:bodyPr>
          <a:p>
            <a:pPr algn="l">
              <a:lnSpc>
                <a:spcPct val="120000"/>
              </a:lnSpc>
              <a:spcBef>
                <a:spcPct val="50000"/>
              </a:spcBef>
            </a:pPr>
            <a:r>
              <a:rPr lang="en-US" altLang="zh-CN" sz="2400" dirty="0">
                <a:latin typeface="Times New Roman" panose="02020603050405020304" pitchFamily="18" charset="0"/>
              </a:rPr>
              <a:t>        </a:t>
            </a:r>
            <a:r>
              <a:rPr lang="zh-CN" altLang="en-US" sz="2400" dirty="0">
                <a:solidFill>
                  <a:schemeClr val="tx1"/>
                </a:solidFill>
                <a:latin typeface="Times New Roman" panose="02020603050405020304" pitchFamily="18" charset="0"/>
              </a:rPr>
              <a:t>输入信号电压</a:t>
            </a:r>
            <a:r>
              <a:rPr lang="en-US" altLang="zh-CN" sz="2400" dirty="0">
                <a:solidFill>
                  <a:schemeClr val="tx1"/>
                </a:solidFill>
                <a:latin typeface="Times New Roman" panose="02020603050405020304" pitchFamily="18" charset="0"/>
              </a:rPr>
              <a:t> </a:t>
            </a:r>
            <a:r>
              <a:rPr lang="en-US" altLang="zh-CN" sz="2400" i="1" dirty="0" err="1">
                <a:solidFill>
                  <a:schemeClr val="tx1"/>
                </a:solidFill>
                <a:latin typeface="Times New Roman" panose="02020603050405020304" pitchFamily="18" charset="0"/>
              </a:rPr>
              <a:t>u</a:t>
            </a:r>
            <a:r>
              <a:rPr lang="en-US" altLang="zh-CN" sz="2400" baseline="-25000" dirty="0" err="1">
                <a:solidFill>
                  <a:schemeClr val="tx1"/>
                </a:solidFill>
                <a:latin typeface="Times New Roman" panose="02020603050405020304" pitchFamily="18" charset="0"/>
              </a:rPr>
              <a:t>i </a:t>
            </a:r>
            <a:r>
              <a:rPr lang="zh-CN" altLang="en-US" sz="2400" dirty="0">
                <a:solidFill>
                  <a:schemeClr val="tx1"/>
                </a:solidFill>
                <a:latin typeface="Times New Roman" panose="02020603050405020304" pitchFamily="18" charset="0"/>
              </a:rPr>
              <a:t>为零时，晶体管各极的电流、</a:t>
            </a:r>
            <a:r>
              <a:rPr lang="en-US" altLang="zh-CN" sz="2400">
                <a:solidFill>
                  <a:schemeClr val="tx1"/>
                </a:solidFill>
                <a:latin typeface="Times New Roman" panose="02020603050405020304" pitchFamily="18" charset="0"/>
              </a:rPr>
              <a:t>b-e</a:t>
            </a:r>
            <a:r>
              <a:rPr lang="zh-CN" altLang="en-US" sz="2400">
                <a:solidFill>
                  <a:schemeClr val="tx1"/>
                </a:solidFill>
                <a:latin typeface="Times New Roman" panose="02020603050405020304" pitchFamily="18" charset="0"/>
              </a:rPr>
              <a:t>间</a:t>
            </a:r>
            <a:r>
              <a:rPr lang="zh-CN" altLang="en-US" sz="2400" dirty="0">
                <a:solidFill>
                  <a:schemeClr val="tx1"/>
                </a:solidFill>
                <a:latin typeface="Times New Roman" panose="02020603050405020304" pitchFamily="18" charset="0"/>
              </a:rPr>
              <a:t>的电压、管压降称为</a:t>
            </a:r>
            <a:r>
              <a:rPr lang="zh-CN" altLang="en-US" sz="2400" dirty="0">
                <a:solidFill>
                  <a:srgbClr val="0000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静态</a:t>
            </a:r>
            <a:r>
              <a:rPr lang="zh-CN" altLang="en-US" sz="2400" dirty="0">
                <a:solidFill>
                  <a:srgbClr val="0000FF"/>
                </a:solidFill>
                <a:latin typeface="Times New Roman" panose="02020603050405020304" pitchFamily="18" charset="0"/>
              </a:rPr>
              <a:t>工作点</a:t>
            </a:r>
            <a:r>
              <a:rPr lang="en-US" altLang="zh-CN" sz="2400" dirty="0">
                <a:solidFill>
                  <a:srgbClr val="0000FF"/>
                </a:solidFill>
                <a:latin typeface="Times New Roman" panose="02020603050405020304" pitchFamily="18" charset="0"/>
              </a:rPr>
              <a:t> </a:t>
            </a:r>
            <a:r>
              <a:rPr lang="en-US" altLang="zh-CN" sz="2400" i="1">
                <a:solidFill>
                  <a:srgbClr val="0000FF"/>
                </a:solidFill>
                <a:latin typeface="Times New Roman" panose="02020603050405020304" pitchFamily="18" charset="0"/>
              </a:rPr>
              <a:t>Q</a:t>
            </a:r>
            <a:r>
              <a:rPr lang="zh-CN" altLang="en-US" sz="2400">
                <a:solidFill>
                  <a:schemeClr val="tx1"/>
                </a:solidFill>
                <a:latin typeface="Times New Roman" panose="02020603050405020304" pitchFamily="18" charset="0"/>
              </a:rPr>
              <a:t>，</a:t>
            </a:r>
            <a:r>
              <a:rPr lang="zh-CN" altLang="en-US" sz="2400" dirty="0">
                <a:solidFill>
                  <a:schemeClr val="tx1"/>
                </a:solidFill>
                <a:latin typeface="Times New Roman" panose="02020603050405020304" pitchFamily="18" charset="0"/>
              </a:rPr>
              <a:t>记作</a:t>
            </a:r>
            <a:r>
              <a:rPr lang="en-US" altLang="zh-CN" sz="2400" dirty="0">
                <a:solidFill>
                  <a:schemeClr val="tx1"/>
                </a:solidFill>
                <a:latin typeface="Times New Roman" panose="02020603050405020304" pitchFamily="18" charset="0"/>
              </a:rPr>
              <a:t> </a:t>
            </a:r>
            <a:r>
              <a:rPr lang="en-US" altLang="zh-CN" sz="2400" i="1">
                <a:solidFill>
                  <a:schemeClr val="tx1"/>
                </a:solidFill>
                <a:latin typeface="Times New Roman" panose="02020603050405020304" pitchFamily="18" charset="0"/>
              </a:rPr>
              <a:t>I</a:t>
            </a:r>
            <a:r>
              <a:rPr lang="en-US" altLang="zh-CN" sz="2400" baseline="-25000">
                <a:solidFill>
                  <a:schemeClr val="tx1"/>
                </a:solidFill>
                <a:latin typeface="Times New Roman" panose="02020603050405020304" pitchFamily="18" charset="0"/>
              </a:rPr>
              <a:t>BQ</a:t>
            </a:r>
            <a:r>
              <a:rPr lang="zh-CN" altLang="en-US" sz="2400">
                <a:solidFill>
                  <a:schemeClr val="tx1"/>
                </a:solidFill>
                <a:latin typeface="Times New Roman" panose="02020603050405020304" pitchFamily="18" charset="0"/>
              </a:rPr>
              <a:t>、</a:t>
            </a:r>
            <a:r>
              <a:rPr lang="en-US" altLang="zh-CN" sz="2400" i="1">
                <a:solidFill>
                  <a:schemeClr val="tx1"/>
                </a:solidFill>
                <a:latin typeface="Times New Roman" panose="02020603050405020304" pitchFamily="18" charset="0"/>
              </a:rPr>
              <a:t>I</a:t>
            </a:r>
            <a:r>
              <a:rPr lang="en-US" altLang="zh-CN" sz="2400" baseline="-25000">
                <a:solidFill>
                  <a:schemeClr val="tx1"/>
                </a:solidFill>
                <a:latin typeface="Times New Roman" panose="02020603050405020304" pitchFamily="18" charset="0"/>
              </a:rPr>
              <a:t>CQ</a:t>
            </a:r>
            <a:r>
              <a:rPr lang="zh-CN" altLang="en-US" sz="2400">
                <a:solidFill>
                  <a:schemeClr val="tx1"/>
                </a:solidFill>
                <a:latin typeface="Times New Roman" panose="02020603050405020304" pitchFamily="18" charset="0"/>
              </a:rPr>
              <a:t>（</a:t>
            </a:r>
            <a:r>
              <a:rPr lang="en-US" altLang="zh-CN" sz="2400" i="1">
                <a:solidFill>
                  <a:schemeClr val="tx1"/>
                </a:solidFill>
                <a:latin typeface="Times New Roman" panose="02020603050405020304" pitchFamily="18" charset="0"/>
              </a:rPr>
              <a:t>I</a:t>
            </a:r>
            <a:r>
              <a:rPr lang="en-US" altLang="zh-CN" sz="2400" baseline="-25000">
                <a:solidFill>
                  <a:schemeClr val="tx1"/>
                </a:solidFill>
                <a:latin typeface="Times New Roman" panose="02020603050405020304" pitchFamily="18" charset="0"/>
              </a:rPr>
              <a:t>EQ</a:t>
            </a:r>
            <a:r>
              <a:rPr lang="zh-CN" altLang="en-US" sz="2400">
                <a:solidFill>
                  <a:schemeClr val="tx1"/>
                </a:solidFill>
                <a:latin typeface="Times New Roman" panose="02020603050405020304" pitchFamily="18" charset="0"/>
              </a:rPr>
              <a:t>）、 </a:t>
            </a:r>
            <a:r>
              <a:rPr lang="en-US" altLang="zh-CN" sz="2400" i="1">
                <a:solidFill>
                  <a:schemeClr val="tx1"/>
                </a:solidFill>
                <a:latin typeface="Times New Roman" panose="02020603050405020304" pitchFamily="18" charset="0"/>
              </a:rPr>
              <a:t>U</a:t>
            </a:r>
            <a:r>
              <a:rPr lang="en-US" altLang="zh-CN" sz="2400" baseline="-25000">
                <a:solidFill>
                  <a:schemeClr val="tx1"/>
                </a:solidFill>
                <a:latin typeface="Times New Roman" panose="02020603050405020304" pitchFamily="18" charset="0"/>
              </a:rPr>
              <a:t>BEQ</a:t>
            </a:r>
            <a:r>
              <a:rPr lang="zh-CN" altLang="en-US" sz="2400">
                <a:solidFill>
                  <a:schemeClr val="tx1"/>
                </a:solidFill>
                <a:latin typeface="Times New Roman" panose="02020603050405020304" pitchFamily="18" charset="0"/>
              </a:rPr>
              <a:t>、</a:t>
            </a:r>
            <a:r>
              <a:rPr lang="en-US" altLang="zh-CN" sz="2400" i="1">
                <a:solidFill>
                  <a:schemeClr val="tx1"/>
                </a:solidFill>
                <a:latin typeface="Times New Roman" panose="02020603050405020304" pitchFamily="18" charset="0"/>
              </a:rPr>
              <a:t>U</a:t>
            </a:r>
            <a:r>
              <a:rPr lang="en-US" altLang="zh-CN" sz="2400" baseline="-25000">
                <a:solidFill>
                  <a:schemeClr val="tx1"/>
                </a:solidFill>
                <a:latin typeface="Times New Roman" panose="02020603050405020304" pitchFamily="18" charset="0"/>
              </a:rPr>
              <a:t>CEQ</a:t>
            </a:r>
            <a:r>
              <a:rPr lang="zh-CN" altLang="en-US" sz="2400">
                <a:solidFill>
                  <a:schemeClr val="tx1"/>
                </a:solidFill>
                <a:latin typeface="Times New Roman" panose="02020603050405020304" pitchFamily="18" charset="0"/>
              </a:rPr>
              <a:t>。</a:t>
            </a:r>
            <a:endParaRPr lang="zh-CN" altLang="en-US" sz="2400">
              <a:solidFill>
                <a:schemeClr val="tx1"/>
              </a:solidFill>
              <a:latin typeface="Times New Roman" panose="02020603050405020304" pitchFamily="18" charset="0"/>
            </a:endParaRPr>
          </a:p>
        </p:txBody>
      </p:sp>
      <p:sp>
        <p:nvSpPr>
          <p:cNvPr id="54287" name="线形标注 1 54286"/>
          <p:cNvSpPr/>
          <p:nvPr/>
        </p:nvSpPr>
        <p:spPr>
          <a:xfrm>
            <a:off x="8004175" y="3789363"/>
            <a:ext cx="914400" cy="474662"/>
          </a:xfrm>
          <a:prstGeom prst="borderCallout1">
            <a:avLst>
              <a:gd name="adj1" fmla="val 24079"/>
              <a:gd name="adj2" fmla="val -8333"/>
              <a:gd name="adj3" fmla="val -21403"/>
              <a:gd name="adj4" fmla="val -118579"/>
            </a:avLst>
          </a:prstGeom>
          <a:solidFill>
            <a:srgbClr val="00FFFF"/>
          </a:solidFill>
          <a:ln w="19050" cap="flat" cmpd="sng">
            <a:solidFill>
              <a:srgbClr val="FF0000"/>
            </a:solidFill>
            <a:prstDash val="solid"/>
            <a:miter/>
            <a:headEnd type="none" w="med" len="med"/>
            <a:tailEnd type="none" w="med" len="med"/>
          </a:ln>
        </p:spPr>
        <p:txBody>
          <a:bodyPr/>
          <a:p>
            <a:r>
              <a:rPr lang="zh-CN" altLang="en-US" sz="2400" dirty="0">
                <a:latin typeface="Times New Roman" panose="02020603050405020304" pitchFamily="18" charset="0"/>
              </a:rPr>
              <a:t>共射</a:t>
            </a:r>
            <a:endParaRPr lang="zh-CN" altLang="en-US" sz="2400" dirty="0">
              <a:latin typeface="Times New Roman" panose="02020603050405020304" pitchFamily="18" charset="0"/>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grpSp>
        <p:nvGrpSpPr>
          <p:cNvPr id="8" name="组合 7"/>
          <p:cNvGrpSpPr/>
          <p:nvPr/>
        </p:nvGrpSpPr>
        <p:grpSpPr>
          <a:xfrm>
            <a:off x="6316980" y="1833245"/>
            <a:ext cx="584200" cy="441960"/>
            <a:chOff x="4629" y="5638"/>
            <a:chExt cx="920" cy="696"/>
          </a:xfrm>
        </p:grpSpPr>
        <p:sp>
          <p:nvSpPr>
            <p:cNvPr id="6" name="文本框 5"/>
            <p:cNvSpPr txBox="1"/>
            <p:nvPr>
              <p:custDataLst>
                <p:tags r:id="rId5"/>
              </p:custDataLst>
            </p:nvPr>
          </p:nvSpPr>
          <p:spPr>
            <a:xfrm>
              <a:off x="4629" y="5638"/>
              <a:ext cx="920" cy="677"/>
            </a:xfrm>
            <a:prstGeom prst="rect">
              <a:avLst/>
            </a:prstGeom>
            <a:noFill/>
          </p:spPr>
          <p:txBody>
            <a:bodyPr wrap="square" rtlCol="0">
              <a:spAutoFit/>
            </a:bodyPr>
            <a:p>
              <a:pPr marL="0" indent="0">
                <a:lnSpc>
                  <a:spcPct val="110000"/>
                </a:lnSpc>
                <a:buNone/>
              </a:pPr>
              <a:r>
                <a:rPr lang="en-US" altLang="zh-CN" sz="2000" b="1" i="1" dirty="0" smtClean="0">
                  <a:solidFill>
                    <a:srgbClr val="0000FF"/>
                  </a:solidFill>
                  <a:latin typeface="Times New Roman" panose="02020603050405020304" pitchFamily="18" charset="0"/>
                  <a:cs typeface="Times New Roman" panose="02020603050405020304" pitchFamily="18" charset="0"/>
                </a:rPr>
                <a:t>i</a:t>
              </a:r>
              <a:r>
                <a:rPr lang="en-US" altLang="zh-CN" sz="2000" b="1" baseline="-25000" dirty="0" smtClean="0">
                  <a:solidFill>
                    <a:srgbClr val="0000FF"/>
                  </a:solidFill>
                  <a:latin typeface="Times New Roman" panose="02020603050405020304" pitchFamily="18" charset="0"/>
                  <a:cs typeface="Times New Roman" panose="02020603050405020304" pitchFamily="18" charset="0"/>
                </a:rPr>
                <a:t>c</a:t>
              </a:r>
              <a:endParaRPr lang="en-US" altLang="zh-CN" sz="2000" b="1" baseline="-25000" dirty="0" smtClean="0">
                <a:solidFill>
                  <a:srgbClr val="0000FF"/>
                </a:solidFill>
                <a:latin typeface="Times New Roman" panose="02020603050405020304" pitchFamily="18" charset="0"/>
                <a:cs typeface="Times New Roman" panose="02020603050405020304" pitchFamily="18" charset="0"/>
              </a:endParaRPr>
            </a:p>
          </p:txBody>
        </p:sp>
        <p:cxnSp>
          <p:nvCxnSpPr>
            <p:cNvPr id="7" name="直接箭头连接符 6"/>
            <p:cNvCxnSpPr/>
            <p:nvPr>
              <p:custDataLst>
                <p:tags r:id="rId6"/>
              </p:custDataLst>
            </p:nvPr>
          </p:nvCxnSpPr>
          <p:spPr>
            <a:xfrm rot="5400000">
              <a:off x="5096" y="6107"/>
              <a:ext cx="454"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6151245" y="2070100"/>
            <a:ext cx="584200" cy="509905"/>
            <a:chOff x="5137" y="5652"/>
            <a:chExt cx="920" cy="803"/>
          </a:xfrm>
        </p:grpSpPr>
        <p:sp>
          <p:nvSpPr>
            <p:cNvPr id="14" name="文本框 13"/>
            <p:cNvSpPr txBox="1"/>
            <p:nvPr>
              <p:custDataLst>
                <p:tags r:id="rId7"/>
              </p:custDataLst>
            </p:nvPr>
          </p:nvSpPr>
          <p:spPr>
            <a:xfrm>
              <a:off x="5137" y="5652"/>
              <a:ext cx="920" cy="677"/>
            </a:xfrm>
            <a:prstGeom prst="rect">
              <a:avLst/>
            </a:prstGeom>
            <a:noFill/>
          </p:spPr>
          <p:txBody>
            <a:bodyPr wrap="square" rtlCol="0">
              <a:spAutoFit/>
            </a:bodyPr>
            <a:p>
              <a:pPr marL="0" indent="0">
                <a:lnSpc>
                  <a:spcPct val="110000"/>
                </a:lnSpc>
                <a:buNone/>
              </a:pPr>
              <a:r>
                <a:rPr lang="en-US" altLang="zh-CN" sz="2000" b="1" i="1" dirty="0" smtClean="0">
                  <a:solidFill>
                    <a:srgbClr val="FF0000"/>
                  </a:solidFill>
                  <a:latin typeface="Times New Roman" panose="02020603050405020304" pitchFamily="18" charset="0"/>
                  <a:cs typeface="Times New Roman" panose="02020603050405020304" pitchFamily="18" charset="0"/>
                </a:rPr>
                <a:t>i</a:t>
              </a:r>
              <a:r>
                <a:rPr lang="en-US" altLang="zh-CN" sz="2000" b="1" baseline="-25000" dirty="0" smtClean="0">
                  <a:solidFill>
                    <a:srgbClr val="FF0000"/>
                  </a:solidFill>
                  <a:latin typeface="Times New Roman" panose="02020603050405020304" pitchFamily="18" charset="0"/>
                  <a:cs typeface="Times New Roman" panose="02020603050405020304" pitchFamily="18" charset="0"/>
                </a:rPr>
                <a:t>b</a:t>
              </a:r>
              <a:endParaRPr lang="en-US" altLang="zh-CN" sz="2000" b="1" baseline="-25000" dirty="0" smtClean="0">
                <a:solidFill>
                  <a:srgbClr val="FF0000"/>
                </a:solidFill>
                <a:latin typeface="Times New Roman" panose="02020603050405020304" pitchFamily="18" charset="0"/>
                <a:cs typeface="Times New Roman" panose="02020603050405020304" pitchFamily="18" charset="0"/>
              </a:endParaRPr>
            </a:p>
          </p:txBody>
        </p:sp>
        <p:cxnSp>
          <p:nvCxnSpPr>
            <p:cNvPr id="15" name="直接箭头连接符 14"/>
            <p:cNvCxnSpPr/>
            <p:nvPr>
              <p:custDataLst>
                <p:tags r:id="rId8"/>
              </p:custDataLst>
            </p:nvPr>
          </p:nvCxnSpPr>
          <p:spPr>
            <a:xfrm>
              <a:off x="5371" y="6455"/>
              <a:ext cx="45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4276">
                                            <p:txEl>
                                              <p:charRg st="0" end="2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277">
                                            <p:txEl>
                                              <p:charRg st="0" end="2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278">
                                            <p:txEl>
                                              <p:charRg st="0" end="2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4279"/>
                                        </p:tgtEl>
                                        <p:attrNameLst>
                                          <p:attrName>style.visibility</p:attrName>
                                        </p:attrNameLst>
                                      </p:cBhvr>
                                      <p:to>
                                        <p:strVal val="visible"/>
                                      </p:to>
                                    </p:set>
                                    <p:animEffect transition="in" filter="wipe(left)">
                                      <p:cBhvr>
                                        <p:cTn id="15" dur="500"/>
                                        <p:tgtEl>
                                          <p:spTgt spid="5427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4282"/>
                                        </p:tgtEl>
                                        <p:attrNameLst>
                                          <p:attrName>style.visibility</p:attrName>
                                        </p:attrNameLst>
                                      </p:cBhvr>
                                      <p:to>
                                        <p:strVal val="visible"/>
                                      </p:to>
                                    </p:set>
                                    <p:animEffect transition="in" filter="wipe(left)">
                                      <p:cBhvr>
                                        <p:cTn id="20" dur="500"/>
                                        <p:tgtEl>
                                          <p:spTgt spid="54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build="p"/>
      <p:bldP spid="54277" grpId="0" build="p"/>
      <p:bldP spid="54278" grpId="0" build="p"/>
      <p:bldP spid="5428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标题 55297"/>
          <p:cNvSpPr>
            <a:spLocks noGrp="1"/>
          </p:cNvSpPr>
          <p:nvPr>
            <p:ph type="title"/>
          </p:nvPr>
        </p:nvSpPr>
        <p:spPr>
          <a:xfrm>
            <a:off x="179388" y="621348"/>
            <a:ext cx="7315200" cy="835025"/>
          </a:xfrm>
        </p:spPr>
        <p:txBody>
          <a:bodyPr anchor="ctr" anchorCtr="0"/>
          <a:p>
            <a:pPr algn="l" eaLnBrk="0" hangingPunct="0">
              <a:buClrTx/>
              <a:buSzTx/>
              <a:buFontTx/>
            </a:pPr>
            <a:r>
              <a:rPr kumimoji="1" lang="zh-CN" altLang="en-US" sz="3200" dirty="0" smtClean="0">
                <a:solidFill>
                  <a:srgbClr val="FF0000"/>
                </a:solidFill>
                <a:latin typeface="黑体" panose="02010609060101010101" pitchFamily="49" charset="-122"/>
                <a:ea typeface="黑体" panose="02010609060101010101" pitchFamily="49" charset="-122"/>
                <a:cs typeface="+mn-cs"/>
              </a:rPr>
              <a:t>二、设置静态工作点的必要性</a:t>
            </a:r>
            <a:endParaRPr kumimoji="1" lang="zh-CN" altLang="en-US" sz="3200" dirty="0" smtClean="0">
              <a:solidFill>
                <a:srgbClr val="FF0000"/>
              </a:solidFill>
              <a:latin typeface="黑体" panose="02010609060101010101" pitchFamily="49" charset="-122"/>
              <a:ea typeface="黑体" panose="02010609060101010101" pitchFamily="49" charset="-122"/>
              <a:cs typeface="+mn-cs"/>
            </a:endParaRPr>
          </a:p>
        </p:txBody>
      </p:sp>
      <p:graphicFrame>
        <p:nvGraphicFramePr>
          <p:cNvPr id="55299" name="对象 55298"/>
          <p:cNvGraphicFramePr/>
          <p:nvPr/>
        </p:nvGraphicFramePr>
        <p:xfrm>
          <a:off x="6326188" y="2255838"/>
          <a:ext cx="2362200" cy="2346325"/>
        </p:xfrm>
        <a:graphic>
          <a:graphicData uri="http://schemas.openxmlformats.org/presentationml/2006/ole">
            <mc:AlternateContent xmlns:mc="http://schemas.openxmlformats.org/markup-compatibility/2006">
              <mc:Choice xmlns:v="urn:schemas-microsoft-com:vml" Requires="v">
                <p:oleObj spid="_x0000_s3086" name="" r:id="rId1" imgW="12658725" imgH="12582525" progId="MSPhotoEd.3">
                  <p:embed/>
                </p:oleObj>
              </mc:Choice>
              <mc:Fallback>
                <p:oleObj name="" r:id="rId1" imgW="12658725" imgH="12582525" progId="MSPhotoEd.3">
                  <p:embed/>
                  <p:pic>
                    <p:nvPicPr>
                      <p:cNvPr id="0" name="图片 3085"/>
                      <p:cNvPicPr/>
                      <p:nvPr/>
                    </p:nvPicPr>
                    <p:blipFill>
                      <a:blip r:embed="rId2"/>
                      <a:stretch>
                        <a:fillRect/>
                      </a:stretch>
                    </p:blipFill>
                    <p:spPr>
                      <a:xfrm>
                        <a:off x="6326188" y="2255838"/>
                        <a:ext cx="2362200" cy="2346325"/>
                      </a:xfrm>
                      <a:prstGeom prst="rect">
                        <a:avLst/>
                      </a:prstGeom>
                      <a:noFill/>
                      <a:ln w="38100">
                        <a:noFill/>
                        <a:miter/>
                      </a:ln>
                    </p:spPr>
                  </p:pic>
                </p:oleObj>
              </mc:Fallback>
            </mc:AlternateContent>
          </a:graphicData>
        </a:graphic>
      </p:graphicFrame>
      <p:sp>
        <p:nvSpPr>
          <p:cNvPr id="55300" name="文本框 55299"/>
          <p:cNvSpPr txBox="1"/>
          <p:nvPr/>
        </p:nvSpPr>
        <p:spPr>
          <a:xfrm>
            <a:off x="533400" y="5006975"/>
            <a:ext cx="8017510" cy="1494155"/>
          </a:xfrm>
          <a:prstGeom prst="rect">
            <a:avLst/>
          </a:prstGeom>
          <a:noFill/>
          <a:ln w="9525">
            <a:noFill/>
          </a:ln>
        </p:spPr>
        <p:txBody>
          <a:bodyPr wrap="square">
            <a:spAutoFit/>
          </a:bodyPr>
          <a:p>
            <a:pPr algn="l" eaLnBrk="0" hangingPunct="0">
              <a:lnSpc>
                <a:spcPct val="120000"/>
              </a:lnSpc>
            </a:pPr>
            <a:r>
              <a:rPr lang="en-US" altLang="zh-CN" sz="2800" dirty="0">
                <a:solidFill>
                  <a:srgbClr val="000000"/>
                </a:solidFill>
                <a:latin typeface="Times New Roman" panose="02020603050405020304" pitchFamily="18" charset="0"/>
              </a:rPr>
              <a:t>     </a:t>
            </a:r>
            <a:r>
              <a:rPr lang="zh-CN" altLang="en-US" sz="2400" dirty="0">
                <a:latin typeface="Times New Roman" panose="02020603050405020304" pitchFamily="18" charset="0"/>
              </a:rPr>
              <a:t>输出电压必然失真！</a:t>
            </a:r>
            <a:endParaRPr lang="zh-CN" altLang="en-US" sz="2400" dirty="0">
              <a:latin typeface="Times New Roman" panose="02020603050405020304" pitchFamily="18" charset="0"/>
            </a:endParaRPr>
          </a:p>
          <a:p>
            <a:pPr algn="l" eaLnBrk="0" hangingPunct="0">
              <a:lnSpc>
                <a:spcPct val="120000"/>
              </a:lnSpc>
            </a:pPr>
            <a:r>
              <a:rPr lang="zh-CN" altLang="en-US" sz="2400" dirty="0">
                <a:latin typeface="Times New Roman" panose="02020603050405020304" pitchFamily="18" charset="0"/>
              </a:rPr>
              <a:t>     </a:t>
            </a:r>
            <a:r>
              <a:rPr lang="zh-CN" altLang="en-US" sz="2400" dirty="0">
                <a:solidFill>
                  <a:srgbClr val="0000FF"/>
                </a:solidFill>
                <a:latin typeface="Times New Roman" panose="02020603050405020304" pitchFamily="18" charset="0"/>
              </a:rPr>
              <a:t>设置合适的静态工作点，首先要解决失真问题，但</a:t>
            </a:r>
            <a:r>
              <a:rPr lang="en-US" altLang="zh-CN" sz="2400" dirty="0">
                <a:solidFill>
                  <a:srgbClr val="0000FF"/>
                </a:solidFill>
                <a:latin typeface="Times New Roman" panose="02020603050405020304" pitchFamily="18" charset="0"/>
              </a:rPr>
              <a:t> </a:t>
            </a:r>
            <a:r>
              <a:rPr lang="en-US" altLang="zh-CN" sz="2400" i="1">
                <a:solidFill>
                  <a:srgbClr val="0000FF"/>
                </a:solidFill>
                <a:latin typeface="Times New Roman" panose="02020603050405020304" pitchFamily="18" charset="0"/>
              </a:rPr>
              <a:t>Q </a:t>
            </a:r>
            <a:r>
              <a:rPr lang="zh-CN" altLang="en-US" sz="2400" dirty="0">
                <a:solidFill>
                  <a:srgbClr val="0000FF"/>
                </a:solidFill>
                <a:latin typeface="Times New Roman" panose="02020603050405020304" pitchFamily="18" charset="0"/>
              </a:rPr>
              <a:t>点几乎影响着所有的动态参数！</a:t>
            </a:r>
            <a:endParaRPr lang="zh-CN" altLang="en-US" sz="2400" dirty="0">
              <a:solidFill>
                <a:srgbClr val="0000FF"/>
              </a:solidFill>
              <a:latin typeface="Times New Roman" panose="02020603050405020304" pitchFamily="18" charset="0"/>
            </a:endParaRPr>
          </a:p>
        </p:txBody>
      </p:sp>
      <p:sp>
        <p:nvSpPr>
          <p:cNvPr id="55301" name="文本框 55300"/>
          <p:cNvSpPr txBox="1"/>
          <p:nvPr/>
        </p:nvSpPr>
        <p:spPr>
          <a:xfrm>
            <a:off x="459105" y="1494155"/>
            <a:ext cx="8163560" cy="977265"/>
          </a:xfrm>
          <a:prstGeom prst="rect">
            <a:avLst/>
          </a:prstGeom>
          <a:noFill/>
          <a:ln w="9525">
            <a:noFill/>
          </a:ln>
        </p:spPr>
        <p:txBody>
          <a:bodyPr wrap="square">
            <a:spAutoFit/>
          </a:bodyPr>
          <a:p>
            <a:pPr algn="l">
              <a:lnSpc>
                <a:spcPct val="120000"/>
              </a:lnSpc>
              <a:spcBef>
                <a:spcPts val="50"/>
              </a:spcBef>
              <a:spcAft>
                <a:spcPts val="0"/>
              </a:spcAft>
            </a:pPr>
            <a:r>
              <a:rPr lang="en-US" altLang="zh-CN" sz="2400" b="0" dirty="0">
                <a:latin typeface="Times New Roman" panose="02020603050405020304" pitchFamily="18" charset="0"/>
              </a:rPr>
              <a:t>    </a:t>
            </a:r>
            <a:r>
              <a:rPr lang="zh-CN" altLang="en-US" sz="2400" dirty="0">
                <a:latin typeface="Times New Roman" panose="02020603050405020304" pitchFamily="18" charset="0"/>
              </a:rPr>
              <a:t>为什么放大的对象是动态信号，却要晶体管有合适的直流电流和极间电压？</a:t>
            </a:r>
            <a:endParaRPr lang="zh-CN" altLang="en-US" sz="2400" dirty="0">
              <a:latin typeface="Times New Roman" panose="02020603050405020304" pitchFamily="18" charset="0"/>
            </a:endParaRPr>
          </a:p>
        </p:txBody>
      </p:sp>
      <p:graphicFrame>
        <p:nvGraphicFramePr>
          <p:cNvPr id="55302" name="对象 55301"/>
          <p:cNvGraphicFramePr/>
          <p:nvPr/>
        </p:nvGraphicFramePr>
        <p:xfrm>
          <a:off x="611188" y="2636838"/>
          <a:ext cx="2819400" cy="1928812"/>
        </p:xfrm>
        <a:graphic>
          <a:graphicData uri="http://schemas.openxmlformats.org/presentationml/2006/ole">
            <mc:AlternateContent xmlns:mc="http://schemas.openxmlformats.org/markup-compatibility/2006">
              <mc:Choice xmlns:v="urn:schemas-microsoft-com:vml" Requires="v">
                <p:oleObj spid="_x0000_s3084" name="" r:id="rId3" imgW="12068175" imgH="8258175" progId="MSPhotoEd.3">
                  <p:embed/>
                </p:oleObj>
              </mc:Choice>
              <mc:Fallback>
                <p:oleObj name="" r:id="rId3" imgW="12068175" imgH="8258175" progId="MSPhotoEd.3">
                  <p:embed/>
                  <p:pic>
                    <p:nvPicPr>
                      <p:cNvPr id="0" name="图片 3083"/>
                      <p:cNvPicPr/>
                      <p:nvPr/>
                    </p:nvPicPr>
                    <p:blipFill>
                      <a:blip r:embed="rId4"/>
                      <a:stretch>
                        <a:fillRect/>
                      </a:stretch>
                    </p:blipFill>
                    <p:spPr>
                      <a:xfrm>
                        <a:off x="611188" y="2636838"/>
                        <a:ext cx="2819400" cy="1928812"/>
                      </a:xfrm>
                      <a:prstGeom prst="rect">
                        <a:avLst/>
                      </a:prstGeom>
                      <a:noFill/>
                      <a:ln w="38100">
                        <a:noFill/>
                        <a:miter/>
                      </a:ln>
                    </p:spPr>
                  </p:pic>
                </p:oleObj>
              </mc:Fallback>
            </mc:AlternateContent>
          </a:graphicData>
        </a:graphic>
      </p:graphicFrame>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
        <p:nvSpPr>
          <p:cNvPr id="5" name="圆角矩形 4"/>
          <p:cNvSpPr/>
          <p:nvPr>
            <p:custDataLst>
              <p:tags r:id="rId5"/>
            </p:custDataLst>
          </p:nvPr>
        </p:nvSpPr>
        <p:spPr>
          <a:xfrm>
            <a:off x="611505" y="4004945"/>
            <a:ext cx="560070" cy="28829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5" name="组合 24"/>
          <p:cNvGrpSpPr/>
          <p:nvPr/>
        </p:nvGrpSpPr>
        <p:grpSpPr>
          <a:xfrm>
            <a:off x="6513830" y="3053715"/>
            <a:ext cx="1221105" cy="260350"/>
            <a:chOff x="7320" y="5713"/>
            <a:chExt cx="1923" cy="410"/>
          </a:xfrm>
        </p:grpSpPr>
        <p:cxnSp>
          <p:nvCxnSpPr>
            <p:cNvPr id="20" name="直接连接符 19"/>
            <p:cNvCxnSpPr/>
            <p:nvPr>
              <p:custDataLst>
                <p:tags r:id="rId6"/>
              </p:custDataLst>
            </p:nvPr>
          </p:nvCxnSpPr>
          <p:spPr>
            <a:xfrm flipV="1">
              <a:off x="7882" y="5966"/>
              <a:ext cx="1361" cy="0"/>
            </a:xfrm>
            <a:prstGeom prst="line">
              <a:avLst/>
            </a:prstGeom>
            <a:ln w="19050">
              <a:solidFill>
                <a:srgbClr val="0000FF"/>
              </a:solidFill>
              <a:prstDash val="lgDash"/>
            </a:ln>
          </p:spPr>
          <p:style>
            <a:lnRef idx="1">
              <a:schemeClr val="accent1"/>
            </a:lnRef>
            <a:fillRef idx="0">
              <a:schemeClr val="accent1"/>
            </a:fillRef>
            <a:effectRef idx="0">
              <a:schemeClr val="accent1"/>
            </a:effectRef>
            <a:fontRef idx="minor">
              <a:schemeClr val="tx1"/>
            </a:fontRef>
          </p:style>
        </p:cxnSp>
        <p:sp>
          <p:nvSpPr>
            <p:cNvPr id="21" name="文本框 20"/>
            <p:cNvSpPr txBox="1"/>
            <p:nvPr>
              <p:custDataLst>
                <p:tags r:id="rId7"/>
              </p:custDataLst>
            </p:nvPr>
          </p:nvSpPr>
          <p:spPr>
            <a:xfrm>
              <a:off x="7320" y="5713"/>
              <a:ext cx="725" cy="410"/>
            </a:xfrm>
            <a:prstGeom prst="rect">
              <a:avLst/>
            </a:prstGeom>
            <a:noFill/>
          </p:spPr>
          <p:txBody>
            <a:bodyPr wrap="square" rtlCol="0">
              <a:spAutoFit/>
            </a:bodyPr>
            <a:p>
              <a:pPr marL="0" indent="0">
                <a:lnSpc>
                  <a:spcPct val="110000"/>
                </a:lnSpc>
                <a:buNone/>
              </a:pPr>
              <a:r>
                <a:rPr lang="en-US" altLang="zh-CN" sz="1000" b="1" i="1" dirty="0" smtClean="0">
                  <a:solidFill>
                    <a:srgbClr val="0000FF"/>
                  </a:solidFill>
                  <a:latin typeface="Times New Roman" panose="02020603050405020304" pitchFamily="18" charset="0"/>
                  <a:cs typeface="Times New Roman" panose="02020603050405020304" pitchFamily="18" charset="0"/>
                </a:rPr>
                <a:t>I</a:t>
              </a:r>
              <a:r>
                <a:rPr lang="en-US" altLang="zh-CN" sz="1000" b="1" baseline="-25000" dirty="0" smtClean="0">
                  <a:solidFill>
                    <a:srgbClr val="0000FF"/>
                  </a:solidFill>
                  <a:latin typeface="Times New Roman" panose="02020603050405020304" pitchFamily="18" charset="0"/>
                  <a:cs typeface="Times New Roman" panose="02020603050405020304" pitchFamily="18" charset="0"/>
                </a:rPr>
                <a:t>BQ</a:t>
              </a:r>
              <a:endParaRPr lang="en-US" altLang="zh-CN" sz="1000" b="1" baseline="-25000" dirty="0" smtClean="0">
                <a:solidFill>
                  <a:srgbClr val="0000FF"/>
                </a:solidFill>
                <a:latin typeface="Times New Roman" panose="02020603050405020304" pitchFamily="18" charset="0"/>
                <a:cs typeface="Times New Roman" panose="02020603050405020304" pitchFamily="18" charset="0"/>
              </a:endParaRPr>
            </a:p>
          </p:txBody>
        </p:sp>
      </p:grpSp>
      <p:grpSp>
        <p:nvGrpSpPr>
          <p:cNvPr id="24" name="组合 23"/>
          <p:cNvGrpSpPr/>
          <p:nvPr/>
        </p:nvGrpSpPr>
        <p:grpSpPr>
          <a:xfrm>
            <a:off x="7532370" y="3255645"/>
            <a:ext cx="460375" cy="866775"/>
            <a:chOff x="8924" y="6031"/>
            <a:chExt cx="725" cy="1365"/>
          </a:xfrm>
        </p:grpSpPr>
        <p:cxnSp>
          <p:nvCxnSpPr>
            <p:cNvPr id="19" name="直接连接符 18"/>
            <p:cNvCxnSpPr/>
            <p:nvPr>
              <p:custDataLst>
                <p:tags r:id="rId8"/>
              </p:custDataLst>
            </p:nvPr>
          </p:nvCxnSpPr>
          <p:spPr>
            <a:xfrm>
              <a:off x="9301" y="6031"/>
              <a:ext cx="0" cy="1077"/>
            </a:xfrm>
            <a:prstGeom prst="line">
              <a:avLst/>
            </a:prstGeom>
            <a:ln w="19050">
              <a:solidFill>
                <a:srgbClr val="0000FF"/>
              </a:solidFill>
              <a:prstDash val="lg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custDataLst>
                <p:tags r:id="rId9"/>
              </p:custDataLst>
            </p:nvPr>
          </p:nvSpPr>
          <p:spPr>
            <a:xfrm>
              <a:off x="8924" y="6986"/>
              <a:ext cx="725" cy="410"/>
            </a:xfrm>
            <a:prstGeom prst="rect">
              <a:avLst/>
            </a:prstGeom>
            <a:noFill/>
          </p:spPr>
          <p:txBody>
            <a:bodyPr wrap="square" rtlCol="0">
              <a:spAutoFit/>
            </a:bodyPr>
            <a:p>
              <a:pPr marL="0" indent="0">
                <a:lnSpc>
                  <a:spcPct val="110000"/>
                </a:lnSpc>
                <a:buNone/>
              </a:pPr>
              <a:r>
                <a:rPr lang="en-US" altLang="zh-CN" sz="1000" b="1" i="1" dirty="0" smtClean="0">
                  <a:solidFill>
                    <a:srgbClr val="0000FF"/>
                  </a:solidFill>
                  <a:latin typeface="Times New Roman" panose="02020603050405020304" pitchFamily="18" charset="0"/>
                  <a:cs typeface="Times New Roman" panose="02020603050405020304" pitchFamily="18" charset="0"/>
                </a:rPr>
                <a:t>U</a:t>
              </a:r>
              <a:r>
                <a:rPr lang="en-US" altLang="zh-CN" sz="1000" b="1" baseline="-25000" dirty="0" smtClean="0">
                  <a:solidFill>
                    <a:srgbClr val="0000FF"/>
                  </a:solidFill>
                  <a:latin typeface="Times New Roman" panose="02020603050405020304" pitchFamily="18" charset="0"/>
                  <a:cs typeface="Times New Roman" panose="02020603050405020304" pitchFamily="18" charset="0"/>
                </a:rPr>
                <a:t>BEQ</a:t>
              </a:r>
              <a:endParaRPr lang="en-US" altLang="zh-CN" sz="1000" b="1" baseline="-25000" dirty="0" smtClean="0">
                <a:solidFill>
                  <a:srgbClr val="0000FF"/>
                </a:solidFill>
                <a:latin typeface="Times New Roman" panose="02020603050405020304" pitchFamily="18" charset="0"/>
                <a:cs typeface="Times New Roman" panose="02020603050405020304" pitchFamily="18" charset="0"/>
              </a:endParaRPr>
            </a:p>
          </p:txBody>
        </p:sp>
      </p:grpSp>
      <p:grpSp>
        <p:nvGrpSpPr>
          <p:cNvPr id="27" name="组合 26"/>
          <p:cNvGrpSpPr/>
          <p:nvPr/>
        </p:nvGrpSpPr>
        <p:grpSpPr>
          <a:xfrm>
            <a:off x="7440295" y="2864485"/>
            <a:ext cx="460375" cy="431165"/>
            <a:chOff x="8779" y="5415"/>
            <a:chExt cx="725" cy="679"/>
          </a:xfrm>
        </p:grpSpPr>
        <p:sp>
          <p:nvSpPr>
            <p:cNvPr id="67608" name="椭圆 67607"/>
            <p:cNvSpPr/>
            <p:nvPr>
              <p:custDataLst>
                <p:tags r:id="rId10"/>
              </p:custDataLst>
            </p:nvPr>
          </p:nvSpPr>
          <p:spPr>
            <a:xfrm>
              <a:off x="9176" y="5854"/>
              <a:ext cx="240" cy="240"/>
            </a:xfrm>
            <a:prstGeom prst="ellipse">
              <a:avLst/>
            </a:prstGeom>
            <a:solidFill>
              <a:srgbClr val="0000FF"/>
            </a:solidFill>
            <a:ln w="9525" cap="flat" cmpd="sng">
              <a:noFill/>
              <a:prstDash val="solid"/>
              <a:headEnd type="none" w="med" len="med"/>
              <a:tailEnd type="none" w="med" len="med"/>
            </a:ln>
          </p:spPr>
          <p:txBody>
            <a:bodyPr/>
            <a:p>
              <a:endParaRPr lang="zh-CN" altLang="en-US"/>
            </a:p>
          </p:txBody>
        </p:sp>
        <p:sp>
          <p:nvSpPr>
            <p:cNvPr id="26" name="文本框 25"/>
            <p:cNvSpPr txBox="1"/>
            <p:nvPr>
              <p:custDataLst>
                <p:tags r:id="rId11"/>
              </p:custDataLst>
            </p:nvPr>
          </p:nvSpPr>
          <p:spPr>
            <a:xfrm>
              <a:off x="8779" y="5415"/>
              <a:ext cx="725" cy="463"/>
            </a:xfrm>
            <a:prstGeom prst="rect">
              <a:avLst/>
            </a:prstGeom>
            <a:noFill/>
          </p:spPr>
          <p:txBody>
            <a:bodyPr wrap="square" rtlCol="0">
              <a:spAutoFit/>
            </a:bodyPr>
            <a:p>
              <a:pPr marL="0" indent="0">
                <a:lnSpc>
                  <a:spcPct val="110000"/>
                </a:lnSpc>
                <a:buNone/>
              </a:pPr>
              <a:r>
                <a:rPr lang="en-US" altLang="zh-CN" sz="1200" b="1" i="1" dirty="0" smtClean="0">
                  <a:solidFill>
                    <a:srgbClr val="0000FF"/>
                  </a:solidFill>
                  <a:latin typeface="Times New Roman" panose="02020603050405020304" pitchFamily="18" charset="0"/>
                  <a:cs typeface="Times New Roman" panose="02020603050405020304" pitchFamily="18" charset="0"/>
                </a:rPr>
                <a:t>Q</a:t>
              </a:r>
              <a:endParaRPr lang="en-US" altLang="zh-CN" sz="1200" b="1" i="1" dirty="0" smtClean="0">
                <a:solidFill>
                  <a:srgbClr val="0000FF"/>
                </a:solidFill>
                <a:latin typeface="Times New Roman" panose="02020603050405020304" pitchFamily="18" charset="0"/>
                <a:cs typeface="Times New Roman" panose="02020603050405020304" pitchFamily="18" charset="0"/>
              </a:endParaRPr>
            </a:p>
          </p:txBody>
        </p:sp>
      </p:grpSp>
      <p:pic>
        <p:nvPicPr>
          <p:cNvPr id="30" name="图片 29"/>
          <p:cNvPicPr>
            <a:picLocks noChangeAspect="1"/>
          </p:cNvPicPr>
          <p:nvPr>
            <p:custDataLst>
              <p:tags r:id="rId12"/>
            </p:custDataLst>
          </p:nvPr>
        </p:nvPicPr>
        <p:blipFill>
          <a:blip r:embed="rId13"/>
          <a:stretch>
            <a:fillRect/>
          </a:stretch>
        </p:blipFill>
        <p:spPr>
          <a:xfrm rot="5400000">
            <a:off x="7299960" y="4574540"/>
            <a:ext cx="966470" cy="210185"/>
          </a:xfrm>
          <a:prstGeom prst="rect">
            <a:avLst/>
          </a:prstGeom>
        </p:spPr>
      </p:pic>
      <p:cxnSp>
        <p:nvCxnSpPr>
          <p:cNvPr id="31" name="直接连接符 30"/>
          <p:cNvCxnSpPr/>
          <p:nvPr>
            <p:custDataLst>
              <p:tags r:id="rId14"/>
            </p:custDataLst>
          </p:nvPr>
        </p:nvCxnSpPr>
        <p:spPr>
          <a:xfrm flipH="1">
            <a:off x="6224905" y="2929255"/>
            <a:ext cx="1584000" cy="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custDataLst>
              <p:tags r:id="rId15"/>
            </p:custDataLst>
          </p:nvPr>
        </p:nvCxnSpPr>
        <p:spPr>
          <a:xfrm flipH="1">
            <a:off x="6247765" y="3550285"/>
            <a:ext cx="1404000" cy="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16"/>
            </p:custDataLst>
          </p:nvPr>
        </p:nvCxnSpPr>
        <p:spPr>
          <a:xfrm>
            <a:off x="7839710" y="2936240"/>
            <a:ext cx="29845" cy="183600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custDataLst>
              <p:tags r:id="rId17"/>
            </p:custDataLst>
          </p:nvPr>
        </p:nvCxnSpPr>
        <p:spPr>
          <a:xfrm>
            <a:off x="7673975" y="3550285"/>
            <a:ext cx="0" cy="111600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5981700" y="2948305"/>
            <a:ext cx="592455" cy="591185"/>
            <a:chOff x="6482" y="5301"/>
            <a:chExt cx="933" cy="1172"/>
          </a:xfrm>
        </p:grpSpPr>
        <p:sp>
          <p:nvSpPr>
            <p:cNvPr id="105481" name="直接连接符 105480"/>
            <p:cNvSpPr/>
            <p:nvPr>
              <p:custDataLst>
                <p:tags r:id="rId18"/>
              </p:custDataLst>
            </p:nvPr>
          </p:nvSpPr>
          <p:spPr>
            <a:xfrm>
              <a:off x="6948" y="6190"/>
              <a:ext cx="0" cy="283"/>
            </a:xfrm>
            <a:prstGeom prst="line">
              <a:avLst/>
            </a:prstGeom>
            <a:ln w="28575" cap="flat" cmpd="sng">
              <a:solidFill>
                <a:srgbClr val="FF0000"/>
              </a:solidFill>
              <a:prstDash val="solid"/>
              <a:headEnd type="none" w="med" len="med"/>
              <a:tailEnd type="arrow" w="med" len="med"/>
            </a:ln>
          </p:spPr>
        </p:sp>
        <p:sp>
          <p:nvSpPr>
            <p:cNvPr id="34" name="直接连接符 33"/>
            <p:cNvSpPr/>
            <p:nvPr>
              <p:custDataLst>
                <p:tags r:id="rId19"/>
              </p:custDataLst>
            </p:nvPr>
          </p:nvSpPr>
          <p:spPr>
            <a:xfrm rot="10800000">
              <a:off x="6948" y="5301"/>
              <a:ext cx="0" cy="283"/>
            </a:xfrm>
            <a:prstGeom prst="line">
              <a:avLst/>
            </a:prstGeom>
            <a:ln w="28575" cap="flat" cmpd="sng">
              <a:solidFill>
                <a:srgbClr val="FF0000"/>
              </a:solidFill>
              <a:prstDash val="solid"/>
              <a:headEnd type="none" w="med" len="med"/>
              <a:tailEnd type="arrow" w="med" len="med"/>
            </a:ln>
          </p:spPr>
        </p:sp>
        <p:sp>
          <p:nvSpPr>
            <p:cNvPr id="35" name="文本框 34"/>
            <p:cNvSpPr txBox="1"/>
            <p:nvPr>
              <p:custDataLst>
                <p:tags r:id="rId20"/>
              </p:custDataLst>
            </p:nvPr>
          </p:nvSpPr>
          <p:spPr>
            <a:xfrm>
              <a:off x="6482" y="5555"/>
              <a:ext cx="933" cy="583"/>
            </a:xfrm>
            <a:prstGeom prst="rect">
              <a:avLst/>
            </a:prstGeom>
            <a:noFill/>
          </p:spPr>
          <p:txBody>
            <a:bodyPr wrap="square" rtlCol="0">
              <a:spAutoFit/>
            </a:bodyPr>
            <a:p>
              <a:pPr marL="0" indent="0">
                <a:lnSpc>
                  <a:spcPct val="110000"/>
                </a:lnSpc>
                <a:buNone/>
              </a:pPr>
              <a:r>
                <a:rPr lang="en-US" altLang="zh-CN" sz="1200" b="1" dirty="0" smtClean="0">
                  <a:solidFill>
                    <a:srgbClr val="FF0000"/>
                  </a:solidFill>
                  <a:latin typeface="Times New Roman" panose="02020603050405020304" pitchFamily="18" charset="0"/>
                  <a:cs typeface="Times New Roman" panose="02020603050405020304" pitchFamily="18" charset="0"/>
                </a:rPr>
                <a:t>Δ</a:t>
              </a:r>
              <a:r>
                <a:rPr lang="en-US" altLang="zh-CN" sz="1200" b="1" i="1" dirty="0" smtClean="0">
                  <a:solidFill>
                    <a:srgbClr val="FF0000"/>
                  </a:solidFill>
                  <a:latin typeface="Times New Roman" panose="02020603050405020304" pitchFamily="18" charset="0"/>
                  <a:cs typeface="Times New Roman" panose="02020603050405020304" pitchFamily="18" charset="0"/>
                </a:rPr>
                <a:t>i</a:t>
              </a:r>
              <a:r>
                <a:rPr lang="en-US" altLang="zh-CN" sz="1200" b="1" baseline="-25000" dirty="0" smtClean="0">
                  <a:solidFill>
                    <a:srgbClr val="FF0000"/>
                  </a:solidFill>
                  <a:latin typeface="Times New Roman" panose="02020603050405020304" pitchFamily="18" charset="0"/>
                  <a:cs typeface="Times New Roman" panose="02020603050405020304" pitchFamily="18" charset="0"/>
                </a:rPr>
                <a:t>B</a:t>
              </a:r>
              <a:endParaRPr lang="en-US" altLang="zh-CN" sz="1200" b="1" baseline="-25000" dirty="0" smtClean="0">
                <a:solidFill>
                  <a:srgbClr val="FF0000"/>
                </a:solidFill>
                <a:latin typeface="Times New Roman" panose="02020603050405020304" pitchFamily="18" charset="0"/>
                <a:cs typeface="Times New Roman" panose="02020603050405020304" pitchFamily="18" charset="0"/>
              </a:endParaRPr>
            </a:p>
          </p:txBody>
        </p:sp>
      </p:grpSp>
      <p:sp>
        <p:nvSpPr>
          <p:cNvPr id="6" name="圆角矩形 5"/>
          <p:cNvSpPr/>
          <p:nvPr>
            <p:custDataLst>
              <p:tags r:id="rId21"/>
            </p:custDataLst>
          </p:nvPr>
        </p:nvSpPr>
        <p:spPr>
          <a:xfrm>
            <a:off x="2875915" y="3234055"/>
            <a:ext cx="555625" cy="549275"/>
          </a:xfrm>
          <a:prstGeom prst="roundRect">
            <a:avLst/>
          </a:prstGeom>
          <a:noFill/>
          <a:ln>
            <a:solidFill>
              <a:srgbClr val="DE35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3556635" y="4634230"/>
            <a:ext cx="2720975" cy="337185"/>
          </a:xfrm>
          <a:prstGeom prst="rect">
            <a:avLst/>
          </a:prstGeom>
          <a:noFill/>
        </p:spPr>
        <p:txBody>
          <a:bodyPr wrap="square" rtlCol="0">
            <a:spAutoFit/>
          </a:bodyPr>
          <a:p>
            <a:r>
              <a:rPr lang="zh-CN" altLang="en-US" sz="1600" b="0"/>
              <a:t>没有设置合适的静态工作点</a:t>
            </a:r>
            <a:endParaRPr lang="zh-CN" altLang="en-US" sz="1600" b="0"/>
          </a:p>
        </p:txBody>
      </p:sp>
      <p:grpSp>
        <p:nvGrpSpPr>
          <p:cNvPr id="8" name="组合 7"/>
          <p:cNvGrpSpPr/>
          <p:nvPr/>
        </p:nvGrpSpPr>
        <p:grpSpPr>
          <a:xfrm>
            <a:off x="3735705" y="2573020"/>
            <a:ext cx="2133600" cy="1937385"/>
            <a:chOff x="5883" y="4052"/>
            <a:chExt cx="3360" cy="3051"/>
          </a:xfrm>
        </p:grpSpPr>
        <p:graphicFrame>
          <p:nvGraphicFramePr>
            <p:cNvPr id="55303" name="对象 55302"/>
            <p:cNvGraphicFramePr/>
            <p:nvPr/>
          </p:nvGraphicFramePr>
          <p:xfrm>
            <a:off x="5883" y="4153"/>
            <a:ext cx="3360" cy="2950"/>
          </p:xfrm>
          <a:graphic>
            <a:graphicData uri="http://schemas.openxmlformats.org/presentationml/2006/ole">
              <mc:AlternateContent xmlns:mc="http://schemas.openxmlformats.org/markup-compatibility/2006">
                <mc:Choice xmlns:v="urn:schemas-microsoft-com:vml" Requires="v">
                  <p:oleObj spid="_x0000_s3085" name="" r:id="rId22" imgW="10163175" imgH="8924925" progId="MSPhotoEd.3">
                    <p:embed/>
                  </p:oleObj>
                </mc:Choice>
                <mc:Fallback>
                  <p:oleObj name="" r:id="rId22" imgW="10163175" imgH="8924925" progId="MSPhotoEd.3">
                    <p:embed/>
                    <p:pic>
                      <p:nvPicPr>
                        <p:cNvPr id="0" name="图片 3084"/>
                        <p:cNvPicPr/>
                        <p:nvPr/>
                      </p:nvPicPr>
                      <p:blipFill>
                        <a:blip r:embed="rId23"/>
                        <a:stretch>
                          <a:fillRect/>
                        </a:stretch>
                      </p:blipFill>
                      <p:spPr>
                        <a:xfrm>
                          <a:off x="5883" y="4153"/>
                          <a:ext cx="3360" cy="2950"/>
                        </a:xfrm>
                        <a:prstGeom prst="rect">
                          <a:avLst/>
                        </a:prstGeom>
                        <a:noFill/>
                        <a:ln w="38100">
                          <a:noFill/>
                          <a:miter/>
                        </a:ln>
                      </p:spPr>
                    </p:pic>
                  </p:oleObj>
                </mc:Fallback>
              </mc:AlternateContent>
            </a:graphicData>
          </a:graphic>
        </p:graphicFrame>
        <p:sp>
          <p:nvSpPr>
            <p:cNvPr id="15" name="文本框 14"/>
            <p:cNvSpPr txBox="1"/>
            <p:nvPr>
              <p:custDataLst>
                <p:tags r:id="rId24"/>
              </p:custDataLst>
            </p:nvPr>
          </p:nvSpPr>
          <p:spPr>
            <a:xfrm>
              <a:off x="7835" y="4052"/>
              <a:ext cx="1036" cy="434"/>
            </a:xfrm>
            <a:prstGeom prst="rect">
              <a:avLst/>
            </a:prstGeom>
            <a:solidFill>
              <a:schemeClr val="bg1"/>
            </a:solidFill>
          </p:spPr>
          <p:txBody>
            <a:bodyPr wrap="square" rtlCol="0">
              <a:spAutoFit/>
            </a:bodyPr>
            <a:p>
              <a:pPr algn="l"/>
              <a:r>
                <a:rPr lang="en-US" altLang="zh-CN" sz="1200" b="0">
                  <a:latin typeface="Times New Roman" panose="02020603050405020304" pitchFamily="18" charset="0"/>
                  <a:cs typeface="Times New Roman" panose="02020603050405020304" pitchFamily="18" charset="0"/>
                </a:rPr>
                <a:t>+</a:t>
              </a:r>
              <a:r>
                <a:rPr lang="en-US" altLang="zh-CN" sz="1200" b="0" i="1">
                  <a:latin typeface="Times New Roman" panose="02020603050405020304" pitchFamily="18" charset="0"/>
                  <a:cs typeface="Times New Roman" panose="02020603050405020304" pitchFamily="18" charset="0"/>
                </a:rPr>
                <a:t>V</a:t>
              </a:r>
              <a:r>
                <a:rPr lang="en-US" altLang="zh-CN" sz="1200" b="0" baseline="-25000">
                  <a:latin typeface="Times New Roman" panose="02020603050405020304" pitchFamily="18" charset="0"/>
                  <a:cs typeface="Times New Roman" panose="02020603050405020304" pitchFamily="18" charset="0"/>
                </a:rPr>
                <a:t>CC</a:t>
              </a:r>
              <a:endParaRPr lang="en-US" altLang="zh-CN" sz="1200" b="0" baseline="-25000">
                <a:latin typeface="Times New Roman" panose="02020603050405020304" pitchFamily="18" charset="0"/>
                <a:cs typeface="Times New Roman" panose="02020603050405020304" pitchFamily="18" charset="0"/>
              </a:endParaRPr>
            </a:p>
          </p:txBody>
        </p:sp>
      </p:grpSp>
      <p:sp>
        <p:nvSpPr>
          <p:cNvPr id="2" name="圆角矩形 1"/>
          <p:cNvSpPr/>
          <p:nvPr/>
        </p:nvSpPr>
        <p:spPr>
          <a:xfrm>
            <a:off x="4787900" y="2564765"/>
            <a:ext cx="645160" cy="288290"/>
          </a:xfrm>
          <a:prstGeom prst="roundRect">
            <a:avLst/>
          </a:prstGeom>
          <a:noFill/>
          <a:ln>
            <a:solidFill>
              <a:srgbClr val="DE35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圆角矩形 3"/>
          <p:cNvSpPr/>
          <p:nvPr>
            <p:custDataLst>
              <p:tags r:id="rId25"/>
            </p:custDataLst>
          </p:nvPr>
        </p:nvSpPr>
        <p:spPr>
          <a:xfrm>
            <a:off x="3564255" y="3788410"/>
            <a:ext cx="504190" cy="288290"/>
          </a:xfrm>
          <a:prstGeom prst="roundRect">
            <a:avLst/>
          </a:prstGeom>
          <a:noFill/>
          <a:ln>
            <a:solidFill>
              <a:srgbClr val="0000F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32" fill="hold" nodeType="clickEffect">
                                  <p:stCondLst>
                                    <p:cond delay="0"/>
                                  </p:stCondLst>
                                  <p:childTnLst>
                                    <p:set>
                                      <p:cBhvr>
                                        <p:cTn id="19" dur="1" fill="hold">
                                          <p:stCondLst>
                                            <p:cond delay="0"/>
                                          </p:stCondLst>
                                        </p:cTn>
                                        <p:tgtEl>
                                          <p:spTgt spid="55299"/>
                                        </p:tgtEl>
                                        <p:attrNameLst>
                                          <p:attrName>style.visibility</p:attrName>
                                        </p:attrNameLst>
                                      </p:cBhvr>
                                      <p:to>
                                        <p:strVal val="visible"/>
                                      </p:to>
                                    </p:set>
                                    <p:animEffect transition="in" filter="box(out)">
                                      <p:cBhvr>
                                        <p:cTn id="20" dur="500"/>
                                        <p:tgtEl>
                                          <p:spTgt spid="5529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5300">
                                            <p:txEl>
                                              <p:charRg st="0" end="15"/>
                                            </p:txEl>
                                          </p:spTgt>
                                        </p:tgtEl>
                                        <p:attrNameLst>
                                          <p:attrName>style.visibility</p:attrName>
                                        </p:attrNameLst>
                                      </p:cBhvr>
                                      <p:to>
                                        <p:strVal val="visible"/>
                                      </p:to>
                                    </p:set>
                                    <p:animEffect transition="in" filter="wipe(left)">
                                      <p:cBhvr>
                                        <p:cTn id="30" dur="500"/>
                                        <p:tgtEl>
                                          <p:spTgt spid="55300">
                                            <p:txEl>
                                              <p:charRg st="0" end="1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5300">
                                            <p:txEl>
                                              <p:charRg st="15" end="58"/>
                                            </p:txEl>
                                          </p:spTgt>
                                        </p:tgtEl>
                                        <p:attrNameLst>
                                          <p:attrName>style.visibility</p:attrName>
                                        </p:attrNameLst>
                                      </p:cBhvr>
                                      <p:to>
                                        <p:strVal val="visible"/>
                                      </p:to>
                                    </p:set>
                                    <p:animEffect transition="in" filter="wipe(left)">
                                      <p:cBhvr>
                                        <p:cTn id="35" dur="500"/>
                                        <p:tgtEl>
                                          <p:spTgt spid="55300">
                                            <p:txEl>
                                              <p:charRg st="15" end="5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blinds(horizontal)">
                                      <p:cBhvr>
                                        <p:cTn id="40" dur="500"/>
                                        <p:tgtEl>
                                          <p:spTgt spid="27"/>
                                        </p:tgtEl>
                                      </p:cBhvr>
                                    </p:animEffect>
                                  </p:childTnLst>
                                </p:cTn>
                              </p:par>
                            </p:childTnLst>
                          </p:cTn>
                        </p:par>
                        <p:par>
                          <p:cTn id="41" fill="hold">
                            <p:stCondLst>
                              <p:cond delay="500"/>
                            </p:stCondLst>
                            <p:childTnLst>
                              <p:par>
                                <p:cTn id="42" presetID="22" presetClass="entr" presetSubtype="1"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up)">
                                      <p:cBhvr>
                                        <p:cTn id="44" dur="500"/>
                                        <p:tgtEl>
                                          <p:spTgt spid="24"/>
                                        </p:tgtEl>
                                      </p:cBhvr>
                                    </p:animEffect>
                                  </p:childTnLst>
                                </p:cTn>
                              </p:par>
                            </p:childTnLst>
                          </p:cTn>
                        </p:par>
                        <p:par>
                          <p:cTn id="45" fill="hold">
                            <p:stCondLst>
                              <p:cond delay="1000"/>
                            </p:stCondLst>
                            <p:childTnLst>
                              <p:par>
                                <p:cTn id="46" presetID="22" presetClass="entr" presetSubtype="2" fill="hold" nodeType="after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right)">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wipe(up)">
                                      <p:cBhvr>
                                        <p:cTn id="53" dur="500"/>
                                        <p:tgtEl>
                                          <p:spTgt spid="3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wipe(down)">
                                      <p:cBhvr>
                                        <p:cTn id="58" dur="500"/>
                                        <p:tgtEl>
                                          <p:spTgt spid="29"/>
                                        </p:tgtEl>
                                      </p:cBhvr>
                                    </p:animEffect>
                                  </p:childTnLst>
                                </p:cTn>
                              </p:par>
                            </p:childTnLst>
                          </p:cTn>
                        </p:par>
                        <p:par>
                          <p:cTn id="59" fill="hold">
                            <p:stCondLst>
                              <p:cond delay="500"/>
                            </p:stCondLst>
                            <p:childTnLst>
                              <p:par>
                                <p:cTn id="60" presetID="22" presetClass="entr" presetSubtype="4" fill="hold" nodeType="after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wipe(down)">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nodeType="click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right)">
                                      <p:cBhvr>
                                        <p:cTn id="67" dur="500"/>
                                        <p:tgtEl>
                                          <p:spTgt spid="32"/>
                                        </p:tgtEl>
                                      </p:cBhvr>
                                    </p:animEffect>
                                  </p:childTnLst>
                                </p:cTn>
                              </p:par>
                            </p:childTnLst>
                          </p:cTn>
                        </p:par>
                        <p:par>
                          <p:cTn id="68" fill="hold">
                            <p:stCondLst>
                              <p:cond delay="500"/>
                            </p:stCondLst>
                            <p:childTnLst>
                              <p:par>
                                <p:cTn id="69" presetID="22" presetClass="entr" presetSubtype="2" fill="hold" nodeType="after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wipe(right)">
                                      <p:cBhvr>
                                        <p:cTn id="71" dur="500"/>
                                        <p:tgtEl>
                                          <p:spTgt spid="31"/>
                                        </p:tgtEl>
                                      </p:cBhvr>
                                    </p:animEffect>
                                  </p:childTnLst>
                                </p:cTn>
                              </p:par>
                            </p:childTnLst>
                          </p:cTn>
                        </p:par>
                        <p:par>
                          <p:cTn id="72" fill="hold">
                            <p:stCondLst>
                              <p:cond delay="1000"/>
                            </p:stCondLst>
                            <p:childTnLst>
                              <p:par>
                                <p:cTn id="73" presetID="3" presetClass="entr" presetSubtype="10" fill="hold" nodeType="after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blinds(horizontal)">
                                      <p:cBhvr>
                                        <p:cTn id="7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 grpId="0" uiExpand="1" build="p"/>
      <p:bldP spid="2" grpId="0" bldLvl="0" animBg="1"/>
      <p:bldP spid="4" grpId="0" bldLvl="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323" name="图片 56322" descr="Dz020203"/>
          <p:cNvPicPr>
            <a:picLocks noChangeAspect="1"/>
          </p:cNvPicPr>
          <p:nvPr/>
        </p:nvPicPr>
        <p:blipFill>
          <a:blip r:embed="rId1"/>
          <a:srcRect b="77788"/>
          <a:stretch>
            <a:fillRect/>
          </a:stretch>
        </p:blipFill>
        <p:spPr>
          <a:xfrm>
            <a:off x="6011863" y="1197928"/>
            <a:ext cx="2706687" cy="1150937"/>
          </a:xfrm>
          <a:prstGeom prst="rect">
            <a:avLst/>
          </a:prstGeom>
          <a:noFill/>
          <a:ln w="9525">
            <a:noFill/>
          </a:ln>
        </p:spPr>
      </p:pic>
      <p:pic>
        <p:nvPicPr>
          <p:cNvPr id="56324" name="图片 56323" descr="Dz020201"/>
          <p:cNvPicPr>
            <a:picLocks noChangeAspect="1"/>
          </p:cNvPicPr>
          <p:nvPr/>
        </p:nvPicPr>
        <p:blipFill>
          <a:blip r:embed="rId2">
            <a:clrChange>
              <a:clrFrom>
                <a:srgbClr val="FFFFFF"/>
              </a:clrFrom>
              <a:clrTo>
                <a:srgbClr val="FFFFFF">
                  <a:alpha val="0"/>
                </a:srgbClr>
              </a:clrTo>
            </a:clrChange>
            <a:biLevel thresh="50000"/>
            <a:grayscl/>
            <a:lum bright="23999" contrast="42000"/>
          </a:blip>
          <a:srcRect t="-3391" b="-1695"/>
          <a:stretch>
            <a:fillRect/>
          </a:stretch>
        </p:blipFill>
        <p:spPr>
          <a:xfrm>
            <a:off x="611188" y="1412875"/>
            <a:ext cx="3352800" cy="2362200"/>
          </a:xfrm>
          <a:prstGeom prst="rect">
            <a:avLst/>
          </a:prstGeom>
          <a:solidFill>
            <a:schemeClr val="bg1"/>
          </a:solidFill>
          <a:ln w="9525">
            <a:noFill/>
          </a:ln>
        </p:spPr>
      </p:pic>
      <p:pic>
        <p:nvPicPr>
          <p:cNvPr id="56340" name="图片 56339" descr="Dz020203"/>
          <p:cNvPicPr>
            <a:picLocks noChangeAspect="1"/>
          </p:cNvPicPr>
          <p:nvPr/>
        </p:nvPicPr>
        <p:blipFill>
          <a:blip r:embed="rId1"/>
          <a:srcRect t="22212" b="50000"/>
          <a:stretch>
            <a:fillRect/>
          </a:stretch>
        </p:blipFill>
        <p:spPr>
          <a:xfrm>
            <a:off x="6011863" y="2348865"/>
            <a:ext cx="2706687" cy="1439863"/>
          </a:xfrm>
          <a:prstGeom prst="rect">
            <a:avLst/>
          </a:prstGeom>
          <a:noFill/>
          <a:ln w="9525">
            <a:noFill/>
          </a:ln>
        </p:spPr>
      </p:pic>
      <p:pic>
        <p:nvPicPr>
          <p:cNvPr id="56341" name="图片 56340" descr="Dz020203"/>
          <p:cNvPicPr>
            <a:picLocks noChangeAspect="1"/>
          </p:cNvPicPr>
          <p:nvPr/>
        </p:nvPicPr>
        <p:blipFill>
          <a:blip r:embed="rId1"/>
          <a:srcRect t="48621" b="23592"/>
          <a:stretch>
            <a:fillRect/>
          </a:stretch>
        </p:blipFill>
        <p:spPr>
          <a:xfrm>
            <a:off x="6011863" y="3717290"/>
            <a:ext cx="2706687" cy="1439863"/>
          </a:xfrm>
          <a:prstGeom prst="rect">
            <a:avLst/>
          </a:prstGeom>
          <a:noFill/>
          <a:ln w="9525">
            <a:noFill/>
          </a:ln>
        </p:spPr>
      </p:pic>
      <p:pic>
        <p:nvPicPr>
          <p:cNvPr id="56342" name="图片 56341" descr="Dz020203"/>
          <p:cNvPicPr>
            <a:picLocks noChangeAspect="1"/>
          </p:cNvPicPr>
          <p:nvPr/>
        </p:nvPicPr>
        <p:blipFill>
          <a:blip r:embed="rId1"/>
          <a:srcRect t="77818"/>
          <a:stretch>
            <a:fillRect/>
          </a:stretch>
        </p:blipFill>
        <p:spPr>
          <a:xfrm>
            <a:off x="6011863" y="5300663"/>
            <a:ext cx="2706687" cy="1149350"/>
          </a:xfrm>
          <a:prstGeom prst="rect">
            <a:avLst/>
          </a:prstGeom>
          <a:noFill/>
          <a:ln w="9525">
            <a:noFill/>
          </a:ln>
        </p:spPr>
      </p:pic>
      <p:sp>
        <p:nvSpPr>
          <p:cNvPr id="56334" name="文本框 56333"/>
          <p:cNvSpPr txBox="1"/>
          <p:nvPr/>
        </p:nvSpPr>
        <p:spPr>
          <a:xfrm>
            <a:off x="6656388" y="5014278"/>
            <a:ext cx="2487612" cy="396875"/>
          </a:xfrm>
          <a:prstGeom prst="rect">
            <a:avLst/>
          </a:prstGeom>
          <a:noFill/>
          <a:ln w="9525">
            <a:noFill/>
          </a:ln>
        </p:spPr>
        <p:txBody>
          <a:bodyPr>
            <a:spAutoFit/>
          </a:bodyPr>
          <a:p>
            <a:pPr algn="l">
              <a:spcBef>
                <a:spcPct val="50000"/>
              </a:spcBef>
            </a:pPr>
            <a:r>
              <a:rPr lang="zh-CN" altLang="en-US" dirty="0">
                <a:solidFill>
                  <a:srgbClr val="CC0066"/>
                </a:solidFill>
                <a:latin typeface="Arial" panose="020B0604020202020204" pitchFamily="34" charset="0"/>
              </a:rPr>
              <a:t>输出和输入反相！</a:t>
            </a:r>
            <a:endParaRPr lang="zh-CN" altLang="en-US" dirty="0">
              <a:solidFill>
                <a:srgbClr val="CC0066"/>
              </a:solidFill>
              <a:latin typeface="Arial" panose="020B0604020202020204" pitchFamily="34" charset="0"/>
            </a:endParaRPr>
          </a:p>
        </p:txBody>
      </p:sp>
      <p:sp>
        <p:nvSpPr>
          <p:cNvPr id="56333" name="线形标注 2 56332"/>
          <p:cNvSpPr/>
          <p:nvPr/>
        </p:nvSpPr>
        <p:spPr>
          <a:xfrm>
            <a:off x="4067493" y="1957388"/>
            <a:ext cx="1584325" cy="1195387"/>
          </a:xfrm>
          <a:prstGeom prst="borderCallout2">
            <a:avLst>
              <a:gd name="adj1" fmla="val 9560"/>
              <a:gd name="adj2" fmla="val 104810"/>
              <a:gd name="adj3" fmla="val 9560"/>
              <a:gd name="adj4" fmla="val 129759"/>
              <a:gd name="adj5" fmla="val 47304"/>
              <a:gd name="adj6" fmla="val 165150"/>
            </a:avLst>
          </a:prstGeom>
          <a:solidFill>
            <a:srgbClr val="66FFFF"/>
          </a:solidFill>
          <a:ln w="19050" cap="flat" cmpd="sng">
            <a:solidFill>
              <a:srgbClr val="FF3300"/>
            </a:solidFill>
            <a:prstDash val="solid"/>
            <a:miter/>
            <a:headEnd type="none" w="med" len="med"/>
            <a:tailEnd type="none" w="med" len="med"/>
          </a:ln>
        </p:spPr>
        <p:txBody>
          <a:bodyPr/>
          <a:p>
            <a:pPr algn="l" eaLnBrk="0" hangingPunct="0"/>
            <a:r>
              <a:rPr lang="zh-CN" altLang="en-US" sz="2400" dirty="0">
                <a:latin typeface="Times New Roman" panose="02020603050405020304" pitchFamily="18" charset="0"/>
              </a:rPr>
              <a:t>动态信号驮载在静态之上</a:t>
            </a:r>
            <a:endParaRPr lang="zh-CN" altLang="en-US" sz="2400" dirty="0">
              <a:latin typeface="Times New Roman" panose="02020603050405020304" pitchFamily="18" charset="0"/>
            </a:endParaRPr>
          </a:p>
        </p:txBody>
      </p:sp>
      <p:sp>
        <p:nvSpPr>
          <p:cNvPr id="56343" name="线形标注 1 56342"/>
          <p:cNvSpPr/>
          <p:nvPr/>
        </p:nvSpPr>
        <p:spPr>
          <a:xfrm>
            <a:off x="3923348" y="4796790"/>
            <a:ext cx="1584325" cy="835025"/>
          </a:xfrm>
          <a:prstGeom prst="borderCallout1">
            <a:avLst>
              <a:gd name="adj1" fmla="val 13690"/>
              <a:gd name="adj2" fmla="val 104810"/>
              <a:gd name="adj3" fmla="val -27756"/>
              <a:gd name="adj4" fmla="val 167875"/>
            </a:avLst>
          </a:prstGeom>
          <a:solidFill>
            <a:srgbClr val="66FFFF"/>
          </a:solidFill>
          <a:ln w="19050" cap="flat" cmpd="sng">
            <a:solidFill>
              <a:srgbClr val="FF0000"/>
            </a:solidFill>
            <a:prstDash val="solid"/>
            <a:miter/>
            <a:headEnd type="none" w="med" len="med"/>
            <a:tailEnd type="none" w="med" len="med"/>
          </a:ln>
        </p:spPr>
        <p:txBody>
          <a:bodyPr/>
          <a:p>
            <a:r>
              <a:rPr lang="zh-CN" altLang="en-US" sz="2400" dirty="0">
                <a:latin typeface="Times New Roman" panose="02020603050405020304" pitchFamily="18" charset="0"/>
                <a:cs typeface="Times New Roman" panose="02020603050405020304" pitchFamily="18" charset="0"/>
              </a:rPr>
              <a:t>与</a:t>
            </a:r>
            <a:r>
              <a:rPr lang="en-US" altLang="zh-CN" sz="2400" dirty="0">
                <a:latin typeface="Times New Roman" panose="02020603050405020304" pitchFamily="18" charset="0"/>
                <a:cs typeface="Times New Roman" panose="02020603050405020304" pitchFamily="18" charset="0"/>
              </a:rPr>
              <a:t> </a:t>
            </a:r>
            <a:r>
              <a:rPr lang="en-US" altLang="zh-CN" sz="2400" i="1" dirty="0" err="1">
                <a:latin typeface="Times New Roman" panose="02020603050405020304" pitchFamily="18" charset="0"/>
                <a:cs typeface="Times New Roman" panose="02020603050405020304" pitchFamily="18" charset="0"/>
              </a:rPr>
              <a:t>i</a:t>
            </a:r>
            <a:r>
              <a:rPr lang="en-US" altLang="zh-CN" sz="2400" baseline="-25000" dirty="0" err="1">
                <a:latin typeface="Times New Roman" panose="02020603050405020304" pitchFamily="18" charset="0"/>
                <a:cs typeface="Times New Roman" panose="02020603050405020304" pitchFamily="18" charset="0"/>
              </a:rPr>
              <a:t>C </a:t>
            </a:r>
            <a:r>
              <a:rPr lang="zh-CN" altLang="en-US" sz="2400" dirty="0">
                <a:latin typeface="Times New Roman" panose="02020603050405020304" pitchFamily="18" charset="0"/>
                <a:cs typeface="Times New Roman" panose="02020603050405020304" pitchFamily="18" charset="0"/>
              </a:rPr>
              <a:t>变化方向相反</a:t>
            </a:r>
            <a:endParaRPr lang="zh-CN" altLang="en-US" sz="2400">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cxnSp>
        <p:nvCxnSpPr>
          <p:cNvPr id="31" name="直接连接符 30"/>
          <p:cNvCxnSpPr/>
          <p:nvPr>
            <p:custDataLst>
              <p:tags r:id="rId3"/>
            </p:custDataLst>
          </p:nvPr>
        </p:nvCxnSpPr>
        <p:spPr>
          <a:xfrm flipH="1">
            <a:off x="6524625" y="2944495"/>
            <a:ext cx="2304000"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8197850" y="2944495"/>
            <a:ext cx="979805" cy="687070"/>
            <a:chOff x="6482" y="5301"/>
            <a:chExt cx="1543" cy="1172"/>
          </a:xfrm>
        </p:grpSpPr>
        <p:sp>
          <p:nvSpPr>
            <p:cNvPr id="105481" name="直接连接符 105480"/>
            <p:cNvSpPr/>
            <p:nvPr>
              <p:custDataLst>
                <p:tags r:id="rId4"/>
              </p:custDataLst>
            </p:nvPr>
          </p:nvSpPr>
          <p:spPr>
            <a:xfrm>
              <a:off x="6948" y="6190"/>
              <a:ext cx="0" cy="283"/>
            </a:xfrm>
            <a:prstGeom prst="line">
              <a:avLst/>
            </a:prstGeom>
            <a:ln w="28575" cap="flat" cmpd="sng">
              <a:solidFill>
                <a:srgbClr val="FF0000"/>
              </a:solidFill>
              <a:prstDash val="solid"/>
              <a:headEnd type="none" w="med" len="med"/>
              <a:tailEnd type="arrow" w="med" len="med"/>
            </a:ln>
          </p:spPr>
        </p:sp>
        <p:sp>
          <p:nvSpPr>
            <p:cNvPr id="34" name="直接连接符 33"/>
            <p:cNvSpPr/>
            <p:nvPr>
              <p:custDataLst>
                <p:tags r:id="rId5"/>
              </p:custDataLst>
            </p:nvPr>
          </p:nvSpPr>
          <p:spPr>
            <a:xfrm rot="10800000">
              <a:off x="6948" y="5301"/>
              <a:ext cx="0" cy="283"/>
            </a:xfrm>
            <a:prstGeom prst="line">
              <a:avLst/>
            </a:prstGeom>
            <a:ln w="28575" cap="flat" cmpd="sng">
              <a:solidFill>
                <a:srgbClr val="FF0000"/>
              </a:solidFill>
              <a:prstDash val="solid"/>
              <a:headEnd type="none" w="med" len="med"/>
              <a:tailEnd type="arrow" w="med" len="med"/>
            </a:ln>
          </p:spPr>
        </p:sp>
        <p:sp>
          <p:nvSpPr>
            <p:cNvPr id="35" name="文本框 34"/>
            <p:cNvSpPr txBox="1"/>
            <p:nvPr>
              <p:custDataLst>
                <p:tags r:id="rId6"/>
              </p:custDataLst>
            </p:nvPr>
          </p:nvSpPr>
          <p:spPr>
            <a:xfrm>
              <a:off x="6482" y="5656"/>
              <a:ext cx="1543" cy="746"/>
            </a:xfrm>
            <a:prstGeom prst="rect">
              <a:avLst/>
            </a:prstGeom>
            <a:noFill/>
          </p:spPr>
          <p:txBody>
            <a:bodyPr wrap="square" rtlCol="0">
              <a:noAutofit/>
            </a:bodyPr>
            <a:p>
              <a:pPr marL="0" indent="0">
                <a:lnSpc>
                  <a:spcPct val="110000"/>
                </a:lnSpc>
                <a:buNone/>
              </a:pPr>
              <a:r>
                <a:rPr lang="en-US" altLang="zh-CN" sz="1200" b="1" i="1" dirty="0" smtClean="0">
                  <a:solidFill>
                    <a:srgbClr val="FF0000"/>
                  </a:solidFill>
                  <a:latin typeface="Times New Roman" panose="02020603050405020304" pitchFamily="18" charset="0"/>
                  <a:cs typeface="Times New Roman" panose="02020603050405020304" pitchFamily="18" charset="0"/>
                </a:rPr>
                <a:t>I</a:t>
              </a:r>
              <a:r>
                <a:rPr lang="en-US" altLang="zh-CN" sz="1200" b="1" baseline="-25000" dirty="0" smtClean="0">
                  <a:solidFill>
                    <a:srgbClr val="FF0000"/>
                  </a:solidFill>
                  <a:latin typeface="Times New Roman" panose="02020603050405020304" pitchFamily="18" charset="0"/>
                  <a:cs typeface="Times New Roman" panose="02020603050405020304" pitchFamily="18" charset="0"/>
                </a:rPr>
                <a:t>BQ </a:t>
              </a:r>
              <a:r>
                <a:rPr lang="en-US" altLang="zh-CN" sz="1200">
                  <a:sym typeface="+mn-ea"/>
                </a:rPr>
                <a:t>(</a:t>
              </a:r>
              <a:r>
                <a:rPr lang="en-US" altLang="zh-CN" sz="1200" i="1" dirty="0" smtClean="0">
                  <a:solidFill>
                    <a:srgbClr val="FF0000"/>
                  </a:solidFill>
                  <a:latin typeface="Times New Roman" panose="02020603050405020304" pitchFamily="18" charset="0"/>
                  <a:cs typeface="Times New Roman" panose="02020603050405020304" pitchFamily="18" charset="0"/>
                  <a:sym typeface="+mn-ea"/>
                </a:rPr>
                <a:t>I</a:t>
              </a:r>
              <a:r>
                <a:rPr lang="en-US" altLang="zh-CN" sz="1200" baseline="-25000" dirty="0" smtClean="0">
                  <a:solidFill>
                    <a:srgbClr val="FF0000"/>
                  </a:solidFill>
                  <a:latin typeface="Times New Roman" panose="02020603050405020304" pitchFamily="18" charset="0"/>
                  <a:cs typeface="Times New Roman" panose="02020603050405020304" pitchFamily="18" charset="0"/>
                  <a:sym typeface="+mn-ea"/>
                </a:rPr>
                <a:t>CQ</a:t>
              </a:r>
              <a:r>
                <a:rPr lang="en-US" altLang="zh-CN" sz="1200">
                  <a:sym typeface="+mn-ea"/>
                </a:rPr>
                <a:t>)</a:t>
              </a:r>
              <a:endParaRPr lang="en-US" altLang="zh-CN" sz="1200"/>
            </a:p>
            <a:p>
              <a:pPr marL="0" indent="0">
                <a:lnSpc>
                  <a:spcPct val="110000"/>
                </a:lnSpc>
                <a:buNone/>
              </a:pPr>
              <a:endParaRPr lang="en-US" altLang="zh-CN" sz="1200" b="1" baseline="-25000" dirty="0" smtClean="0">
                <a:solidFill>
                  <a:srgbClr val="FF0000"/>
                </a:solidFill>
                <a:latin typeface="Times New Roman" panose="02020603050405020304" pitchFamily="18" charset="0"/>
                <a:cs typeface="Times New Roman" panose="02020603050405020304" pitchFamily="18" charset="0"/>
              </a:endParaRPr>
            </a:p>
          </p:txBody>
        </p:sp>
      </p:grpSp>
      <p:sp>
        <p:nvSpPr>
          <p:cNvPr id="56322" name="标题 56321"/>
          <p:cNvSpPr>
            <a:spLocks noGrp="1"/>
          </p:cNvSpPr>
          <p:nvPr>
            <p:ph type="title"/>
          </p:nvPr>
        </p:nvSpPr>
        <p:spPr>
          <a:xfrm>
            <a:off x="215265" y="621665"/>
            <a:ext cx="7754938" cy="701675"/>
          </a:xfrm>
        </p:spPr>
        <p:txBody>
          <a:bodyPr anchor="ctr" anchorCtr="0"/>
          <a:p>
            <a:pPr algn="l" eaLnBrk="0" hangingPunct="0">
              <a:buClrTx/>
              <a:buSzTx/>
              <a:buFontTx/>
            </a:pPr>
            <a:r>
              <a:rPr kumimoji="1" lang="zh-CN" altLang="en-US" sz="3200" dirty="0" smtClean="0">
                <a:solidFill>
                  <a:srgbClr val="FF0000"/>
                </a:solidFill>
                <a:latin typeface="黑体" panose="02010609060101010101" pitchFamily="49" charset="-122"/>
                <a:ea typeface="黑体" panose="02010609060101010101" pitchFamily="49" charset="-122"/>
                <a:cs typeface="+mn-cs"/>
              </a:rPr>
              <a:t>三、基本共射放大电路的波形分析</a:t>
            </a:r>
            <a:endParaRPr kumimoji="1" lang="zh-CN" altLang="en-US" sz="3200" dirty="0" smtClean="0">
              <a:solidFill>
                <a:srgbClr val="FF0000"/>
              </a:solidFill>
              <a:latin typeface="黑体" panose="02010609060101010101" pitchFamily="49" charset="-122"/>
              <a:ea typeface="黑体" panose="02010609060101010101" pitchFamily="49" charset="-122"/>
              <a:cs typeface="+mn-cs"/>
            </a:endParaRPr>
          </a:p>
        </p:txBody>
      </p:sp>
      <p:grpSp>
        <p:nvGrpSpPr>
          <p:cNvPr id="8" name="组合 7"/>
          <p:cNvGrpSpPr/>
          <p:nvPr/>
        </p:nvGrpSpPr>
        <p:grpSpPr>
          <a:xfrm>
            <a:off x="1763395" y="1700530"/>
            <a:ext cx="584200" cy="441960"/>
            <a:chOff x="4629" y="5638"/>
            <a:chExt cx="920" cy="696"/>
          </a:xfrm>
        </p:grpSpPr>
        <p:sp>
          <p:nvSpPr>
            <p:cNvPr id="6" name="文本框 5"/>
            <p:cNvSpPr txBox="1"/>
            <p:nvPr>
              <p:custDataLst>
                <p:tags r:id="rId7"/>
              </p:custDataLst>
            </p:nvPr>
          </p:nvSpPr>
          <p:spPr>
            <a:xfrm>
              <a:off x="4629" y="5638"/>
              <a:ext cx="920" cy="677"/>
            </a:xfrm>
            <a:prstGeom prst="rect">
              <a:avLst/>
            </a:prstGeom>
            <a:noFill/>
          </p:spPr>
          <p:txBody>
            <a:bodyPr wrap="square" rtlCol="0">
              <a:spAutoFit/>
            </a:bodyPr>
            <a:p>
              <a:pPr marL="0" indent="0">
                <a:lnSpc>
                  <a:spcPct val="110000"/>
                </a:lnSpc>
                <a:buNone/>
              </a:pPr>
              <a:r>
                <a:rPr lang="en-US" altLang="zh-CN" sz="2000" b="1" i="1" dirty="0" smtClean="0">
                  <a:solidFill>
                    <a:srgbClr val="0000FF"/>
                  </a:solidFill>
                  <a:latin typeface="Times New Roman" panose="02020603050405020304" pitchFamily="18" charset="0"/>
                  <a:cs typeface="Times New Roman" panose="02020603050405020304" pitchFamily="18" charset="0"/>
                </a:rPr>
                <a:t>i</a:t>
              </a:r>
              <a:r>
                <a:rPr lang="en-US" altLang="zh-CN" sz="2000" b="1" baseline="-25000" dirty="0" smtClean="0">
                  <a:solidFill>
                    <a:srgbClr val="0000FF"/>
                  </a:solidFill>
                  <a:latin typeface="Times New Roman" panose="02020603050405020304" pitchFamily="18" charset="0"/>
                  <a:cs typeface="Times New Roman" panose="02020603050405020304" pitchFamily="18" charset="0"/>
                </a:rPr>
                <a:t>C</a:t>
              </a:r>
              <a:endParaRPr lang="en-US" altLang="zh-CN" sz="2000" b="1" baseline="-25000" dirty="0" smtClean="0">
                <a:solidFill>
                  <a:srgbClr val="0000FF"/>
                </a:solidFill>
                <a:latin typeface="Times New Roman" panose="02020603050405020304" pitchFamily="18" charset="0"/>
                <a:cs typeface="Times New Roman" panose="02020603050405020304" pitchFamily="18" charset="0"/>
              </a:endParaRPr>
            </a:p>
          </p:txBody>
        </p:sp>
        <p:cxnSp>
          <p:nvCxnSpPr>
            <p:cNvPr id="7" name="直接箭头连接符 6"/>
            <p:cNvCxnSpPr/>
            <p:nvPr>
              <p:custDataLst>
                <p:tags r:id="rId8"/>
              </p:custDataLst>
            </p:nvPr>
          </p:nvCxnSpPr>
          <p:spPr>
            <a:xfrm rot="5400000">
              <a:off x="5096" y="6107"/>
              <a:ext cx="454"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1597660" y="1937385"/>
            <a:ext cx="584200" cy="509905"/>
            <a:chOff x="5137" y="5652"/>
            <a:chExt cx="920" cy="803"/>
          </a:xfrm>
        </p:grpSpPr>
        <p:sp>
          <p:nvSpPr>
            <p:cNvPr id="14" name="文本框 13"/>
            <p:cNvSpPr txBox="1"/>
            <p:nvPr>
              <p:custDataLst>
                <p:tags r:id="rId9"/>
              </p:custDataLst>
            </p:nvPr>
          </p:nvSpPr>
          <p:spPr>
            <a:xfrm>
              <a:off x="5137" y="5652"/>
              <a:ext cx="920" cy="677"/>
            </a:xfrm>
            <a:prstGeom prst="rect">
              <a:avLst/>
            </a:prstGeom>
            <a:noFill/>
          </p:spPr>
          <p:txBody>
            <a:bodyPr wrap="square" rtlCol="0">
              <a:spAutoFit/>
            </a:bodyPr>
            <a:p>
              <a:pPr marL="0" indent="0">
                <a:lnSpc>
                  <a:spcPct val="110000"/>
                </a:lnSpc>
                <a:buNone/>
              </a:pPr>
              <a:r>
                <a:rPr lang="en-US" altLang="zh-CN" sz="2000" b="1" i="1" dirty="0" smtClean="0">
                  <a:solidFill>
                    <a:srgbClr val="FF0000"/>
                  </a:solidFill>
                  <a:latin typeface="Times New Roman" panose="02020603050405020304" pitchFamily="18" charset="0"/>
                  <a:cs typeface="Times New Roman" panose="02020603050405020304" pitchFamily="18" charset="0"/>
                </a:rPr>
                <a:t>i</a:t>
              </a:r>
              <a:r>
                <a:rPr lang="en-US" altLang="zh-CN" sz="2000" b="1" baseline="-25000" dirty="0" smtClean="0">
                  <a:solidFill>
                    <a:srgbClr val="FF0000"/>
                  </a:solidFill>
                  <a:latin typeface="Times New Roman" panose="02020603050405020304" pitchFamily="18" charset="0"/>
                  <a:cs typeface="Times New Roman" panose="02020603050405020304" pitchFamily="18" charset="0"/>
                </a:rPr>
                <a:t>B</a:t>
              </a:r>
              <a:endParaRPr lang="en-US" altLang="zh-CN" sz="2000" b="1" baseline="-25000" dirty="0" smtClean="0">
                <a:solidFill>
                  <a:srgbClr val="FF0000"/>
                </a:solidFill>
                <a:latin typeface="Times New Roman" panose="02020603050405020304" pitchFamily="18" charset="0"/>
                <a:cs typeface="Times New Roman" panose="02020603050405020304" pitchFamily="18" charset="0"/>
              </a:endParaRPr>
            </a:p>
          </p:txBody>
        </p:sp>
        <p:cxnSp>
          <p:nvCxnSpPr>
            <p:cNvPr id="15" name="直接箭头连接符 14"/>
            <p:cNvCxnSpPr/>
            <p:nvPr>
              <p:custDataLst>
                <p:tags r:id="rId10"/>
              </p:custDataLst>
            </p:nvPr>
          </p:nvCxnSpPr>
          <p:spPr>
            <a:xfrm>
              <a:off x="5371" y="6455"/>
              <a:ext cx="45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2602865" y="2608580"/>
            <a:ext cx="669290" cy="368300"/>
          </a:xfrm>
          <a:prstGeom prst="rect">
            <a:avLst/>
          </a:prstGeom>
          <a:solidFill>
            <a:schemeClr val="bg1"/>
          </a:solidFill>
        </p:spPr>
        <p:txBody>
          <a:bodyPr wrap="square" rtlCol="0">
            <a:spAutoFit/>
          </a:bodyPr>
          <a:p>
            <a:r>
              <a:rPr lang="en-US" altLang="zh-CN" sz="1800" i="1">
                <a:solidFill>
                  <a:srgbClr val="13742F"/>
                </a:solidFill>
                <a:latin typeface="Times New Roman" panose="02020603050405020304" pitchFamily="18" charset="0"/>
                <a:cs typeface="Times New Roman" panose="02020603050405020304" pitchFamily="18" charset="0"/>
              </a:rPr>
              <a:t>u</a:t>
            </a:r>
            <a:r>
              <a:rPr lang="en-US" altLang="zh-CN" sz="1800" baseline="-25000">
                <a:solidFill>
                  <a:srgbClr val="13742F"/>
                </a:solidFill>
                <a:latin typeface="Times New Roman" panose="02020603050405020304" pitchFamily="18" charset="0"/>
                <a:cs typeface="Times New Roman" panose="02020603050405020304" pitchFamily="18" charset="0"/>
              </a:rPr>
              <a:t>CE</a:t>
            </a:r>
            <a:endParaRPr lang="en-US" altLang="zh-CN" sz="1800" baseline="-25000">
              <a:solidFill>
                <a:srgbClr val="13742F"/>
              </a:solidFill>
              <a:latin typeface="Times New Roman" panose="02020603050405020304" pitchFamily="18" charset="0"/>
              <a:cs typeface="Times New Roman" panose="02020603050405020304" pitchFamily="18" charset="0"/>
            </a:endParaRPr>
          </a:p>
        </p:txBody>
      </p:sp>
      <p:grpSp>
        <p:nvGrpSpPr>
          <p:cNvPr id="33" name="组合 32"/>
          <p:cNvGrpSpPr/>
          <p:nvPr/>
        </p:nvGrpSpPr>
        <p:grpSpPr>
          <a:xfrm>
            <a:off x="107950" y="3860800"/>
            <a:ext cx="2706370" cy="2906395"/>
            <a:chOff x="6708" y="1971"/>
            <a:chExt cx="4262" cy="4577"/>
          </a:xfrm>
        </p:grpSpPr>
        <p:grpSp>
          <p:nvGrpSpPr>
            <p:cNvPr id="18" name="组合 17"/>
            <p:cNvGrpSpPr/>
            <p:nvPr/>
          </p:nvGrpSpPr>
          <p:grpSpPr>
            <a:xfrm>
              <a:off x="7200" y="1971"/>
              <a:ext cx="3771" cy="3882"/>
              <a:chOff x="7200" y="1971"/>
              <a:chExt cx="3771" cy="3882"/>
            </a:xfrm>
          </p:grpSpPr>
          <p:graphicFrame>
            <p:nvGraphicFramePr>
              <p:cNvPr id="55299" name="对象 55298"/>
              <p:cNvGraphicFramePr/>
              <p:nvPr>
                <p:custDataLst>
                  <p:tags r:id="rId11"/>
                </p:custDataLst>
              </p:nvPr>
            </p:nvGraphicFramePr>
            <p:xfrm>
              <a:off x="7251" y="1971"/>
              <a:ext cx="3720" cy="3695"/>
            </p:xfrm>
            <a:graphic>
              <a:graphicData uri="http://schemas.openxmlformats.org/presentationml/2006/ole">
                <mc:AlternateContent xmlns:mc="http://schemas.openxmlformats.org/markup-compatibility/2006">
                  <mc:Choice xmlns:v="urn:schemas-microsoft-com:vml" Requires="v">
                    <p:oleObj spid="_x0000_s3086" name="" r:id="rId12" imgW="12658725" imgH="12582525" progId="MSPhotoEd.3">
                      <p:embed/>
                    </p:oleObj>
                  </mc:Choice>
                  <mc:Fallback>
                    <p:oleObj name="" r:id="rId12" imgW="12658725" imgH="12582525" progId="MSPhotoEd.3">
                      <p:embed/>
                      <p:pic>
                        <p:nvPicPr>
                          <p:cNvPr id="0" name="图片 3085"/>
                          <p:cNvPicPr/>
                          <p:nvPr/>
                        </p:nvPicPr>
                        <p:blipFill>
                          <a:blip r:embed="rId13"/>
                          <a:stretch>
                            <a:fillRect/>
                          </a:stretch>
                        </p:blipFill>
                        <p:spPr>
                          <a:xfrm>
                            <a:off x="7251" y="1971"/>
                            <a:ext cx="3720" cy="3695"/>
                          </a:xfrm>
                          <a:prstGeom prst="rect">
                            <a:avLst/>
                          </a:prstGeom>
                          <a:noFill/>
                          <a:ln w="38100">
                            <a:noFill/>
                            <a:miter/>
                          </a:ln>
                        </p:spPr>
                      </p:pic>
                    </p:oleObj>
                  </mc:Fallback>
                </mc:AlternateContent>
              </a:graphicData>
            </a:graphic>
          </p:graphicFrame>
          <p:sp>
            <p:nvSpPr>
              <p:cNvPr id="16" name="矩形 15"/>
              <p:cNvSpPr/>
              <p:nvPr>
                <p:custDataLst>
                  <p:tags r:id="rId14"/>
                </p:custDataLst>
              </p:nvPr>
            </p:nvSpPr>
            <p:spPr>
              <a:xfrm>
                <a:off x="7200" y="4833"/>
                <a:ext cx="1814" cy="1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custDataLst>
                  <p:tags r:id="rId15"/>
                </p:custDataLst>
              </p:nvPr>
            </p:nvSpPr>
            <p:spPr>
              <a:xfrm>
                <a:off x="8088" y="4566"/>
                <a:ext cx="788" cy="1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5" name="组合 24"/>
            <p:cNvGrpSpPr/>
            <p:nvPr/>
          </p:nvGrpSpPr>
          <p:grpSpPr>
            <a:xfrm>
              <a:off x="7546" y="3227"/>
              <a:ext cx="1923" cy="410"/>
              <a:chOff x="7320" y="5713"/>
              <a:chExt cx="1923" cy="410"/>
            </a:xfrm>
          </p:grpSpPr>
          <p:cxnSp>
            <p:nvCxnSpPr>
              <p:cNvPr id="20" name="直接连接符 19"/>
              <p:cNvCxnSpPr/>
              <p:nvPr>
                <p:custDataLst>
                  <p:tags r:id="rId16"/>
                </p:custDataLst>
              </p:nvPr>
            </p:nvCxnSpPr>
            <p:spPr>
              <a:xfrm flipV="1">
                <a:off x="7882" y="5966"/>
                <a:ext cx="1361" cy="0"/>
              </a:xfrm>
              <a:prstGeom prst="line">
                <a:avLst/>
              </a:prstGeom>
              <a:ln w="19050">
                <a:solidFill>
                  <a:srgbClr val="0000FF"/>
                </a:solidFill>
                <a:prstDash val="lgDash"/>
              </a:ln>
            </p:spPr>
            <p:style>
              <a:lnRef idx="1">
                <a:schemeClr val="accent1"/>
              </a:lnRef>
              <a:fillRef idx="0">
                <a:schemeClr val="accent1"/>
              </a:fillRef>
              <a:effectRef idx="0">
                <a:schemeClr val="accent1"/>
              </a:effectRef>
              <a:fontRef idx="minor">
                <a:schemeClr val="tx1"/>
              </a:fontRef>
            </p:style>
          </p:cxnSp>
          <p:sp>
            <p:nvSpPr>
              <p:cNvPr id="21" name="文本框 20"/>
              <p:cNvSpPr txBox="1"/>
              <p:nvPr>
                <p:custDataLst>
                  <p:tags r:id="rId17"/>
                </p:custDataLst>
              </p:nvPr>
            </p:nvSpPr>
            <p:spPr>
              <a:xfrm>
                <a:off x="7320" y="5713"/>
                <a:ext cx="725" cy="410"/>
              </a:xfrm>
              <a:prstGeom prst="rect">
                <a:avLst/>
              </a:prstGeom>
              <a:noFill/>
            </p:spPr>
            <p:txBody>
              <a:bodyPr wrap="square" rtlCol="0">
                <a:spAutoFit/>
              </a:bodyPr>
              <a:p>
                <a:pPr marL="0" indent="0">
                  <a:lnSpc>
                    <a:spcPct val="110000"/>
                  </a:lnSpc>
                  <a:buNone/>
                </a:pPr>
                <a:r>
                  <a:rPr lang="en-US" altLang="zh-CN" sz="1000" b="1" i="1" dirty="0" smtClean="0">
                    <a:solidFill>
                      <a:srgbClr val="0000FF"/>
                    </a:solidFill>
                    <a:latin typeface="Times New Roman" panose="02020603050405020304" pitchFamily="18" charset="0"/>
                    <a:cs typeface="Times New Roman" panose="02020603050405020304" pitchFamily="18" charset="0"/>
                  </a:rPr>
                  <a:t>I</a:t>
                </a:r>
                <a:r>
                  <a:rPr lang="en-US" altLang="zh-CN" sz="1000" baseline="-25000" dirty="0" smtClean="0">
                    <a:solidFill>
                      <a:srgbClr val="0000FF"/>
                    </a:solidFill>
                    <a:latin typeface="Times New Roman" panose="02020603050405020304" pitchFamily="18" charset="0"/>
                    <a:cs typeface="Times New Roman" panose="02020603050405020304" pitchFamily="18" charset="0"/>
                    <a:sym typeface="+mn-ea"/>
                  </a:rPr>
                  <a:t>B</a:t>
                </a:r>
                <a:r>
                  <a:rPr lang="en-US" altLang="zh-CN" sz="1000" b="1" baseline="-25000" dirty="0" smtClean="0">
                    <a:solidFill>
                      <a:srgbClr val="0000FF"/>
                    </a:solidFill>
                    <a:latin typeface="Times New Roman" panose="02020603050405020304" pitchFamily="18" charset="0"/>
                    <a:cs typeface="Times New Roman" panose="02020603050405020304" pitchFamily="18" charset="0"/>
                  </a:rPr>
                  <a:t>Q</a:t>
                </a:r>
                <a:endParaRPr lang="en-US" altLang="zh-CN" sz="1000" b="1" baseline="-25000" dirty="0" smtClean="0">
                  <a:solidFill>
                    <a:srgbClr val="0000FF"/>
                  </a:solidFill>
                  <a:latin typeface="Times New Roman" panose="02020603050405020304" pitchFamily="18" charset="0"/>
                  <a:cs typeface="Times New Roman" panose="02020603050405020304" pitchFamily="18" charset="0"/>
                </a:endParaRPr>
              </a:p>
            </p:txBody>
          </p:sp>
        </p:grpSp>
        <p:grpSp>
          <p:nvGrpSpPr>
            <p:cNvPr id="24" name="组合 23"/>
            <p:cNvGrpSpPr/>
            <p:nvPr/>
          </p:nvGrpSpPr>
          <p:grpSpPr>
            <a:xfrm>
              <a:off x="9150" y="3545"/>
              <a:ext cx="725" cy="1365"/>
              <a:chOff x="8924" y="6031"/>
              <a:chExt cx="725" cy="1365"/>
            </a:xfrm>
          </p:grpSpPr>
          <p:cxnSp>
            <p:nvCxnSpPr>
              <p:cNvPr id="19" name="直接连接符 18"/>
              <p:cNvCxnSpPr/>
              <p:nvPr>
                <p:custDataLst>
                  <p:tags r:id="rId18"/>
                </p:custDataLst>
              </p:nvPr>
            </p:nvCxnSpPr>
            <p:spPr>
              <a:xfrm>
                <a:off x="9301" y="6031"/>
                <a:ext cx="0" cy="1077"/>
              </a:xfrm>
              <a:prstGeom prst="line">
                <a:avLst/>
              </a:prstGeom>
              <a:ln w="19050">
                <a:solidFill>
                  <a:srgbClr val="0000FF"/>
                </a:solidFill>
                <a:prstDash val="lg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custDataLst>
                  <p:tags r:id="rId19"/>
                </p:custDataLst>
              </p:nvPr>
            </p:nvSpPr>
            <p:spPr>
              <a:xfrm>
                <a:off x="8924" y="6986"/>
                <a:ext cx="725" cy="410"/>
              </a:xfrm>
              <a:prstGeom prst="rect">
                <a:avLst/>
              </a:prstGeom>
              <a:noFill/>
            </p:spPr>
            <p:txBody>
              <a:bodyPr wrap="square" rtlCol="0">
                <a:spAutoFit/>
              </a:bodyPr>
              <a:p>
                <a:pPr marL="0" indent="0">
                  <a:lnSpc>
                    <a:spcPct val="110000"/>
                  </a:lnSpc>
                  <a:buNone/>
                </a:pPr>
                <a:r>
                  <a:rPr lang="en-US" altLang="zh-CN" sz="1000" b="1" i="1" dirty="0" smtClean="0">
                    <a:solidFill>
                      <a:srgbClr val="0000FF"/>
                    </a:solidFill>
                    <a:latin typeface="Times New Roman" panose="02020603050405020304" pitchFamily="18" charset="0"/>
                    <a:cs typeface="Times New Roman" panose="02020603050405020304" pitchFamily="18" charset="0"/>
                  </a:rPr>
                  <a:t>U</a:t>
                </a:r>
                <a:r>
                  <a:rPr lang="en-US" altLang="zh-CN" sz="1000" baseline="-25000" dirty="0" smtClean="0">
                    <a:solidFill>
                      <a:srgbClr val="0000FF"/>
                    </a:solidFill>
                    <a:latin typeface="Times New Roman" panose="02020603050405020304" pitchFamily="18" charset="0"/>
                    <a:cs typeface="Times New Roman" panose="02020603050405020304" pitchFamily="18" charset="0"/>
                    <a:sym typeface="+mn-ea"/>
                  </a:rPr>
                  <a:t>BE</a:t>
                </a:r>
                <a:r>
                  <a:rPr lang="en-US" altLang="zh-CN" sz="1000" b="1" baseline="-25000" dirty="0" smtClean="0">
                    <a:solidFill>
                      <a:srgbClr val="0000FF"/>
                    </a:solidFill>
                    <a:latin typeface="Times New Roman" panose="02020603050405020304" pitchFamily="18" charset="0"/>
                    <a:cs typeface="Times New Roman" panose="02020603050405020304" pitchFamily="18" charset="0"/>
                  </a:rPr>
                  <a:t>Q</a:t>
                </a:r>
                <a:endParaRPr lang="en-US" altLang="zh-CN" sz="1000" b="1" baseline="-25000" dirty="0" smtClean="0">
                  <a:solidFill>
                    <a:srgbClr val="0000FF"/>
                  </a:solidFill>
                  <a:latin typeface="Times New Roman" panose="02020603050405020304" pitchFamily="18" charset="0"/>
                  <a:cs typeface="Times New Roman" panose="02020603050405020304" pitchFamily="18" charset="0"/>
                </a:endParaRPr>
              </a:p>
            </p:txBody>
          </p:sp>
        </p:grpSp>
        <p:grpSp>
          <p:nvGrpSpPr>
            <p:cNvPr id="27" name="组合 26"/>
            <p:cNvGrpSpPr/>
            <p:nvPr/>
          </p:nvGrpSpPr>
          <p:grpSpPr>
            <a:xfrm>
              <a:off x="9005" y="2929"/>
              <a:ext cx="725" cy="649"/>
              <a:chOff x="8779" y="5415"/>
              <a:chExt cx="725" cy="649"/>
            </a:xfrm>
          </p:grpSpPr>
          <p:sp>
            <p:nvSpPr>
              <p:cNvPr id="67608" name="椭圆 67607"/>
              <p:cNvSpPr/>
              <p:nvPr>
                <p:custDataLst>
                  <p:tags r:id="rId20"/>
                </p:custDataLst>
              </p:nvPr>
            </p:nvSpPr>
            <p:spPr>
              <a:xfrm>
                <a:off x="9216" y="5894"/>
                <a:ext cx="170" cy="170"/>
              </a:xfrm>
              <a:prstGeom prst="ellipse">
                <a:avLst/>
              </a:prstGeom>
              <a:solidFill>
                <a:srgbClr val="0000FF"/>
              </a:solidFill>
              <a:ln w="9525" cap="flat" cmpd="sng">
                <a:noFill/>
                <a:prstDash val="solid"/>
                <a:headEnd type="none" w="med" len="med"/>
                <a:tailEnd type="none" w="med" len="med"/>
              </a:ln>
            </p:spPr>
            <p:txBody>
              <a:bodyPr/>
              <a:p>
                <a:endParaRPr lang="zh-CN" altLang="en-US"/>
              </a:p>
            </p:txBody>
          </p:sp>
          <p:sp>
            <p:nvSpPr>
              <p:cNvPr id="26" name="文本框 25"/>
              <p:cNvSpPr txBox="1"/>
              <p:nvPr>
                <p:custDataLst>
                  <p:tags r:id="rId21"/>
                </p:custDataLst>
              </p:nvPr>
            </p:nvSpPr>
            <p:spPr>
              <a:xfrm>
                <a:off x="8779" y="5415"/>
                <a:ext cx="725" cy="463"/>
              </a:xfrm>
              <a:prstGeom prst="rect">
                <a:avLst/>
              </a:prstGeom>
              <a:noFill/>
            </p:spPr>
            <p:txBody>
              <a:bodyPr wrap="square" rtlCol="0">
                <a:spAutoFit/>
              </a:bodyPr>
              <a:p>
                <a:pPr marL="0" indent="0">
                  <a:lnSpc>
                    <a:spcPct val="110000"/>
                  </a:lnSpc>
                  <a:buNone/>
                </a:pPr>
                <a:r>
                  <a:rPr lang="en-US" altLang="zh-CN" sz="1200" b="1" i="1" dirty="0" smtClean="0">
                    <a:solidFill>
                      <a:srgbClr val="0000FF"/>
                    </a:solidFill>
                    <a:latin typeface="Times New Roman" panose="02020603050405020304" pitchFamily="18" charset="0"/>
                    <a:cs typeface="Times New Roman" panose="02020603050405020304" pitchFamily="18" charset="0"/>
                  </a:rPr>
                  <a:t>Q</a:t>
                </a:r>
                <a:endParaRPr lang="en-US" altLang="zh-CN" sz="1200" b="1" i="1" dirty="0" smtClean="0">
                  <a:solidFill>
                    <a:srgbClr val="0000FF"/>
                  </a:solidFill>
                  <a:latin typeface="Times New Roman" panose="02020603050405020304" pitchFamily="18" charset="0"/>
                  <a:cs typeface="Times New Roman" panose="02020603050405020304" pitchFamily="18" charset="0"/>
                </a:endParaRPr>
              </a:p>
            </p:txBody>
          </p:sp>
        </p:grpSp>
        <p:pic>
          <p:nvPicPr>
            <p:cNvPr id="30" name="图片 29"/>
            <p:cNvPicPr>
              <a:picLocks noChangeAspect="1"/>
            </p:cNvPicPr>
            <p:nvPr>
              <p:custDataLst>
                <p:tags r:id="rId22"/>
              </p:custDataLst>
            </p:nvPr>
          </p:nvPicPr>
          <p:blipFill>
            <a:blip r:embed="rId23"/>
            <a:stretch>
              <a:fillRect/>
            </a:stretch>
          </p:blipFill>
          <p:spPr>
            <a:xfrm rot="5400000">
              <a:off x="8784" y="5622"/>
              <a:ext cx="1522" cy="331"/>
            </a:xfrm>
            <a:prstGeom prst="rect">
              <a:avLst/>
            </a:prstGeom>
          </p:spPr>
        </p:pic>
        <p:cxnSp>
          <p:nvCxnSpPr>
            <p:cNvPr id="9" name="直接连接符 8"/>
            <p:cNvCxnSpPr/>
            <p:nvPr>
              <p:custDataLst>
                <p:tags r:id="rId24"/>
              </p:custDataLst>
            </p:nvPr>
          </p:nvCxnSpPr>
          <p:spPr>
            <a:xfrm flipH="1">
              <a:off x="7091" y="3031"/>
              <a:ext cx="2494" cy="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custDataLst>
                <p:tags r:id="rId25"/>
              </p:custDataLst>
            </p:nvPr>
          </p:nvCxnSpPr>
          <p:spPr>
            <a:xfrm flipH="1">
              <a:off x="7127" y="4009"/>
              <a:ext cx="2211" cy="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26"/>
              </p:custDataLst>
            </p:nvPr>
          </p:nvCxnSpPr>
          <p:spPr>
            <a:xfrm>
              <a:off x="9634" y="3042"/>
              <a:ext cx="47" cy="2891"/>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custDataLst>
                <p:tags r:id="rId27"/>
              </p:custDataLst>
            </p:nvPr>
          </p:nvCxnSpPr>
          <p:spPr>
            <a:xfrm>
              <a:off x="9373" y="4009"/>
              <a:ext cx="0" cy="1757"/>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6708" y="3061"/>
              <a:ext cx="933" cy="931"/>
              <a:chOff x="6482" y="5301"/>
              <a:chExt cx="933" cy="1172"/>
            </a:xfrm>
          </p:grpSpPr>
          <p:sp>
            <p:nvSpPr>
              <p:cNvPr id="11" name="直接连接符 10"/>
              <p:cNvSpPr/>
              <p:nvPr>
                <p:custDataLst>
                  <p:tags r:id="rId28"/>
                </p:custDataLst>
              </p:nvPr>
            </p:nvSpPr>
            <p:spPr>
              <a:xfrm>
                <a:off x="6948" y="6190"/>
                <a:ext cx="0" cy="283"/>
              </a:xfrm>
              <a:prstGeom prst="line">
                <a:avLst/>
              </a:prstGeom>
              <a:ln w="28575" cap="flat" cmpd="sng">
                <a:solidFill>
                  <a:srgbClr val="FF0000"/>
                </a:solidFill>
                <a:prstDash val="solid"/>
                <a:headEnd type="none" w="med" len="med"/>
                <a:tailEnd type="arrow" w="med" len="med"/>
              </a:ln>
            </p:spPr>
          </p:sp>
          <p:sp>
            <p:nvSpPr>
              <p:cNvPr id="12" name="直接连接符 11"/>
              <p:cNvSpPr/>
              <p:nvPr>
                <p:custDataLst>
                  <p:tags r:id="rId29"/>
                </p:custDataLst>
              </p:nvPr>
            </p:nvSpPr>
            <p:spPr>
              <a:xfrm rot="10800000">
                <a:off x="6948" y="5301"/>
                <a:ext cx="0" cy="283"/>
              </a:xfrm>
              <a:prstGeom prst="line">
                <a:avLst/>
              </a:prstGeom>
              <a:ln w="28575" cap="flat" cmpd="sng">
                <a:solidFill>
                  <a:srgbClr val="FF0000"/>
                </a:solidFill>
                <a:prstDash val="solid"/>
                <a:headEnd type="none" w="med" len="med"/>
                <a:tailEnd type="arrow" w="med" len="med"/>
              </a:ln>
            </p:spPr>
          </p:sp>
          <p:sp>
            <p:nvSpPr>
              <p:cNvPr id="23" name="文本框 22"/>
              <p:cNvSpPr txBox="1"/>
              <p:nvPr>
                <p:custDataLst>
                  <p:tags r:id="rId30"/>
                </p:custDataLst>
              </p:nvPr>
            </p:nvSpPr>
            <p:spPr>
              <a:xfrm>
                <a:off x="6482" y="5555"/>
                <a:ext cx="933" cy="583"/>
              </a:xfrm>
              <a:prstGeom prst="rect">
                <a:avLst/>
              </a:prstGeom>
              <a:noFill/>
            </p:spPr>
            <p:txBody>
              <a:bodyPr wrap="square" rtlCol="0">
                <a:spAutoFit/>
              </a:bodyPr>
              <a:p>
                <a:pPr marL="0" indent="0">
                  <a:lnSpc>
                    <a:spcPct val="110000"/>
                  </a:lnSpc>
                  <a:buNone/>
                </a:pPr>
                <a:r>
                  <a:rPr lang="en-US" altLang="zh-CN" sz="1200" b="1" dirty="0" smtClean="0">
                    <a:solidFill>
                      <a:srgbClr val="FF0000"/>
                    </a:solidFill>
                    <a:latin typeface="Times New Roman" panose="02020603050405020304" pitchFamily="18" charset="0"/>
                    <a:cs typeface="Times New Roman" panose="02020603050405020304" pitchFamily="18" charset="0"/>
                  </a:rPr>
                  <a:t>Δ</a:t>
                </a:r>
                <a:r>
                  <a:rPr lang="en-US" altLang="zh-CN" sz="1200" b="1" i="1" dirty="0" smtClean="0">
                    <a:solidFill>
                      <a:srgbClr val="FF0000"/>
                    </a:solidFill>
                    <a:latin typeface="Times New Roman" panose="02020603050405020304" pitchFamily="18" charset="0"/>
                    <a:cs typeface="Times New Roman" panose="02020603050405020304" pitchFamily="18" charset="0"/>
                  </a:rPr>
                  <a:t>i</a:t>
                </a:r>
                <a:r>
                  <a:rPr lang="en-US" altLang="zh-CN" sz="1200" b="1" baseline="-25000" dirty="0" smtClean="0">
                    <a:solidFill>
                      <a:srgbClr val="FF0000"/>
                    </a:solidFill>
                    <a:latin typeface="Times New Roman" panose="02020603050405020304" pitchFamily="18" charset="0"/>
                    <a:cs typeface="Times New Roman" panose="02020603050405020304" pitchFamily="18" charset="0"/>
                  </a:rPr>
                  <a:t>B</a:t>
                </a:r>
                <a:endParaRPr lang="en-US" altLang="zh-CN" sz="1200" b="1" baseline="-25000" dirty="0" smtClean="0">
                  <a:solidFill>
                    <a:srgbClr val="FF0000"/>
                  </a:solidFill>
                  <a:latin typeface="Times New Roman" panose="02020603050405020304" pitchFamily="18" charset="0"/>
                  <a:cs typeface="Times New Roman" panose="02020603050405020304" pitchFamily="18" charset="0"/>
                </a:endParaRPr>
              </a:p>
            </p:txBody>
          </p:sp>
        </p:grpSp>
      </p:grpSp>
      <p:sp>
        <p:nvSpPr>
          <p:cNvPr id="4" name="文本框 3"/>
          <p:cNvSpPr txBox="1"/>
          <p:nvPr>
            <p:custDataLst>
              <p:tags r:id="rId31"/>
            </p:custDataLst>
          </p:nvPr>
        </p:nvSpPr>
        <p:spPr>
          <a:xfrm>
            <a:off x="2339340" y="4004945"/>
            <a:ext cx="2110740" cy="368300"/>
          </a:xfrm>
          <a:prstGeom prst="rect">
            <a:avLst/>
          </a:prstGeom>
          <a:solidFill>
            <a:srgbClr val="FFFF00"/>
          </a:solidFill>
        </p:spPr>
        <p:txBody>
          <a:bodyPr wrap="square" rtlCol="0">
            <a:spAutoFit/>
          </a:bodyPr>
          <a:p>
            <a:r>
              <a:rPr lang="en-US" altLang="zh-CN" sz="1800" i="1">
                <a:solidFill>
                  <a:srgbClr val="13742F"/>
                </a:solidFill>
                <a:latin typeface="Times New Roman" panose="02020603050405020304" pitchFamily="18" charset="0"/>
                <a:cs typeface="Times New Roman" panose="02020603050405020304" pitchFamily="18" charset="0"/>
              </a:rPr>
              <a:t>u</a:t>
            </a:r>
            <a:r>
              <a:rPr lang="en-US" altLang="zh-CN" sz="1800" baseline="-25000">
                <a:solidFill>
                  <a:srgbClr val="13742F"/>
                </a:solidFill>
                <a:latin typeface="Times New Roman" panose="02020603050405020304" pitchFamily="18" charset="0"/>
                <a:cs typeface="Times New Roman" panose="02020603050405020304" pitchFamily="18" charset="0"/>
              </a:rPr>
              <a:t>CE </a:t>
            </a:r>
            <a:r>
              <a:rPr lang="en-US" altLang="zh-CN" sz="1800">
                <a:solidFill>
                  <a:srgbClr val="13742F"/>
                </a:solidFill>
                <a:latin typeface="Times New Roman" panose="02020603050405020304" pitchFamily="18" charset="0"/>
                <a:cs typeface="Times New Roman" panose="02020603050405020304" pitchFamily="18" charset="0"/>
              </a:rPr>
              <a:t>= </a:t>
            </a:r>
            <a:r>
              <a:rPr lang="en-US" altLang="zh-CN" sz="1800" i="1">
                <a:solidFill>
                  <a:srgbClr val="13742F"/>
                </a:solidFill>
                <a:latin typeface="Times New Roman" panose="02020603050405020304" pitchFamily="18" charset="0"/>
                <a:cs typeface="Times New Roman" panose="02020603050405020304" pitchFamily="18" charset="0"/>
              </a:rPr>
              <a:t>V</a:t>
            </a:r>
            <a:r>
              <a:rPr lang="en-US" altLang="zh-CN" sz="1800" baseline="-25000">
                <a:solidFill>
                  <a:srgbClr val="13742F"/>
                </a:solidFill>
                <a:latin typeface="Times New Roman" panose="02020603050405020304" pitchFamily="18" charset="0"/>
                <a:cs typeface="Times New Roman" panose="02020603050405020304" pitchFamily="18" charset="0"/>
              </a:rPr>
              <a:t>CC</a:t>
            </a:r>
            <a:r>
              <a:rPr lang="zh-CN" altLang="en-US" sz="1800">
                <a:solidFill>
                  <a:srgbClr val="13742F"/>
                </a:solidFill>
                <a:latin typeface="Times New Roman" panose="02020603050405020304" pitchFamily="18" charset="0"/>
                <a:cs typeface="Times New Roman" panose="02020603050405020304" pitchFamily="18" charset="0"/>
              </a:rPr>
              <a:t>﹣</a:t>
            </a:r>
            <a:r>
              <a:rPr lang="en-US" altLang="zh-CN" sz="1800" i="1">
                <a:solidFill>
                  <a:srgbClr val="13742F"/>
                </a:solidFill>
                <a:latin typeface="Times New Roman" panose="02020603050405020304" pitchFamily="18" charset="0"/>
                <a:cs typeface="Times New Roman" panose="02020603050405020304" pitchFamily="18" charset="0"/>
              </a:rPr>
              <a:t>i</a:t>
            </a:r>
            <a:r>
              <a:rPr lang="en-US" altLang="zh-CN" sz="1800" baseline="-25000">
                <a:solidFill>
                  <a:srgbClr val="13742F"/>
                </a:solidFill>
                <a:latin typeface="Times New Roman" panose="02020603050405020304" pitchFamily="18" charset="0"/>
                <a:cs typeface="Times New Roman" panose="02020603050405020304" pitchFamily="18" charset="0"/>
                <a:sym typeface="+mn-ea"/>
              </a:rPr>
              <a:t>C</a:t>
            </a:r>
            <a:r>
              <a:rPr lang="en-US" altLang="zh-CN" sz="1800">
                <a:solidFill>
                  <a:srgbClr val="13742F"/>
                </a:solidFill>
                <a:latin typeface="Times New Roman" panose="02020603050405020304" pitchFamily="18" charset="0"/>
                <a:cs typeface="Times New Roman" panose="02020603050405020304" pitchFamily="18" charset="0"/>
              </a:rPr>
              <a:t>*</a:t>
            </a:r>
            <a:r>
              <a:rPr lang="en-US" altLang="zh-CN" sz="1800" i="1">
                <a:solidFill>
                  <a:srgbClr val="13742F"/>
                </a:solidFill>
                <a:latin typeface="Times New Roman" panose="02020603050405020304" pitchFamily="18" charset="0"/>
                <a:cs typeface="Times New Roman" panose="02020603050405020304" pitchFamily="18" charset="0"/>
              </a:rPr>
              <a:t>R</a:t>
            </a:r>
            <a:r>
              <a:rPr lang="en-US" altLang="zh-CN" sz="1800" baseline="-25000">
                <a:solidFill>
                  <a:srgbClr val="13742F"/>
                </a:solidFill>
                <a:latin typeface="Times New Roman" panose="02020603050405020304" pitchFamily="18" charset="0"/>
                <a:cs typeface="Times New Roman" panose="02020603050405020304" pitchFamily="18" charset="0"/>
                <a:sym typeface="+mn-ea"/>
              </a:rPr>
              <a:t>C</a:t>
            </a:r>
            <a:endParaRPr lang="en-US" altLang="zh-CN" sz="1800">
              <a:solidFill>
                <a:srgbClr val="13742F"/>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323"/>
                                        </p:tgtEl>
                                        <p:attrNameLst>
                                          <p:attrName>style.visibility</p:attrName>
                                        </p:attrNameLst>
                                      </p:cBhvr>
                                      <p:to>
                                        <p:strVal val="visible"/>
                                      </p:to>
                                    </p:set>
                                    <p:animEffect transition="in" filter="wipe(left)">
                                      <p:cBhvr>
                                        <p:cTn id="7" dur="500"/>
                                        <p:tgtEl>
                                          <p:spTgt spid="563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6340"/>
                                        </p:tgtEl>
                                        <p:attrNameLst>
                                          <p:attrName>style.visibility</p:attrName>
                                        </p:attrNameLst>
                                      </p:cBhvr>
                                      <p:to>
                                        <p:strVal val="visible"/>
                                      </p:to>
                                    </p:set>
                                    <p:animEffect transition="in" filter="wipe(left)">
                                      <p:cBhvr>
                                        <p:cTn id="12" dur="500"/>
                                        <p:tgtEl>
                                          <p:spTgt spid="56340"/>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right)">
                                      <p:cBhvr>
                                        <p:cTn id="16" dur="500"/>
                                        <p:tgtEl>
                                          <p:spTgt spid="31"/>
                                        </p:tgtEl>
                                      </p:cBhvr>
                                    </p:animEffect>
                                  </p:childTnLst>
                                </p:cTn>
                              </p:par>
                            </p:childTnLst>
                          </p:cTn>
                        </p:par>
                        <p:par>
                          <p:cTn id="17" fill="hold">
                            <p:stCondLst>
                              <p:cond delay="1000"/>
                            </p:stCondLst>
                            <p:childTnLst>
                              <p:par>
                                <p:cTn id="18" presetID="3" presetClass="entr" presetSubtype="10"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blinds(horizontal)">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6333"/>
                                        </p:tgtEl>
                                        <p:attrNameLst>
                                          <p:attrName>style.visibility</p:attrName>
                                        </p:attrNameLst>
                                      </p:cBhvr>
                                      <p:to>
                                        <p:strVal val="visible"/>
                                      </p:to>
                                    </p:set>
                                    <p:animEffect transition="in" filter="wipe(down)">
                                      <p:cBhvr>
                                        <p:cTn id="25" dur="500"/>
                                        <p:tgtEl>
                                          <p:spTgt spid="5633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linds(horizontal)">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56341"/>
                                        </p:tgtEl>
                                        <p:attrNameLst>
                                          <p:attrName>style.visibility</p:attrName>
                                        </p:attrNameLst>
                                      </p:cBhvr>
                                      <p:to>
                                        <p:strVal val="visible"/>
                                      </p:to>
                                    </p:set>
                                    <p:animEffect transition="in" filter="wipe(left)">
                                      <p:cBhvr>
                                        <p:cTn id="35" dur="500"/>
                                        <p:tgtEl>
                                          <p:spTgt spid="5634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56343"/>
                                        </p:tgtEl>
                                        <p:attrNameLst>
                                          <p:attrName>style.visibility</p:attrName>
                                        </p:attrNameLst>
                                      </p:cBhvr>
                                      <p:to>
                                        <p:strVal val="visible"/>
                                      </p:to>
                                    </p:set>
                                    <p:animEffect transition="in" filter="wipe(down)">
                                      <p:cBhvr>
                                        <p:cTn id="40" dur="500"/>
                                        <p:tgtEl>
                                          <p:spTgt spid="5634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56342"/>
                                        </p:tgtEl>
                                        <p:attrNameLst>
                                          <p:attrName>style.visibility</p:attrName>
                                        </p:attrNameLst>
                                      </p:cBhvr>
                                      <p:to>
                                        <p:strVal val="visible"/>
                                      </p:to>
                                    </p:set>
                                    <p:animEffect transition="in" filter="wipe(up)">
                                      <p:cBhvr>
                                        <p:cTn id="45" dur="500"/>
                                        <p:tgtEl>
                                          <p:spTgt spid="5634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56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34" grpId="0"/>
      <p:bldP spid="56333" grpId="0" bldLvl="0" animBg="1"/>
      <p:bldP spid="56343" grpId="0" bldLvl="0" animBg="1"/>
      <p:bldP spid="4"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8" name="组合 17"/>
          <p:cNvGrpSpPr/>
          <p:nvPr/>
        </p:nvGrpSpPr>
        <p:grpSpPr>
          <a:xfrm>
            <a:off x="4572000" y="1251585"/>
            <a:ext cx="2394585" cy="2465070"/>
            <a:chOff x="7200" y="1971"/>
            <a:chExt cx="3771" cy="3882"/>
          </a:xfrm>
        </p:grpSpPr>
        <p:graphicFrame>
          <p:nvGraphicFramePr>
            <p:cNvPr id="55299" name="对象 55298"/>
            <p:cNvGraphicFramePr/>
            <p:nvPr>
              <p:custDataLst>
                <p:tags r:id="rId1"/>
              </p:custDataLst>
            </p:nvPr>
          </p:nvGraphicFramePr>
          <p:xfrm>
            <a:off x="7251" y="1971"/>
            <a:ext cx="3720" cy="3695"/>
          </p:xfrm>
          <a:graphic>
            <a:graphicData uri="http://schemas.openxmlformats.org/presentationml/2006/ole">
              <mc:AlternateContent xmlns:mc="http://schemas.openxmlformats.org/markup-compatibility/2006">
                <mc:Choice xmlns:v="urn:schemas-microsoft-com:vml" Requires="v">
                  <p:oleObj spid="_x0000_s3086" name="" r:id="rId2" imgW="12658725" imgH="12582525" progId="MSPhotoEd.3">
                    <p:embed/>
                  </p:oleObj>
                </mc:Choice>
                <mc:Fallback>
                  <p:oleObj name="" r:id="rId2" imgW="12658725" imgH="12582525" progId="MSPhotoEd.3">
                    <p:embed/>
                    <p:pic>
                      <p:nvPicPr>
                        <p:cNvPr id="0" name="图片 3085"/>
                        <p:cNvPicPr/>
                        <p:nvPr/>
                      </p:nvPicPr>
                      <p:blipFill>
                        <a:blip r:embed="rId3"/>
                        <a:stretch>
                          <a:fillRect/>
                        </a:stretch>
                      </p:blipFill>
                      <p:spPr>
                        <a:xfrm>
                          <a:off x="7251" y="1971"/>
                          <a:ext cx="3720" cy="3695"/>
                        </a:xfrm>
                        <a:prstGeom prst="rect">
                          <a:avLst/>
                        </a:prstGeom>
                        <a:noFill/>
                        <a:ln w="38100">
                          <a:noFill/>
                          <a:miter/>
                        </a:ln>
                      </p:spPr>
                    </p:pic>
                  </p:oleObj>
                </mc:Fallback>
              </mc:AlternateContent>
            </a:graphicData>
          </a:graphic>
        </p:graphicFrame>
        <p:sp>
          <p:nvSpPr>
            <p:cNvPr id="16" name="矩形 15"/>
            <p:cNvSpPr/>
            <p:nvPr/>
          </p:nvSpPr>
          <p:spPr>
            <a:xfrm>
              <a:off x="7200" y="4833"/>
              <a:ext cx="1814" cy="1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custDataLst>
                <p:tags r:id="rId4"/>
              </p:custDataLst>
            </p:nvPr>
          </p:nvSpPr>
          <p:spPr>
            <a:xfrm>
              <a:off x="8088" y="4566"/>
              <a:ext cx="788" cy="1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56324" name="图片 56323" descr="Dz020201"/>
          <p:cNvPicPr>
            <a:picLocks noChangeAspect="1"/>
          </p:cNvPicPr>
          <p:nvPr/>
        </p:nvPicPr>
        <p:blipFill>
          <a:blip r:embed="rId5">
            <a:clrChange>
              <a:clrFrom>
                <a:srgbClr val="FFFFFF"/>
              </a:clrFrom>
              <a:clrTo>
                <a:srgbClr val="FFFFFF">
                  <a:alpha val="0"/>
                </a:srgbClr>
              </a:clrTo>
            </a:clrChange>
            <a:biLevel thresh="50000"/>
            <a:grayscl/>
            <a:lum bright="23999" contrast="42000"/>
          </a:blip>
          <a:srcRect t="-3391" b="-1695"/>
          <a:stretch>
            <a:fillRect/>
          </a:stretch>
        </p:blipFill>
        <p:spPr>
          <a:xfrm>
            <a:off x="611188" y="1412875"/>
            <a:ext cx="3352800" cy="2362200"/>
          </a:xfrm>
          <a:prstGeom prst="rect">
            <a:avLst/>
          </a:prstGeom>
          <a:solidFill>
            <a:schemeClr val="bg1"/>
          </a:solidFill>
          <a:ln w="9525">
            <a:noFill/>
          </a:ln>
        </p:spPr>
      </p:pic>
      <p:graphicFrame>
        <p:nvGraphicFramePr>
          <p:cNvPr id="56325" name="对象 56324"/>
          <p:cNvGraphicFramePr/>
          <p:nvPr/>
        </p:nvGraphicFramePr>
        <p:xfrm>
          <a:off x="6661150" y="1052513"/>
          <a:ext cx="2590800" cy="2122487"/>
        </p:xfrm>
        <a:graphic>
          <a:graphicData uri="http://schemas.openxmlformats.org/presentationml/2006/ole">
            <mc:AlternateContent xmlns:mc="http://schemas.openxmlformats.org/markup-compatibility/2006">
              <mc:Choice xmlns:v="urn:schemas-microsoft-com:vml" Requires="v">
                <p:oleObj spid="_x0000_s3083" name="" r:id="rId6" imgW="2176780" imgH="1775460" progId="Visio.Drawing.5">
                  <p:embed/>
                </p:oleObj>
              </mc:Choice>
              <mc:Fallback>
                <p:oleObj name="" r:id="rId6" imgW="2176780" imgH="1775460" progId="Visio.Drawing.5">
                  <p:embed/>
                  <p:pic>
                    <p:nvPicPr>
                      <p:cNvPr id="0" name="图片 3082"/>
                      <p:cNvPicPr/>
                      <p:nvPr/>
                    </p:nvPicPr>
                    <p:blipFill>
                      <a:blip r:embed="rId7"/>
                      <a:stretch>
                        <a:fillRect/>
                      </a:stretch>
                    </p:blipFill>
                    <p:spPr>
                      <a:xfrm>
                        <a:off x="6661150" y="1052513"/>
                        <a:ext cx="2590800" cy="2122487"/>
                      </a:xfrm>
                      <a:prstGeom prst="rect">
                        <a:avLst/>
                      </a:prstGeom>
                      <a:noFill/>
                      <a:ln w="38100">
                        <a:noFill/>
                        <a:miter/>
                      </a:ln>
                    </p:spPr>
                  </p:pic>
                </p:oleObj>
              </mc:Fallback>
            </mc:AlternateContent>
          </a:graphicData>
        </a:graphic>
      </p:graphicFrame>
      <p:sp>
        <p:nvSpPr>
          <p:cNvPr id="56329" name="线形标注 2 56328"/>
          <p:cNvSpPr/>
          <p:nvPr/>
        </p:nvSpPr>
        <p:spPr>
          <a:xfrm>
            <a:off x="6804660" y="3215005"/>
            <a:ext cx="1233805" cy="381000"/>
          </a:xfrm>
          <a:prstGeom prst="borderCallout2">
            <a:avLst>
              <a:gd name="adj1" fmla="val 30000"/>
              <a:gd name="adj2" fmla="val 106176"/>
              <a:gd name="adj3" fmla="val 30000"/>
              <a:gd name="adj4" fmla="val 109653"/>
              <a:gd name="adj5" fmla="val -51166"/>
              <a:gd name="adj6" fmla="val 112638"/>
            </a:avLst>
          </a:prstGeom>
          <a:solidFill>
            <a:srgbClr val="66FFFF"/>
          </a:solidFill>
          <a:ln w="12700" cap="flat" cmpd="sng">
            <a:solidFill>
              <a:srgbClr val="FF3300"/>
            </a:solidFill>
            <a:prstDash val="solid"/>
            <a:miter/>
            <a:headEnd type="none" w="med" len="med"/>
            <a:tailEnd type="none" w="med" len="med"/>
          </a:ln>
        </p:spPr>
        <p:txBody>
          <a:bodyPr/>
          <a:p>
            <a:pPr eaLnBrk="0" hangingPunct="0"/>
            <a:r>
              <a:rPr lang="zh-CN" altLang="en-US" dirty="0">
                <a:solidFill>
                  <a:srgbClr val="000000"/>
                </a:solidFill>
                <a:latin typeface="Times New Roman" panose="02020603050405020304" pitchFamily="18" charset="0"/>
              </a:rPr>
              <a:t>底部失真</a:t>
            </a:r>
            <a:endParaRPr lang="zh-CN" altLang="en-US" dirty="0">
              <a:solidFill>
                <a:srgbClr val="000000"/>
              </a:solidFill>
              <a:latin typeface="Times New Roman" panose="02020603050405020304" pitchFamily="18" charset="0"/>
            </a:endParaRPr>
          </a:p>
        </p:txBody>
      </p:sp>
      <p:sp>
        <p:nvSpPr>
          <p:cNvPr id="56335" name="文本框 56334"/>
          <p:cNvSpPr txBox="1"/>
          <p:nvPr/>
        </p:nvSpPr>
        <p:spPr>
          <a:xfrm>
            <a:off x="5940425" y="4562793"/>
            <a:ext cx="3048000" cy="1562100"/>
          </a:xfrm>
          <a:prstGeom prst="rect">
            <a:avLst/>
          </a:prstGeom>
          <a:solidFill>
            <a:srgbClr val="66FFFF"/>
          </a:solidFill>
          <a:ln w="9525" cap="flat" cmpd="sng">
            <a:solidFill>
              <a:srgbClr val="FF3300"/>
            </a:solidFill>
            <a:prstDash val="solid"/>
            <a:miter/>
            <a:headEnd type="none" w="med" len="med"/>
            <a:tailEnd type="none" w="med" len="med"/>
          </a:ln>
        </p:spPr>
        <p:txBody>
          <a:bodyPr>
            <a:spAutoFit/>
          </a:bodyPr>
          <a:p>
            <a:pPr algn="l" eaLnBrk="0" hangingPunct="0">
              <a:spcBef>
                <a:spcPct val="50000"/>
              </a:spcBef>
            </a:pPr>
            <a:r>
              <a:rPr lang="en-US" altLang="zh-CN" sz="2400" b="0" dirty="0">
                <a:latin typeface="Times New Roman" panose="02020603050405020304" pitchFamily="18" charset="0"/>
              </a:rPr>
              <a:t>    </a:t>
            </a:r>
            <a:r>
              <a:rPr lang="zh-CN" altLang="en-US" sz="2400" dirty="0">
                <a:latin typeface="Times New Roman" panose="02020603050405020304" pitchFamily="18" charset="0"/>
              </a:rPr>
              <a:t>要想不失真，就要在信号的整个周期内保证晶体管始终工作在放大区！</a:t>
            </a:r>
            <a:endParaRPr lang="zh-CN" altLang="en-US" sz="2400" dirty="0">
              <a:latin typeface="Times New Roman" panose="02020603050405020304" pitchFamily="18" charset="0"/>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
        <p:nvSpPr>
          <p:cNvPr id="56322" name="标题 56321"/>
          <p:cNvSpPr>
            <a:spLocks noGrp="1"/>
          </p:cNvSpPr>
          <p:nvPr>
            <p:ph type="title"/>
          </p:nvPr>
        </p:nvSpPr>
        <p:spPr>
          <a:xfrm>
            <a:off x="215265" y="621665"/>
            <a:ext cx="7001510" cy="701675"/>
          </a:xfrm>
        </p:spPr>
        <p:txBody>
          <a:bodyPr anchor="ctr" anchorCtr="0"/>
          <a:p>
            <a:pPr algn="l" eaLnBrk="0" hangingPunct="0">
              <a:buClrTx/>
              <a:buSzTx/>
              <a:buFontTx/>
            </a:pPr>
            <a:r>
              <a:rPr kumimoji="1" lang="zh-CN" altLang="en-US" sz="3200" dirty="0" smtClean="0">
                <a:solidFill>
                  <a:srgbClr val="FF0000"/>
                </a:solidFill>
                <a:latin typeface="黑体" panose="02010609060101010101" pitchFamily="49" charset="-122"/>
                <a:ea typeface="黑体" panose="02010609060101010101" pitchFamily="49" charset="-122"/>
                <a:cs typeface="+mn-cs"/>
              </a:rPr>
              <a:t>三、基本共射放大电路的波形分析</a:t>
            </a:r>
            <a:endParaRPr kumimoji="1" lang="zh-CN" altLang="en-US" sz="3200" dirty="0" smtClean="0">
              <a:solidFill>
                <a:srgbClr val="FF0000"/>
              </a:solidFill>
              <a:latin typeface="黑体" panose="02010609060101010101" pitchFamily="49" charset="-122"/>
              <a:ea typeface="黑体" panose="02010609060101010101" pitchFamily="49" charset="-122"/>
              <a:cs typeface="+mn-cs"/>
            </a:endParaRPr>
          </a:p>
        </p:txBody>
      </p:sp>
      <p:grpSp>
        <p:nvGrpSpPr>
          <p:cNvPr id="8" name="组合 7"/>
          <p:cNvGrpSpPr/>
          <p:nvPr/>
        </p:nvGrpSpPr>
        <p:grpSpPr>
          <a:xfrm>
            <a:off x="1763395" y="1700530"/>
            <a:ext cx="584200" cy="441960"/>
            <a:chOff x="4629" y="5638"/>
            <a:chExt cx="920" cy="696"/>
          </a:xfrm>
        </p:grpSpPr>
        <p:sp>
          <p:nvSpPr>
            <p:cNvPr id="6" name="文本框 5"/>
            <p:cNvSpPr txBox="1"/>
            <p:nvPr>
              <p:custDataLst>
                <p:tags r:id="rId8"/>
              </p:custDataLst>
            </p:nvPr>
          </p:nvSpPr>
          <p:spPr>
            <a:xfrm>
              <a:off x="4629" y="5638"/>
              <a:ext cx="920" cy="677"/>
            </a:xfrm>
            <a:prstGeom prst="rect">
              <a:avLst/>
            </a:prstGeom>
            <a:noFill/>
          </p:spPr>
          <p:txBody>
            <a:bodyPr wrap="square" rtlCol="0">
              <a:spAutoFit/>
            </a:bodyPr>
            <a:p>
              <a:pPr marL="0" indent="0">
                <a:lnSpc>
                  <a:spcPct val="110000"/>
                </a:lnSpc>
                <a:buNone/>
              </a:pPr>
              <a:r>
                <a:rPr lang="en-US" altLang="zh-CN" sz="2000" b="1" i="1" dirty="0" smtClean="0">
                  <a:solidFill>
                    <a:srgbClr val="0000FF"/>
                  </a:solidFill>
                  <a:latin typeface="Times New Roman" panose="02020603050405020304" pitchFamily="18" charset="0"/>
                  <a:cs typeface="Times New Roman" panose="02020603050405020304" pitchFamily="18" charset="0"/>
                </a:rPr>
                <a:t>i</a:t>
              </a:r>
              <a:r>
                <a:rPr lang="en-US" altLang="zh-CN" sz="2000" b="1" baseline="-25000" dirty="0" smtClean="0">
                  <a:solidFill>
                    <a:srgbClr val="0000FF"/>
                  </a:solidFill>
                  <a:latin typeface="Times New Roman" panose="02020603050405020304" pitchFamily="18" charset="0"/>
                  <a:cs typeface="Times New Roman" panose="02020603050405020304" pitchFamily="18" charset="0"/>
                </a:rPr>
                <a:t>C</a:t>
              </a:r>
              <a:endParaRPr lang="en-US" altLang="zh-CN" sz="2000" b="1" baseline="-25000" dirty="0" smtClean="0">
                <a:solidFill>
                  <a:srgbClr val="0000FF"/>
                </a:solidFill>
                <a:latin typeface="Times New Roman" panose="02020603050405020304" pitchFamily="18" charset="0"/>
                <a:cs typeface="Times New Roman" panose="02020603050405020304" pitchFamily="18" charset="0"/>
              </a:endParaRPr>
            </a:p>
          </p:txBody>
        </p:sp>
        <p:cxnSp>
          <p:nvCxnSpPr>
            <p:cNvPr id="7" name="直接箭头连接符 6"/>
            <p:cNvCxnSpPr/>
            <p:nvPr>
              <p:custDataLst>
                <p:tags r:id="rId9"/>
              </p:custDataLst>
            </p:nvPr>
          </p:nvCxnSpPr>
          <p:spPr>
            <a:xfrm rot="5400000">
              <a:off x="5096" y="6107"/>
              <a:ext cx="454"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1597660" y="1937385"/>
            <a:ext cx="584200" cy="509905"/>
            <a:chOff x="5137" y="5652"/>
            <a:chExt cx="920" cy="803"/>
          </a:xfrm>
        </p:grpSpPr>
        <p:sp>
          <p:nvSpPr>
            <p:cNvPr id="14" name="文本框 13"/>
            <p:cNvSpPr txBox="1"/>
            <p:nvPr>
              <p:custDataLst>
                <p:tags r:id="rId10"/>
              </p:custDataLst>
            </p:nvPr>
          </p:nvSpPr>
          <p:spPr>
            <a:xfrm>
              <a:off x="5137" y="5652"/>
              <a:ext cx="920" cy="677"/>
            </a:xfrm>
            <a:prstGeom prst="rect">
              <a:avLst/>
            </a:prstGeom>
            <a:noFill/>
          </p:spPr>
          <p:txBody>
            <a:bodyPr wrap="square" rtlCol="0">
              <a:spAutoFit/>
            </a:bodyPr>
            <a:p>
              <a:pPr marL="0" indent="0">
                <a:lnSpc>
                  <a:spcPct val="110000"/>
                </a:lnSpc>
                <a:buNone/>
              </a:pPr>
              <a:r>
                <a:rPr lang="en-US" altLang="zh-CN" sz="2000" b="1" i="1" dirty="0" smtClean="0">
                  <a:solidFill>
                    <a:srgbClr val="FF0000"/>
                  </a:solidFill>
                  <a:latin typeface="Times New Roman" panose="02020603050405020304" pitchFamily="18" charset="0"/>
                  <a:cs typeface="Times New Roman" panose="02020603050405020304" pitchFamily="18" charset="0"/>
                </a:rPr>
                <a:t>i</a:t>
              </a:r>
              <a:r>
                <a:rPr lang="en-US" altLang="zh-CN" sz="2000" b="1" baseline="-25000" dirty="0" smtClean="0">
                  <a:solidFill>
                    <a:srgbClr val="FF0000"/>
                  </a:solidFill>
                  <a:latin typeface="Times New Roman" panose="02020603050405020304" pitchFamily="18" charset="0"/>
                  <a:cs typeface="Times New Roman" panose="02020603050405020304" pitchFamily="18" charset="0"/>
                </a:rPr>
                <a:t>B</a:t>
              </a:r>
              <a:endParaRPr lang="en-US" altLang="zh-CN" sz="2000" b="1" baseline="-25000" dirty="0" smtClean="0">
                <a:solidFill>
                  <a:srgbClr val="FF0000"/>
                </a:solidFill>
                <a:latin typeface="Times New Roman" panose="02020603050405020304" pitchFamily="18" charset="0"/>
                <a:cs typeface="Times New Roman" panose="02020603050405020304" pitchFamily="18" charset="0"/>
              </a:endParaRPr>
            </a:p>
          </p:txBody>
        </p:sp>
        <p:cxnSp>
          <p:nvCxnSpPr>
            <p:cNvPr id="15" name="直接箭头连接符 14"/>
            <p:cNvCxnSpPr/>
            <p:nvPr>
              <p:custDataLst>
                <p:tags r:id="rId11"/>
              </p:custDataLst>
            </p:nvPr>
          </p:nvCxnSpPr>
          <p:spPr>
            <a:xfrm>
              <a:off x="5371" y="6455"/>
              <a:ext cx="45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2602865" y="2608580"/>
            <a:ext cx="669290" cy="368300"/>
          </a:xfrm>
          <a:prstGeom prst="rect">
            <a:avLst/>
          </a:prstGeom>
          <a:solidFill>
            <a:schemeClr val="bg1"/>
          </a:solidFill>
        </p:spPr>
        <p:txBody>
          <a:bodyPr wrap="square" rtlCol="0">
            <a:spAutoFit/>
          </a:bodyPr>
          <a:p>
            <a:r>
              <a:rPr lang="en-US" altLang="zh-CN" sz="1800" i="1">
                <a:solidFill>
                  <a:srgbClr val="13742F"/>
                </a:solidFill>
                <a:latin typeface="Times New Roman" panose="02020603050405020304" pitchFamily="18" charset="0"/>
                <a:cs typeface="Times New Roman" panose="02020603050405020304" pitchFamily="18" charset="0"/>
              </a:rPr>
              <a:t>u</a:t>
            </a:r>
            <a:r>
              <a:rPr lang="en-US" altLang="zh-CN" sz="1800" baseline="-25000">
                <a:solidFill>
                  <a:srgbClr val="13742F"/>
                </a:solidFill>
                <a:latin typeface="Times New Roman" panose="02020603050405020304" pitchFamily="18" charset="0"/>
                <a:cs typeface="Times New Roman" panose="02020603050405020304" pitchFamily="18" charset="0"/>
              </a:rPr>
              <a:t>CE</a:t>
            </a:r>
            <a:endParaRPr lang="en-US" altLang="zh-CN" sz="1800" baseline="-25000">
              <a:solidFill>
                <a:srgbClr val="13742F"/>
              </a:solidFill>
              <a:latin typeface="Times New Roman" panose="02020603050405020304" pitchFamily="18" charset="0"/>
              <a:cs typeface="Times New Roman" panose="02020603050405020304" pitchFamily="18" charset="0"/>
            </a:endParaRPr>
          </a:p>
        </p:txBody>
      </p:sp>
      <p:grpSp>
        <p:nvGrpSpPr>
          <p:cNvPr id="25" name="组合 24"/>
          <p:cNvGrpSpPr/>
          <p:nvPr/>
        </p:nvGrpSpPr>
        <p:grpSpPr>
          <a:xfrm>
            <a:off x="4813935" y="2520315"/>
            <a:ext cx="887730" cy="304165"/>
            <a:chOff x="7546" y="5487"/>
            <a:chExt cx="1398" cy="479"/>
          </a:xfrm>
        </p:grpSpPr>
        <p:cxnSp>
          <p:nvCxnSpPr>
            <p:cNvPr id="20" name="直接连接符 19"/>
            <p:cNvCxnSpPr/>
            <p:nvPr>
              <p:custDataLst>
                <p:tags r:id="rId12"/>
              </p:custDataLst>
            </p:nvPr>
          </p:nvCxnSpPr>
          <p:spPr>
            <a:xfrm flipV="1">
              <a:off x="8037" y="5966"/>
              <a:ext cx="907" cy="0"/>
            </a:xfrm>
            <a:prstGeom prst="line">
              <a:avLst/>
            </a:prstGeom>
            <a:ln w="19050">
              <a:solidFill>
                <a:srgbClr val="7030A0"/>
              </a:solidFill>
              <a:prstDash val="lgDash"/>
            </a:ln>
          </p:spPr>
          <p:style>
            <a:lnRef idx="1">
              <a:schemeClr val="accent1"/>
            </a:lnRef>
            <a:fillRef idx="0">
              <a:schemeClr val="accent1"/>
            </a:fillRef>
            <a:effectRef idx="0">
              <a:schemeClr val="accent1"/>
            </a:effectRef>
            <a:fontRef idx="minor">
              <a:schemeClr val="tx1"/>
            </a:fontRef>
          </p:style>
        </p:cxnSp>
        <p:sp>
          <p:nvSpPr>
            <p:cNvPr id="21" name="文本框 20"/>
            <p:cNvSpPr txBox="1"/>
            <p:nvPr>
              <p:custDataLst>
                <p:tags r:id="rId13"/>
              </p:custDataLst>
            </p:nvPr>
          </p:nvSpPr>
          <p:spPr>
            <a:xfrm>
              <a:off x="7546" y="5487"/>
              <a:ext cx="725" cy="410"/>
            </a:xfrm>
            <a:prstGeom prst="rect">
              <a:avLst/>
            </a:prstGeom>
            <a:noFill/>
          </p:spPr>
          <p:txBody>
            <a:bodyPr wrap="square" rtlCol="0">
              <a:spAutoFit/>
            </a:bodyPr>
            <a:p>
              <a:pPr marL="0" indent="0">
                <a:lnSpc>
                  <a:spcPct val="110000"/>
                </a:lnSpc>
                <a:buNone/>
              </a:pPr>
              <a:r>
                <a:rPr lang="en-US" altLang="zh-CN" sz="1000" b="1" i="1" dirty="0" smtClean="0">
                  <a:solidFill>
                    <a:srgbClr val="7030A0"/>
                  </a:solidFill>
                  <a:latin typeface="Times New Roman" panose="02020603050405020304" pitchFamily="18" charset="0"/>
                  <a:cs typeface="Times New Roman" panose="02020603050405020304" pitchFamily="18" charset="0"/>
                </a:rPr>
                <a:t>I</a:t>
              </a:r>
              <a:r>
                <a:rPr lang="en-US" altLang="zh-CN" sz="1000" b="1" baseline="-25000" dirty="0" smtClean="0">
                  <a:solidFill>
                    <a:srgbClr val="7030A0"/>
                  </a:solidFill>
                  <a:latin typeface="Times New Roman" panose="02020603050405020304" pitchFamily="18" charset="0"/>
                  <a:cs typeface="Times New Roman" panose="02020603050405020304" pitchFamily="18" charset="0"/>
                </a:rPr>
                <a:t>BQ</a:t>
              </a:r>
              <a:endParaRPr lang="en-US" altLang="zh-CN" sz="1000" b="1" baseline="-25000" dirty="0" smtClean="0">
                <a:solidFill>
                  <a:srgbClr val="7030A0"/>
                </a:solidFill>
                <a:latin typeface="Times New Roman" panose="02020603050405020304" pitchFamily="18" charset="0"/>
                <a:cs typeface="Times New Roman" panose="02020603050405020304" pitchFamily="18" charset="0"/>
              </a:endParaRPr>
            </a:p>
          </p:txBody>
        </p:sp>
      </p:grpSp>
      <p:grpSp>
        <p:nvGrpSpPr>
          <p:cNvPr id="24" name="组合 23"/>
          <p:cNvGrpSpPr/>
          <p:nvPr/>
        </p:nvGrpSpPr>
        <p:grpSpPr>
          <a:xfrm>
            <a:off x="5490845" y="2853810"/>
            <a:ext cx="460375" cy="361034"/>
            <a:chOff x="8924" y="6248"/>
            <a:chExt cx="725" cy="1090"/>
          </a:xfrm>
        </p:grpSpPr>
        <p:cxnSp>
          <p:nvCxnSpPr>
            <p:cNvPr id="19" name="直接连接符 18"/>
            <p:cNvCxnSpPr/>
            <p:nvPr>
              <p:custDataLst>
                <p:tags r:id="rId14"/>
              </p:custDataLst>
            </p:nvPr>
          </p:nvCxnSpPr>
          <p:spPr>
            <a:xfrm>
              <a:off x="9301" y="6248"/>
              <a:ext cx="0" cy="217"/>
            </a:xfrm>
            <a:prstGeom prst="line">
              <a:avLst/>
            </a:prstGeom>
            <a:ln w="19050">
              <a:solidFill>
                <a:srgbClr val="7030A0"/>
              </a:solidFill>
              <a:prstDash val="lg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custDataLst>
                <p:tags r:id="rId15"/>
              </p:custDataLst>
            </p:nvPr>
          </p:nvSpPr>
          <p:spPr>
            <a:xfrm>
              <a:off x="8924" y="6552"/>
              <a:ext cx="725" cy="786"/>
            </a:xfrm>
            <a:prstGeom prst="rect">
              <a:avLst/>
            </a:prstGeom>
            <a:noFill/>
          </p:spPr>
          <p:txBody>
            <a:bodyPr wrap="square" rtlCol="0">
              <a:spAutoFit/>
            </a:bodyPr>
            <a:p>
              <a:pPr marL="0" indent="0">
                <a:lnSpc>
                  <a:spcPct val="110000"/>
                </a:lnSpc>
                <a:buNone/>
              </a:pPr>
              <a:r>
                <a:rPr lang="en-US" altLang="zh-CN" sz="1000" b="1" i="1" dirty="0" smtClean="0">
                  <a:solidFill>
                    <a:srgbClr val="7030A0"/>
                  </a:solidFill>
                  <a:latin typeface="Times New Roman" panose="02020603050405020304" pitchFamily="18" charset="0"/>
                  <a:cs typeface="Times New Roman" panose="02020603050405020304" pitchFamily="18" charset="0"/>
                </a:rPr>
                <a:t>U</a:t>
              </a:r>
              <a:r>
                <a:rPr lang="en-US" altLang="zh-CN" sz="1000" b="1" baseline="-25000" dirty="0" smtClean="0">
                  <a:solidFill>
                    <a:srgbClr val="7030A0"/>
                  </a:solidFill>
                  <a:latin typeface="Times New Roman" panose="02020603050405020304" pitchFamily="18" charset="0"/>
                  <a:cs typeface="Times New Roman" panose="02020603050405020304" pitchFamily="18" charset="0"/>
                </a:rPr>
                <a:t>BEQ</a:t>
              </a:r>
              <a:endParaRPr lang="en-US" altLang="zh-CN" sz="1000" b="1" baseline="-25000" dirty="0" smtClean="0">
                <a:solidFill>
                  <a:srgbClr val="7030A0"/>
                </a:solidFill>
                <a:latin typeface="Times New Roman" panose="02020603050405020304" pitchFamily="18" charset="0"/>
                <a:cs typeface="Times New Roman" panose="02020603050405020304" pitchFamily="18" charset="0"/>
              </a:endParaRPr>
            </a:p>
          </p:txBody>
        </p:sp>
      </p:grpSp>
      <p:grpSp>
        <p:nvGrpSpPr>
          <p:cNvPr id="27" name="组合 26"/>
          <p:cNvGrpSpPr/>
          <p:nvPr/>
        </p:nvGrpSpPr>
        <p:grpSpPr>
          <a:xfrm>
            <a:off x="5537200" y="2445385"/>
            <a:ext cx="326390" cy="432435"/>
            <a:chOff x="9005" y="5383"/>
            <a:chExt cx="514" cy="681"/>
          </a:xfrm>
        </p:grpSpPr>
        <p:sp>
          <p:nvSpPr>
            <p:cNvPr id="67608" name="椭圆 67607"/>
            <p:cNvSpPr/>
            <p:nvPr>
              <p:custDataLst>
                <p:tags r:id="rId16"/>
              </p:custDataLst>
            </p:nvPr>
          </p:nvSpPr>
          <p:spPr>
            <a:xfrm>
              <a:off x="9216" y="5894"/>
              <a:ext cx="170" cy="170"/>
            </a:xfrm>
            <a:prstGeom prst="ellipse">
              <a:avLst/>
            </a:prstGeom>
            <a:solidFill>
              <a:srgbClr val="7030A0"/>
            </a:solidFill>
            <a:ln w="9525" cap="flat" cmpd="sng">
              <a:noFill/>
              <a:prstDash val="solid"/>
              <a:headEnd type="none" w="med" len="med"/>
              <a:tailEnd type="none" w="med" len="med"/>
            </a:ln>
          </p:spPr>
          <p:txBody>
            <a:bodyPr/>
            <a:p>
              <a:endParaRPr lang="zh-CN" altLang="en-US">
                <a:solidFill>
                  <a:srgbClr val="7030A0"/>
                </a:solidFill>
              </a:endParaRPr>
            </a:p>
          </p:txBody>
        </p:sp>
        <p:sp>
          <p:nvSpPr>
            <p:cNvPr id="26" name="文本框 25"/>
            <p:cNvSpPr txBox="1"/>
            <p:nvPr>
              <p:custDataLst>
                <p:tags r:id="rId17"/>
              </p:custDataLst>
            </p:nvPr>
          </p:nvSpPr>
          <p:spPr>
            <a:xfrm>
              <a:off x="9005" y="5383"/>
              <a:ext cx="514" cy="463"/>
            </a:xfrm>
            <a:prstGeom prst="rect">
              <a:avLst/>
            </a:prstGeom>
            <a:noFill/>
          </p:spPr>
          <p:txBody>
            <a:bodyPr wrap="square" rtlCol="0">
              <a:spAutoFit/>
            </a:bodyPr>
            <a:p>
              <a:pPr marL="0" indent="0">
                <a:lnSpc>
                  <a:spcPct val="110000"/>
                </a:lnSpc>
                <a:buNone/>
              </a:pPr>
              <a:r>
                <a:rPr lang="en-US" altLang="zh-CN" sz="1200" b="1" i="1" dirty="0" smtClean="0">
                  <a:solidFill>
                    <a:srgbClr val="7030A0"/>
                  </a:solidFill>
                  <a:latin typeface="Times New Roman" panose="02020603050405020304" pitchFamily="18" charset="0"/>
                  <a:cs typeface="Times New Roman" panose="02020603050405020304" pitchFamily="18" charset="0"/>
                </a:rPr>
                <a:t>Q</a:t>
              </a:r>
              <a:endParaRPr lang="en-US" altLang="zh-CN" sz="1200" b="1" i="1" dirty="0" smtClean="0">
                <a:solidFill>
                  <a:srgbClr val="7030A0"/>
                </a:solidFill>
                <a:latin typeface="Times New Roman" panose="02020603050405020304" pitchFamily="18" charset="0"/>
                <a:cs typeface="Times New Roman" panose="02020603050405020304" pitchFamily="18" charset="0"/>
              </a:endParaRPr>
            </a:p>
          </p:txBody>
        </p:sp>
      </p:grpSp>
      <p:pic>
        <p:nvPicPr>
          <p:cNvPr id="30" name="图片 29"/>
          <p:cNvPicPr>
            <a:picLocks noChangeAspect="1"/>
          </p:cNvPicPr>
          <p:nvPr/>
        </p:nvPicPr>
        <p:blipFill>
          <a:blip r:embed="rId18"/>
          <a:stretch>
            <a:fillRect/>
          </a:stretch>
        </p:blipFill>
        <p:spPr>
          <a:xfrm rot="5400000">
            <a:off x="5264150" y="3856990"/>
            <a:ext cx="966470" cy="210185"/>
          </a:xfrm>
          <a:prstGeom prst="rect">
            <a:avLst/>
          </a:prstGeom>
        </p:spPr>
      </p:pic>
      <p:cxnSp>
        <p:nvCxnSpPr>
          <p:cNvPr id="5" name="直接连接符 4"/>
          <p:cNvCxnSpPr/>
          <p:nvPr/>
        </p:nvCxnSpPr>
        <p:spPr>
          <a:xfrm flipH="1">
            <a:off x="4355465" y="2759710"/>
            <a:ext cx="1440000" cy="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4355465" y="2889250"/>
            <a:ext cx="1260000" cy="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5803900" y="2792730"/>
            <a:ext cx="0" cy="126000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638165" y="2904490"/>
            <a:ext cx="0" cy="111600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3938905" y="2620131"/>
            <a:ext cx="592455" cy="410601"/>
            <a:chOff x="6138" y="4770"/>
            <a:chExt cx="933" cy="814"/>
          </a:xfrm>
        </p:grpSpPr>
        <p:sp>
          <p:nvSpPr>
            <p:cNvPr id="10" name="直接连接符 9"/>
            <p:cNvSpPr/>
            <p:nvPr>
              <p:custDataLst>
                <p:tags r:id="rId19"/>
              </p:custDataLst>
            </p:nvPr>
          </p:nvSpPr>
          <p:spPr>
            <a:xfrm>
              <a:off x="6948" y="4770"/>
              <a:ext cx="0" cy="283"/>
            </a:xfrm>
            <a:prstGeom prst="line">
              <a:avLst/>
            </a:prstGeom>
            <a:ln w="28575" cap="flat" cmpd="sng">
              <a:solidFill>
                <a:srgbClr val="7030A0"/>
              </a:solidFill>
              <a:prstDash val="solid"/>
              <a:headEnd type="none" w="med" len="med"/>
              <a:tailEnd type="arrow" w="med" len="med"/>
            </a:ln>
          </p:spPr>
        </p:sp>
        <p:sp>
          <p:nvSpPr>
            <p:cNvPr id="11" name="直接连接符 10"/>
            <p:cNvSpPr/>
            <p:nvPr>
              <p:custDataLst>
                <p:tags r:id="rId20"/>
              </p:custDataLst>
            </p:nvPr>
          </p:nvSpPr>
          <p:spPr>
            <a:xfrm rot="10800000">
              <a:off x="6948" y="5301"/>
              <a:ext cx="0" cy="283"/>
            </a:xfrm>
            <a:prstGeom prst="line">
              <a:avLst/>
            </a:prstGeom>
            <a:ln w="28575" cap="flat" cmpd="sng">
              <a:solidFill>
                <a:srgbClr val="7030A0"/>
              </a:solidFill>
              <a:prstDash val="solid"/>
              <a:headEnd type="none" w="med" len="med"/>
              <a:tailEnd type="arrow" w="med" len="med"/>
            </a:ln>
          </p:spPr>
        </p:sp>
        <p:sp>
          <p:nvSpPr>
            <p:cNvPr id="12" name="文本框 11"/>
            <p:cNvSpPr txBox="1"/>
            <p:nvPr>
              <p:custDataLst>
                <p:tags r:id="rId21"/>
              </p:custDataLst>
            </p:nvPr>
          </p:nvSpPr>
          <p:spPr>
            <a:xfrm>
              <a:off x="6138" y="4911"/>
              <a:ext cx="933" cy="583"/>
            </a:xfrm>
            <a:prstGeom prst="rect">
              <a:avLst/>
            </a:prstGeom>
            <a:noFill/>
          </p:spPr>
          <p:txBody>
            <a:bodyPr wrap="square" rtlCol="0">
              <a:spAutoFit/>
            </a:bodyPr>
            <a:p>
              <a:pPr marL="0" indent="0">
                <a:lnSpc>
                  <a:spcPct val="110000"/>
                </a:lnSpc>
                <a:buNone/>
              </a:pPr>
              <a:r>
                <a:rPr lang="en-US" altLang="zh-CN" sz="1200" b="1" dirty="0" smtClean="0">
                  <a:solidFill>
                    <a:srgbClr val="7030A0"/>
                  </a:solidFill>
                  <a:latin typeface="Times New Roman" panose="02020603050405020304" pitchFamily="18" charset="0"/>
                  <a:cs typeface="Times New Roman" panose="02020603050405020304" pitchFamily="18" charset="0"/>
                </a:rPr>
                <a:t>Δ</a:t>
              </a:r>
              <a:r>
                <a:rPr lang="en-US" altLang="zh-CN" sz="1200" b="1" i="1" dirty="0" smtClean="0">
                  <a:solidFill>
                    <a:srgbClr val="7030A0"/>
                  </a:solidFill>
                  <a:latin typeface="Times New Roman" panose="02020603050405020304" pitchFamily="18" charset="0"/>
                  <a:cs typeface="Times New Roman" panose="02020603050405020304" pitchFamily="18" charset="0"/>
                </a:rPr>
                <a:t>i</a:t>
              </a:r>
              <a:r>
                <a:rPr lang="en-US" altLang="zh-CN" sz="1200" b="1" baseline="-25000" dirty="0" smtClean="0">
                  <a:solidFill>
                    <a:srgbClr val="7030A0"/>
                  </a:solidFill>
                  <a:latin typeface="Times New Roman" panose="02020603050405020304" pitchFamily="18" charset="0"/>
                  <a:cs typeface="Times New Roman" panose="02020603050405020304" pitchFamily="18" charset="0"/>
                </a:rPr>
                <a:t>B</a:t>
              </a:r>
              <a:endParaRPr lang="en-US" altLang="zh-CN" sz="1200" b="1" baseline="-25000" dirty="0" smtClean="0">
                <a:solidFill>
                  <a:srgbClr val="7030A0"/>
                </a:solidFill>
                <a:latin typeface="Times New Roman" panose="02020603050405020304" pitchFamily="18" charset="0"/>
                <a:cs typeface="Times New Roman" panose="02020603050405020304" pitchFamily="18" charset="0"/>
              </a:endParaRPr>
            </a:p>
          </p:txBody>
        </p:sp>
      </p:grpSp>
      <p:pic>
        <p:nvPicPr>
          <p:cNvPr id="23" name="图片 22"/>
          <p:cNvPicPr>
            <a:picLocks noChangeAspect="1"/>
          </p:cNvPicPr>
          <p:nvPr/>
        </p:nvPicPr>
        <p:blipFill>
          <a:blip r:embed="rId22"/>
          <a:stretch>
            <a:fillRect/>
          </a:stretch>
        </p:blipFill>
        <p:spPr>
          <a:xfrm>
            <a:off x="4139565" y="3102610"/>
            <a:ext cx="577215" cy="376555"/>
          </a:xfrm>
          <a:prstGeom prst="rect">
            <a:avLst/>
          </a:prstGeom>
        </p:spPr>
      </p:pic>
      <p:grpSp>
        <p:nvGrpSpPr>
          <p:cNvPr id="33" name="组合 32"/>
          <p:cNvGrpSpPr/>
          <p:nvPr/>
        </p:nvGrpSpPr>
        <p:grpSpPr>
          <a:xfrm>
            <a:off x="4791710" y="1762125"/>
            <a:ext cx="1256665" cy="260350"/>
            <a:chOff x="7207" y="5713"/>
            <a:chExt cx="1979" cy="410"/>
          </a:xfrm>
        </p:grpSpPr>
        <p:cxnSp>
          <p:nvCxnSpPr>
            <p:cNvPr id="37" name="直接连接符 36"/>
            <p:cNvCxnSpPr/>
            <p:nvPr>
              <p:custDataLst>
                <p:tags r:id="rId23"/>
              </p:custDataLst>
            </p:nvPr>
          </p:nvCxnSpPr>
          <p:spPr>
            <a:xfrm flipV="1">
              <a:off x="7769" y="5966"/>
              <a:ext cx="1417" cy="0"/>
            </a:xfrm>
            <a:prstGeom prst="line">
              <a:avLst/>
            </a:prstGeom>
            <a:ln w="19050">
              <a:solidFill>
                <a:srgbClr val="13742F"/>
              </a:solidFill>
              <a:prstDash val="lgDash"/>
            </a:ln>
          </p:spPr>
          <p:style>
            <a:lnRef idx="1">
              <a:schemeClr val="accent1"/>
            </a:lnRef>
            <a:fillRef idx="0">
              <a:schemeClr val="accent1"/>
            </a:fillRef>
            <a:effectRef idx="0">
              <a:schemeClr val="accent1"/>
            </a:effectRef>
            <a:fontRef idx="minor">
              <a:schemeClr val="tx1"/>
            </a:fontRef>
          </p:style>
        </p:cxnSp>
        <p:sp>
          <p:nvSpPr>
            <p:cNvPr id="38" name="文本框 37"/>
            <p:cNvSpPr txBox="1"/>
            <p:nvPr>
              <p:custDataLst>
                <p:tags r:id="rId24"/>
              </p:custDataLst>
            </p:nvPr>
          </p:nvSpPr>
          <p:spPr>
            <a:xfrm>
              <a:off x="7207" y="5713"/>
              <a:ext cx="725" cy="410"/>
            </a:xfrm>
            <a:prstGeom prst="rect">
              <a:avLst/>
            </a:prstGeom>
            <a:noFill/>
          </p:spPr>
          <p:txBody>
            <a:bodyPr wrap="square" rtlCol="0">
              <a:spAutoFit/>
            </a:bodyPr>
            <a:p>
              <a:pPr marL="0" indent="0">
                <a:lnSpc>
                  <a:spcPct val="110000"/>
                </a:lnSpc>
                <a:buNone/>
              </a:pPr>
              <a:r>
                <a:rPr lang="en-US" altLang="zh-CN" sz="1000" b="1" i="1" dirty="0" smtClean="0">
                  <a:solidFill>
                    <a:srgbClr val="13742F"/>
                  </a:solidFill>
                  <a:latin typeface="Times New Roman" panose="02020603050405020304" pitchFamily="18" charset="0"/>
                  <a:cs typeface="Times New Roman" panose="02020603050405020304" pitchFamily="18" charset="0"/>
                </a:rPr>
                <a:t>I</a:t>
              </a:r>
              <a:r>
                <a:rPr lang="en-US" altLang="zh-CN" sz="1000" baseline="-25000" dirty="0" smtClean="0">
                  <a:solidFill>
                    <a:srgbClr val="13742F"/>
                  </a:solidFill>
                  <a:latin typeface="Times New Roman" panose="02020603050405020304" pitchFamily="18" charset="0"/>
                  <a:cs typeface="Times New Roman" panose="02020603050405020304" pitchFamily="18" charset="0"/>
                  <a:sym typeface="+mn-ea"/>
                </a:rPr>
                <a:t>B</a:t>
              </a:r>
              <a:r>
                <a:rPr lang="en-US" altLang="zh-CN" sz="1000" b="1" baseline="-25000" dirty="0" smtClean="0">
                  <a:solidFill>
                    <a:srgbClr val="13742F"/>
                  </a:solidFill>
                  <a:latin typeface="Times New Roman" panose="02020603050405020304" pitchFamily="18" charset="0"/>
                  <a:cs typeface="Times New Roman" panose="02020603050405020304" pitchFamily="18" charset="0"/>
                </a:rPr>
                <a:t>Q</a:t>
              </a:r>
              <a:endParaRPr lang="en-US" altLang="zh-CN" sz="1000" b="1" baseline="-25000" dirty="0" smtClean="0">
                <a:solidFill>
                  <a:srgbClr val="13742F"/>
                </a:solidFill>
                <a:latin typeface="Times New Roman" panose="02020603050405020304" pitchFamily="18" charset="0"/>
                <a:cs typeface="Times New Roman" panose="02020603050405020304" pitchFamily="18" charset="0"/>
              </a:endParaRPr>
            </a:p>
          </p:txBody>
        </p:sp>
      </p:grpSp>
      <p:grpSp>
        <p:nvGrpSpPr>
          <p:cNvPr id="39" name="组合 38"/>
          <p:cNvGrpSpPr/>
          <p:nvPr/>
        </p:nvGrpSpPr>
        <p:grpSpPr>
          <a:xfrm>
            <a:off x="5882005" y="1936750"/>
            <a:ext cx="460375" cy="1217930"/>
            <a:chOff x="8954" y="6031"/>
            <a:chExt cx="725" cy="1918"/>
          </a:xfrm>
        </p:grpSpPr>
        <p:cxnSp>
          <p:nvCxnSpPr>
            <p:cNvPr id="40" name="直接连接符 39"/>
            <p:cNvCxnSpPr/>
            <p:nvPr>
              <p:custDataLst>
                <p:tags r:id="rId25"/>
              </p:custDataLst>
            </p:nvPr>
          </p:nvCxnSpPr>
          <p:spPr>
            <a:xfrm>
              <a:off x="9327" y="6031"/>
              <a:ext cx="0" cy="1531"/>
            </a:xfrm>
            <a:prstGeom prst="line">
              <a:avLst/>
            </a:prstGeom>
            <a:ln w="19050">
              <a:solidFill>
                <a:srgbClr val="13742F"/>
              </a:solidFill>
              <a:prstDash val="lgDash"/>
            </a:ln>
          </p:spPr>
          <p:style>
            <a:lnRef idx="1">
              <a:schemeClr val="accent1"/>
            </a:lnRef>
            <a:fillRef idx="0">
              <a:schemeClr val="accent1"/>
            </a:fillRef>
            <a:effectRef idx="0">
              <a:schemeClr val="accent1"/>
            </a:effectRef>
            <a:fontRef idx="minor">
              <a:schemeClr val="tx1"/>
            </a:fontRef>
          </p:style>
        </p:cxnSp>
        <p:sp>
          <p:nvSpPr>
            <p:cNvPr id="41" name="文本框 40"/>
            <p:cNvSpPr txBox="1"/>
            <p:nvPr>
              <p:custDataLst>
                <p:tags r:id="rId26"/>
              </p:custDataLst>
            </p:nvPr>
          </p:nvSpPr>
          <p:spPr>
            <a:xfrm>
              <a:off x="8954" y="7539"/>
              <a:ext cx="725" cy="410"/>
            </a:xfrm>
            <a:prstGeom prst="rect">
              <a:avLst/>
            </a:prstGeom>
            <a:noFill/>
          </p:spPr>
          <p:txBody>
            <a:bodyPr wrap="square" rtlCol="0">
              <a:spAutoFit/>
            </a:bodyPr>
            <a:p>
              <a:pPr marL="0" indent="0">
                <a:lnSpc>
                  <a:spcPct val="110000"/>
                </a:lnSpc>
                <a:buNone/>
              </a:pPr>
              <a:r>
                <a:rPr lang="en-US" altLang="zh-CN" sz="1000" b="1" i="1" dirty="0" smtClean="0">
                  <a:solidFill>
                    <a:srgbClr val="13742F"/>
                  </a:solidFill>
                  <a:latin typeface="Times New Roman" panose="02020603050405020304" pitchFamily="18" charset="0"/>
                  <a:cs typeface="Times New Roman" panose="02020603050405020304" pitchFamily="18" charset="0"/>
                </a:rPr>
                <a:t>U</a:t>
              </a:r>
              <a:r>
                <a:rPr lang="en-US" altLang="zh-CN" sz="1000" b="1" baseline="-25000" dirty="0" smtClean="0">
                  <a:solidFill>
                    <a:srgbClr val="13742F"/>
                  </a:solidFill>
                  <a:latin typeface="Times New Roman" panose="02020603050405020304" pitchFamily="18" charset="0"/>
                  <a:cs typeface="Times New Roman" panose="02020603050405020304" pitchFamily="18" charset="0"/>
                </a:rPr>
                <a:t>BEQ</a:t>
              </a:r>
              <a:endParaRPr lang="en-US" altLang="zh-CN" sz="1000" b="1" baseline="-25000" dirty="0" smtClean="0">
                <a:solidFill>
                  <a:srgbClr val="13742F"/>
                </a:solidFill>
                <a:latin typeface="Times New Roman" panose="02020603050405020304" pitchFamily="18" charset="0"/>
                <a:cs typeface="Times New Roman" panose="02020603050405020304" pitchFamily="18" charset="0"/>
              </a:endParaRPr>
            </a:p>
          </p:txBody>
        </p:sp>
      </p:grpSp>
      <p:grpSp>
        <p:nvGrpSpPr>
          <p:cNvPr id="42" name="组合 41"/>
          <p:cNvGrpSpPr/>
          <p:nvPr/>
        </p:nvGrpSpPr>
        <p:grpSpPr>
          <a:xfrm>
            <a:off x="5783580" y="1572895"/>
            <a:ext cx="460375" cy="392430"/>
            <a:chOff x="8769" y="5528"/>
            <a:chExt cx="725" cy="618"/>
          </a:xfrm>
        </p:grpSpPr>
        <p:sp>
          <p:nvSpPr>
            <p:cNvPr id="43" name="椭圆 42"/>
            <p:cNvSpPr/>
            <p:nvPr>
              <p:custDataLst>
                <p:tags r:id="rId27"/>
              </p:custDataLst>
            </p:nvPr>
          </p:nvSpPr>
          <p:spPr>
            <a:xfrm>
              <a:off x="9202" y="5976"/>
              <a:ext cx="170" cy="170"/>
            </a:xfrm>
            <a:prstGeom prst="ellipse">
              <a:avLst/>
            </a:prstGeom>
            <a:solidFill>
              <a:srgbClr val="13742F"/>
            </a:solidFill>
            <a:ln w="9525" cap="flat" cmpd="sng">
              <a:noFill/>
              <a:prstDash val="solid"/>
              <a:headEnd type="none" w="med" len="med"/>
              <a:tailEnd type="none" w="med" len="med"/>
            </a:ln>
          </p:spPr>
          <p:txBody>
            <a:bodyPr/>
            <a:p>
              <a:endParaRPr lang="zh-CN" altLang="en-US">
                <a:solidFill>
                  <a:srgbClr val="13742F"/>
                </a:solidFill>
              </a:endParaRPr>
            </a:p>
          </p:txBody>
        </p:sp>
        <p:sp>
          <p:nvSpPr>
            <p:cNvPr id="44" name="文本框 43"/>
            <p:cNvSpPr txBox="1"/>
            <p:nvPr>
              <p:custDataLst>
                <p:tags r:id="rId28"/>
              </p:custDataLst>
            </p:nvPr>
          </p:nvSpPr>
          <p:spPr>
            <a:xfrm>
              <a:off x="8769" y="5528"/>
              <a:ext cx="725" cy="463"/>
            </a:xfrm>
            <a:prstGeom prst="rect">
              <a:avLst/>
            </a:prstGeom>
            <a:noFill/>
          </p:spPr>
          <p:txBody>
            <a:bodyPr wrap="square" rtlCol="0">
              <a:spAutoFit/>
            </a:bodyPr>
            <a:p>
              <a:pPr marL="0" indent="0">
                <a:lnSpc>
                  <a:spcPct val="110000"/>
                </a:lnSpc>
                <a:buNone/>
              </a:pPr>
              <a:r>
                <a:rPr lang="en-US" altLang="zh-CN" sz="1200" b="1" i="1" dirty="0" smtClean="0">
                  <a:solidFill>
                    <a:srgbClr val="13742F"/>
                  </a:solidFill>
                  <a:latin typeface="Times New Roman" panose="02020603050405020304" pitchFamily="18" charset="0"/>
                  <a:cs typeface="Times New Roman" panose="02020603050405020304" pitchFamily="18" charset="0"/>
                </a:rPr>
                <a:t>Q</a:t>
              </a:r>
              <a:endParaRPr lang="en-US" altLang="zh-CN" sz="1200" b="1" i="1" dirty="0" smtClean="0">
                <a:solidFill>
                  <a:srgbClr val="13742F"/>
                </a:solidFill>
                <a:latin typeface="Times New Roman" panose="02020603050405020304" pitchFamily="18" charset="0"/>
                <a:cs typeface="Times New Roman" panose="02020603050405020304" pitchFamily="18" charset="0"/>
              </a:endParaRPr>
            </a:p>
          </p:txBody>
        </p:sp>
      </p:grpSp>
      <p:pic>
        <p:nvPicPr>
          <p:cNvPr id="45" name="图片 44"/>
          <p:cNvPicPr>
            <a:picLocks noChangeAspect="1"/>
          </p:cNvPicPr>
          <p:nvPr>
            <p:custDataLst>
              <p:tags r:id="rId29"/>
            </p:custDataLst>
          </p:nvPr>
        </p:nvPicPr>
        <p:blipFill>
          <a:blip r:embed="rId18"/>
          <a:stretch>
            <a:fillRect/>
          </a:stretch>
        </p:blipFill>
        <p:spPr>
          <a:xfrm rot="5400000">
            <a:off x="5631815" y="3856990"/>
            <a:ext cx="966470" cy="210185"/>
          </a:xfrm>
          <a:prstGeom prst="rect">
            <a:avLst/>
          </a:prstGeom>
        </p:spPr>
      </p:pic>
      <p:cxnSp>
        <p:nvCxnSpPr>
          <p:cNvPr id="46" name="直接连接符 45"/>
          <p:cNvCxnSpPr/>
          <p:nvPr>
            <p:custDataLst>
              <p:tags r:id="rId30"/>
            </p:custDataLst>
          </p:nvPr>
        </p:nvCxnSpPr>
        <p:spPr>
          <a:xfrm flipH="1">
            <a:off x="4549140" y="1350645"/>
            <a:ext cx="1584000" cy="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custDataLst>
              <p:tags r:id="rId31"/>
            </p:custDataLst>
          </p:nvPr>
        </p:nvCxnSpPr>
        <p:spPr>
          <a:xfrm flipH="1">
            <a:off x="4597400" y="2402205"/>
            <a:ext cx="1404000" cy="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custDataLst>
              <p:tags r:id="rId32"/>
            </p:custDataLst>
          </p:nvPr>
        </p:nvCxnSpPr>
        <p:spPr>
          <a:xfrm>
            <a:off x="6188075" y="1350645"/>
            <a:ext cx="0" cy="284400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custDataLst>
              <p:tags r:id="rId33"/>
            </p:custDataLst>
          </p:nvPr>
        </p:nvCxnSpPr>
        <p:spPr>
          <a:xfrm>
            <a:off x="6023610" y="2402205"/>
            <a:ext cx="0" cy="183600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nvGrpSpPr>
          <p:cNvPr id="50" name="组合 49"/>
          <p:cNvGrpSpPr/>
          <p:nvPr/>
        </p:nvGrpSpPr>
        <p:grpSpPr>
          <a:xfrm>
            <a:off x="4344035" y="1356360"/>
            <a:ext cx="592455" cy="1026795"/>
            <a:chOff x="6482" y="5301"/>
            <a:chExt cx="933" cy="1172"/>
          </a:xfrm>
        </p:grpSpPr>
        <p:sp>
          <p:nvSpPr>
            <p:cNvPr id="51" name="直接连接符 50"/>
            <p:cNvSpPr/>
            <p:nvPr>
              <p:custDataLst>
                <p:tags r:id="rId34"/>
              </p:custDataLst>
            </p:nvPr>
          </p:nvSpPr>
          <p:spPr>
            <a:xfrm>
              <a:off x="6948" y="6190"/>
              <a:ext cx="0" cy="283"/>
            </a:xfrm>
            <a:prstGeom prst="line">
              <a:avLst/>
            </a:prstGeom>
            <a:ln w="28575" cap="flat" cmpd="sng">
              <a:solidFill>
                <a:srgbClr val="13742F"/>
              </a:solidFill>
              <a:prstDash val="solid"/>
              <a:headEnd type="none" w="med" len="med"/>
              <a:tailEnd type="arrow" w="med" len="med"/>
            </a:ln>
          </p:spPr>
        </p:sp>
        <p:sp>
          <p:nvSpPr>
            <p:cNvPr id="52" name="直接连接符 51"/>
            <p:cNvSpPr/>
            <p:nvPr>
              <p:custDataLst>
                <p:tags r:id="rId35"/>
              </p:custDataLst>
            </p:nvPr>
          </p:nvSpPr>
          <p:spPr>
            <a:xfrm rot="10800000">
              <a:off x="6948" y="5301"/>
              <a:ext cx="0" cy="283"/>
            </a:xfrm>
            <a:prstGeom prst="line">
              <a:avLst/>
            </a:prstGeom>
            <a:ln w="28575" cap="flat" cmpd="sng">
              <a:solidFill>
                <a:srgbClr val="13742F"/>
              </a:solidFill>
              <a:prstDash val="solid"/>
              <a:headEnd type="none" w="med" len="med"/>
              <a:tailEnd type="arrow" w="med" len="med"/>
            </a:ln>
          </p:spPr>
        </p:sp>
        <p:sp>
          <p:nvSpPr>
            <p:cNvPr id="53" name="文本框 52"/>
            <p:cNvSpPr txBox="1"/>
            <p:nvPr>
              <p:custDataLst>
                <p:tags r:id="rId36"/>
              </p:custDataLst>
            </p:nvPr>
          </p:nvSpPr>
          <p:spPr>
            <a:xfrm>
              <a:off x="6482" y="5643"/>
              <a:ext cx="933" cy="336"/>
            </a:xfrm>
            <a:prstGeom prst="rect">
              <a:avLst/>
            </a:prstGeom>
            <a:noFill/>
          </p:spPr>
          <p:txBody>
            <a:bodyPr wrap="square" rtlCol="0">
              <a:spAutoFit/>
            </a:bodyPr>
            <a:p>
              <a:pPr marL="0" indent="0">
                <a:lnSpc>
                  <a:spcPct val="110000"/>
                </a:lnSpc>
                <a:buNone/>
              </a:pPr>
              <a:r>
                <a:rPr lang="en-US" altLang="zh-CN" sz="1200" b="1" dirty="0" smtClean="0">
                  <a:solidFill>
                    <a:srgbClr val="13742F"/>
                  </a:solidFill>
                  <a:latin typeface="Times New Roman" panose="02020603050405020304" pitchFamily="18" charset="0"/>
                  <a:cs typeface="Times New Roman" panose="02020603050405020304" pitchFamily="18" charset="0"/>
                </a:rPr>
                <a:t>Δ</a:t>
              </a:r>
              <a:r>
                <a:rPr lang="en-US" altLang="zh-CN" sz="1200" b="1" i="1" dirty="0" smtClean="0">
                  <a:solidFill>
                    <a:srgbClr val="13742F"/>
                  </a:solidFill>
                  <a:latin typeface="Times New Roman" panose="02020603050405020304" pitchFamily="18" charset="0"/>
                  <a:cs typeface="Times New Roman" panose="02020603050405020304" pitchFamily="18" charset="0"/>
                </a:rPr>
                <a:t>i</a:t>
              </a:r>
              <a:r>
                <a:rPr lang="en-US" altLang="zh-CN" sz="1200" b="1" baseline="-25000" dirty="0" smtClean="0">
                  <a:solidFill>
                    <a:srgbClr val="13742F"/>
                  </a:solidFill>
                  <a:latin typeface="Times New Roman" panose="02020603050405020304" pitchFamily="18" charset="0"/>
                  <a:cs typeface="Times New Roman" panose="02020603050405020304" pitchFamily="18" charset="0"/>
                </a:rPr>
                <a:t>B</a:t>
              </a:r>
              <a:endParaRPr lang="en-US" altLang="zh-CN" sz="1200" b="1" baseline="-25000" dirty="0" smtClean="0">
                <a:solidFill>
                  <a:srgbClr val="13742F"/>
                </a:solidFill>
                <a:latin typeface="Times New Roman" panose="02020603050405020304" pitchFamily="18" charset="0"/>
                <a:cs typeface="Times New Roman" panose="02020603050405020304" pitchFamily="18" charset="0"/>
              </a:endParaRPr>
            </a:p>
          </p:txBody>
        </p:sp>
      </p:grpSp>
      <p:sp>
        <p:nvSpPr>
          <p:cNvPr id="55" name="任意多边形 54"/>
          <p:cNvSpPr/>
          <p:nvPr/>
        </p:nvSpPr>
        <p:spPr>
          <a:xfrm rot="120000">
            <a:off x="6156960" y="1207770"/>
            <a:ext cx="12700" cy="374650"/>
          </a:xfrm>
          <a:custGeom>
            <a:avLst/>
            <a:gdLst>
              <a:gd name="connisteX0" fmla="*/ 0 w 12700"/>
              <a:gd name="connsiteY0" fmla="*/ 374650 h 374650"/>
              <a:gd name="connisteX1" fmla="*/ 6350 w 12700"/>
              <a:gd name="connsiteY1" fmla="*/ 184150 h 374650"/>
              <a:gd name="connisteX2" fmla="*/ 12700 w 12700"/>
              <a:gd name="connsiteY2" fmla="*/ 0 h 374650"/>
            </a:gdLst>
            <a:ahLst/>
            <a:cxnLst>
              <a:cxn ang="0">
                <a:pos x="connisteX0" y="connsiteY0"/>
              </a:cxn>
              <a:cxn ang="0">
                <a:pos x="connisteX1" y="connsiteY1"/>
              </a:cxn>
              <a:cxn ang="0">
                <a:pos x="connisteX2" y="connsiteY2"/>
              </a:cxn>
            </a:cxnLst>
            <a:rect l="l" t="t" r="r" b="b"/>
            <a:pathLst>
              <a:path w="12700" h="374650">
                <a:moveTo>
                  <a:pt x="0" y="374650"/>
                </a:moveTo>
                <a:cubicBezTo>
                  <a:pt x="1270" y="340360"/>
                  <a:pt x="3810" y="259080"/>
                  <a:pt x="6350" y="184150"/>
                </a:cubicBezTo>
                <a:cubicBezTo>
                  <a:pt x="8890" y="109220"/>
                  <a:pt x="11430" y="33020"/>
                  <a:pt x="12700"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文本框 55"/>
          <p:cNvSpPr txBox="1"/>
          <p:nvPr/>
        </p:nvSpPr>
        <p:spPr>
          <a:xfrm>
            <a:off x="3524568" y="3805079"/>
            <a:ext cx="2487612" cy="396875"/>
          </a:xfrm>
          <a:prstGeom prst="rect">
            <a:avLst/>
          </a:prstGeom>
          <a:noFill/>
          <a:ln w="9525">
            <a:noFill/>
          </a:ln>
        </p:spPr>
        <p:txBody>
          <a:bodyPr>
            <a:spAutoFit/>
          </a:bodyPr>
          <a:p>
            <a:pPr algn="l">
              <a:spcBef>
                <a:spcPct val="50000"/>
              </a:spcBef>
            </a:pPr>
            <a:r>
              <a:rPr lang="zh-CN" altLang="en-US" dirty="0">
                <a:solidFill>
                  <a:srgbClr val="CC0066"/>
                </a:solidFill>
                <a:latin typeface="Arial" panose="020B0604020202020204" pitchFamily="34" charset="0"/>
              </a:rPr>
              <a:t>输出和输入反相！</a:t>
            </a:r>
            <a:endParaRPr lang="zh-CN" altLang="en-US" dirty="0">
              <a:solidFill>
                <a:srgbClr val="CC0066"/>
              </a:solidFill>
              <a:latin typeface="Arial" panose="020B0604020202020204" pitchFamily="34" charset="0"/>
            </a:endParaRPr>
          </a:p>
        </p:txBody>
      </p:sp>
      <p:grpSp>
        <p:nvGrpSpPr>
          <p:cNvPr id="57" name="组合 56"/>
          <p:cNvGrpSpPr/>
          <p:nvPr/>
        </p:nvGrpSpPr>
        <p:grpSpPr>
          <a:xfrm>
            <a:off x="5701665" y="1985645"/>
            <a:ext cx="460375" cy="397510"/>
            <a:chOff x="8779" y="5468"/>
            <a:chExt cx="725" cy="626"/>
          </a:xfrm>
        </p:grpSpPr>
        <p:sp>
          <p:nvSpPr>
            <p:cNvPr id="58" name="椭圆 57"/>
            <p:cNvSpPr/>
            <p:nvPr>
              <p:custDataLst>
                <p:tags r:id="rId37"/>
              </p:custDataLst>
            </p:nvPr>
          </p:nvSpPr>
          <p:spPr>
            <a:xfrm>
              <a:off x="9176" y="5854"/>
              <a:ext cx="240" cy="240"/>
            </a:xfrm>
            <a:prstGeom prst="ellipse">
              <a:avLst/>
            </a:prstGeom>
            <a:solidFill>
              <a:srgbClr val="0000FF"/>
            </a:solidFill>
            <a:ln w="9525" cap="flat" cmpd="sng">
              <a:noFill/>
              <a:prstDash val="solid"/>
              <a:headEnd type="none" w="med" len="med"/>
              <a:tailEnd type="none" w="med" len="med"/>
            </a:ln>
          </p:spPr>
          <p:txBody>
            <a:bodyPr/>
            <a:p>
              <a:endParaRPr lang="zh-CN" altLang="en-US"/>
            </a:p>
          </p:txBody>
        </p:sp>
        <p:sp>
          <p:nvSpPr>
            <p:cNvPr id="59" name="文本框 58"/>
            <p:cNvSpPr txBox="1"/>
            <p:nvPr>
              <p:custDataLst>
                <p:tags r:id="rId38"/>
              </p:custDataLst>
            </p:nvPr>
          </p:nvSpPr>
          <p:spPr>
            <a:xfrm>
              <a:off x="8779" y="5468"/>
              <a:ext cx="725" cy="410"/>
            </a:xfrm>
            <a:prstGeom prst="rect">
              <a:avLst/>
            </a:prstGeom>
            <a:noFill/>
          </p:spPr>
          <p:txBody>
            <a:bodyPr wrap="square" rtlCol="0">
              <a:noAutofit/>
            </a:bodyPr>
            <a:p>
              <a:pPr marL="0" indent="0">
                <a:lnSpc>
                  <a:spcPct val="110000"/>
                </a:lnSpc>
                <a:buNone/>
              </a:pPr>
              <a:r>
                <a:rPr lang="en-US" altLang="zh-CN" sz="1200" b="1" i="1" dirty="0" smtClean="0">
                  <a:solidFill>
                    <a:srgbClr val="0000FF"/>
                  </a:solidFill>
                  <a:latin typeface="Times New Roman" panose="02020603050405020304" pitchFamily="18" charset="0"/>
                  <a:cs typeface="Times New Roman" panose="02020603050405020304" pitchFamily="18" charset="0"/>
                </a:rPr>
                <a:t>Q</a:t>
              </a:r>
              <a:endParaRPr lang="en-US" altLang="zh-CN" sz="1200" b="1" i="1" dirty="0" smtClean="0">
                <a:solidFill>
                  <a:srgbClr val="0000FF"/>
                </a:solidFill>
                <a:latin typeface="Times New Roman" panose="02020603050405020304" pitchFamily="18" charset="0"/>
                <a:cs typeface="Times New Roman" panose="02020603050405020304" pitchFamily="18" charset="0"/>
              </a:endParaRPr>
            </a:p>
          </p:txBody>
        </p:sp>
      </p:grpSp>
      <p:sp>
        <p:nvSpPr>
          <p:cNvPr id="60" name="文本框 59"/>
          <p:cNvSpPr txBox="1"/>
          <p:nvPr>
            <p:custDataLst>
              <p:tags r:id="rId39"/>
            </p:custDataLst>
          </p:nvPr>
        </p:nvSpPr>
        <p:spPr>
          <a:xfrm>
            <a:off x="1332865" y="3819367"/>
            <a:ext cx="2110740" cy="368300"/>
          </a:xfrm>
          <a:prstGeom prst="rect">
            <a:avLst/>
          </a:prstGeom>
          <a:solidFill>
            <a:srgbClr val="FFFF00"/>
          </a:solidFill>
        </p:spPr>
        <p:txBody>
          <a:bodyPr wrap="square" rtlCol="0">
            <a:spAutoFit/>
          </a:bodyPr>
          <a:p>
            <a:r>
              <a:rPr lang="en-US" altLang="zh-CN" sz="1800" i="1">
                <a:solidFill>
                  <a:srgbClr val="13742F"/>
                </a:solidFill>
                <a:latin typeface="Times New Roman" panose="02020603050405020304" pitchFamily="18" charset="0"/>
                <a:cs typeface="Times New Roman" panose="02020603050405020304" pitchFamily="18" charset="0"/>
              </a:rPr>
              <a:t>u</a:t>
            </a:r>
            <a:r>
              <a:rPr lang="en-US" altLang="zh-CN" sz="1800" baseline="-25000">
                <a:solidFill>
                  <a:srgbClr val="13742F"/>
                </a:solidFill>
                <a:latin typeface="Times New Roman" panose="02020603050405020304" pitchFamily="18" charset="0"/>
                <a:cs typeface="Times New Roman" panose="02020603050405020304" pitchFamily="18" charset="0"/>
              </a:rPr>
              <a:t>CE </a:t>
            </a:r>
            <a:r>
              <a:rPr lang="en-US" altLang="zh-CN" sz="1800">
                <a:solidFill>
                  <a:srgbClr val="13742F"/>
                </a:solidFill>
                <a:latin typeface="Times New Roman" panose="02020603050405020304" pitchFamily="18" charset="0"/>
                <a:cs typeface="Times New Roman" panose="02020603050405020304" pitchFamily="18" charset="0"/>
              </a:rPr>
              <a:t>= </a:t>
            </a:r>
            <a:r>
              <a:rPr lang="en-US" altLang="zh-CN" sz="1800" i="1">
                <a:solidFill>
                  <a:srgbClr val="13742F"/>
                </a:solidFill>
                <a:latin typeface="Times New Roman" panose="02020603050405020304" pitchFamily="18" charset="0"/>
                <a:cs typeface="Times New Roman" panose="02020603050405020304" pitchFamily="18" charset="0"/>
              </a:rPr>
              <a:t>V</a:t>
            </a:r>
            <a:r>
              <a:rPr lang="en-US" altLang="zh-CN" sz="1800" baseline="-25000">
                <a:solidFill>
                  <a:srgbClr val="13742F"/>
                </a:solidFill>
                <a:latin typeface="Times New Roman" panose="02020603050405020304" pitchFamily="18" charset="0"/>
                <a:cs typeface="Times New Roman" panose="02020603050405020304" pitchFamily="18" charset="0"/>
              </a:rPr>
              <a:t>CC</a:t>
            </a:r>
            <a:r>
              <a:rPr lang="zh-CN" altLang="en-US" sz="1800">
                <a:solidFill>
                  <a:srgbClr val="13742F"/>
                </a:solidFill>
                <a:latin typeface="Times New Roman" panose="02020603050405020304" pitchFamily="18" charset="0"/>
                <a:cs typeface="Times New Roman" panose="02020603050405020304" pitchFamily="18" charset="0"/>
              </a:rPr>
              <a:t>﹣</a:t>
            </a:r>
            <a:r>
              <a:rPr lang="en-US" altLang="zh-CN" sz="1800" i="1">
                <a:solidFill>
                  <a:srgbClr val="13742F"/>
                </a:solidFill>
                <a:latin typeface="Times New Roman" panose="02020603050405020304" pitchFamily="18" charset="0"/>
                <a:cs typeface="Times New Roman" panose="02020603050405020304" pitchFamily="18" charset="0"/>
              </a:rPr>
              <a:t>i</a:t>
            </a:r>
            <a:r>
              <a:rPr lang="en-US" altLang="zh-CN" sz="1800" baseline="-25000">
                <a:solidFill>
                  <a:srgbClr val="13742F"/>
                </a:solidFill>
                <a:latin typeface="Times New Roman" panose="02020603050405020304" pitchFamily="18" charset="0"/>
                <a:cs typeface="Times New Roman" panose="02020603050405020304" pitchFamily="18" charset="0"/>
                <a:sym typeface="+mn-ea"/>
              </a:rPr>
              <a:t>C</a:t>
            </a:r>
            <a:r>
              <a:rPr lang="en-US" altLang="zh-CN" sz="1800">
                <a:solidFill>
                  <a:srgbClr val="13742F"/>
                </a:solidFill>
                <a:latin typeface="Times New Roman" panose="02020603050405020304" pitchFamily="18" charset="0"/>
                <a:cs typeface="Times New Roman" panose="02020603050405020304" pitchFamily="18" charset="0"/>
              </a:rPr>
              <a:t>*</a:t>
            </a:r>
            <a:r>
              <a:rPr lang="en-US" altLang="zh-CN" sz="1800" i="1">
                <a:solidFill>
                  <a:srgbClr val="13742F"/>
                </a:solidFill>
                <a:latin typeface="Times New Roman" panose="02020603050405020304" pitchFamily="18" charset="0"/>
                <a:cs typeface="Times New Roman" panose="02020603050405020304" pitchFamily="18" charset="0"/>
              </a:rPr>
              <a:t>R</a:t>
            </a:r>
            <a:r>
              <a:rPr lang="en-US" altLang="zh-CN" sz="1800" baseline="-25000">
                <a:solidFill>
                  <a:srgbClr val="13742F"/>
                </a:solidFill>
                <a:latin typeface="Times New Roman" panose="02020603050405020304" pitchFamily="18" charset="0"/>
                <a:cs typeface="Times New Roman" panose="02020603050405020304" pitchFamily="18" charset="0"/>
                <a:sym typeface="+mn-ea"/>
              </a:rPr>
              <a:t>C</a:t>
            </a:r>
            <a:endParaRPr lang="en-US" altLang="zh-CN" sz="1800">
              <a:solidFill>
                <a:srgbClr val="13742F"/>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3585845" y="4321175"/>
            <a:ext cx="1447800" cy="457200"/>
          </a:xfrm>
          <a:prstGeom prst="rect">
            <a:avLst/>
          </a:prstGeom>
          <a:noFill/>
          <a:ln w="9525">
            <a:noFill/>
          </a:ln>
        </p:spPr>
        <p:txBody>
          <a:bodyPr>
            <a:spAutoFit/>
          </a:bodyPr>
          <a:p>
            <a:pPr algn="l" eaLnBrk="0" hangingPunct="0">
              <a:spcBef>
                <a:spcPct val="50000"/>
              </a:spcBef>
            </a:pPr>
            <a:r>
              <a:rPr lang="zh-CN" altLang="en-US" sz="2400" dirty="0">
                <a:solidFill>
                  <a:srgbClr val="7030A0"/>
                </a:solidFill>
                <a:latin typeface="Times New Roman" panose="02020603050405020304" pitchFamily="18" charset="0"/>
              </a:rPr>
              <a:t>截止失真</a:t>
            </a:r>
            <a:endParaRPr lang="zh-CN" altLang="en-US" sz="2400" dirty="0">
              <a:solidFill>
                <a:srgbClr val="7030A0"/>
              </a:solidFill>
              <a:latin typeface="Times New Roman" panose="02020603050405020304" pitchFamily="18" charset="0"/>
            </a:endParaRPr>
          </a:p>
        </p:txBody>
      </p:sp>
      <p:sp>
        <p:nvSpPr>
          <p:cNvPr id="31" name="文本框 30"/>
          <p:cNvSpPr txBox="1"/>
          <p:nvPr/>
        </p:nvSpPr>
        <p:spPr>
          <a:xfrm>
            <a:off x="7084060" y="884555"/>
            <a:ext cx="1447800" cy="457200"/>
          </a:xfrm>
          <a:prstGeom prst="rect">
            <a:avLst/>
          </a:prstGeom>
          <a:noFill/>
          <a:ln w="9525">
            <a:noFill/>
          </a:ln>
        </p:spPr>
        <p:txBody>
          <a:bodyPr>
            <a:spAutoFit/>
          </a:bodyPr>
          <a:p>
            <a:pPr algn="l" eaLnBrk="0" hangingPunct="0">
              <a:spcBef>
                <a:spcPct val="50000"/>
              </a:spcBef>
            </a:pPr>
            <a:r>
              <a:rPr lang="zh-CN" altLang="en-US" sz="2400" dirty="0">
                <a:solidFill>
                  <a:srgbClr val="13742F"/>
                </a:solidFill>
                <a:latin typeface="Times New Roman" panose="02020603050405020304" pitchFamily="18" charset="0"/>
              </a:rPr>
              <a:t>饱和失真</a:t>
            </a:r>
            <a:endParaRPr lang="zh-CN" altLang="en-US" sz="2400" dirty="0">
              <a:solidFill>
                <a:srgbClr val="13742F"/>
              </a:solidFill>
              <a:latin typeface="Times New Roman" panose="02020603050405020304" pitchFamily="18" charset="0"/>
            </a:endParaRPr>
          </a:p>
        </p:txBody>
      </p:sp>
      <p:grpSp>
        <p:nvGrpSpPr>
          <p:cNvPr id="62" name="组合 61"/>
          <p:cNvGrpSpPr/>
          <p:nvPr/>
        </p:nvGrpSpPr>
        <p:grpSpPr>
          <a:xfrm>
            <a:off x="2823845" y="4218305"/>
            <a:ext cx="2590800" cy="2007870"/>
            <a:chOff x="4447" y="6643"/>
            <a:chExt cx="4080" cy="3162"/>
          </a:xfrm>
        </p:grpSpPr>
        <p:graphicFrame>
          <p:nvGraphicFramePr>
            <p:cNvPr id="56326" name="对象 56325"/>
            <p:cNvGraphicFramePr/>
            <p:nvPr/>
          </p:nvGraphicFramePr>
          <p:xfrm>
            <a:off x="4447" y="6643"/>
            <a:ext cx="4080" cy="3162"/>
          </p:xfrm>
          <a:graphic>
            <a:graphicData uri="http://schemas.openxmlformats.org/presentationml/2006/ole">
              <mc:AlternateContent xmlns:mc="http://schemas.openxmlformats.org/markup-compatibility/2006">
                <mc:Choice xmlns:v="urn:schemas-microsoft-com:vml" Requires="v">
                  <p:oleObj spid="_x0000_s3085" name="" r:id="rId40" imgW="2270125" imgH="1509395" progId="Visio.Drawing.5">
                    <p:embed/>
                  </p:oleObj>
                </mc:Choice>
                <mc:Fallback>
                  <p:oleObj name="" r:id="rId40" imgW="2270125" imgH="1509395" progId="Visio.Drawing.5">
                    <p:embed/>
                    <p:pic>
                      <p:nvPicPr>
                        <p:cNvPr id="0" name="图片 3084"/>
                        <p:cNvPicPr/>
                        <p:nvPr/>
                      </p:nvPicPr>
                      <p:blipFill>
                        <a:blip r:embed="rId41"/>
                        <a:srcRect t="-14999" b="-1250"/>
                        <a:stretch>
                          <a:fillRect/>
                        </a:stretch>
                      </p:blipFill>
                      <p:spPr>
                        <a:xfrm>
                          <a:off x="4447" y="6643"/>
                          <a:ext cx="4080" cy="3162"/>
                        </a:xfrm>
                        <a:prstGeom prst="rect">
                          <a:avLst/>
                        </a:prstGeom>
                        <a:noFill/>
                        <a:ln w="38100">
                          <a:noFill/>
                          <a:miter/>
                        </a:ln>
                      </p:spPr>
                    </p:pic>
                  </p:oleObj>
                </mc:Fallback>
              </mc:AlternateContent>
            </a:graphicData>
          </a:graphic>
        </p:graphicFrame>
        <p:pic>
          <p:nvPicPr>
            <p:cNvPr id="36" name="图片 35"/>
            <p:cNvPicPr>
              <a:picLocks noChangeAspect="1"/>
            </p:cNvPicPr>
            <p:nvPr>
              <p:custDataLst>
                <p:tags r:id="rId42"/>
              </p:custDataLst>
            </p:nvPr>
          </p:nvPicPr>
          <p:blipFill>
            <a:blip r:embed="rId43"/>
            <a:stretch>
              <a:fillRect/>
            </a:stretch>
          </p:blipFill>
          <p:spPr>
            <a:xfrm>
              <a:off x="5403" y="7615"/>
              <a:ext cx="2371" cy="1768"/>
            </a:xfrm>
            <a:prstGeom prst="rect">
              <a:avLst/>
            </a:prstGeom>
          </p:spPr>
        </p:pic>
        <p:sp>
          <p:nvSpPr>
            <p:cNvPr id="35" name="任意多边形 34"/>
            <p:cNvSpPr/>
            <p:nvPr/>
          </p:nvSpPr>
          <p:spPr>
            <a:xfrm>
              <a:off x="5386" y="7703"/>
              <a:ext cx="2127" cy="1680"/>
            </a:xfrm>
            <a:custGeom>
              <a:avLst/>
              <a:gdLst>
                <a:gd name="connisteX0" fmla="*/ 0 w 1350645"/>
                <a:gd name="connsiteY0" fmla="*/ 412916 h 1066970"/>
                <a:gd name="connisteX1" fmla="*/ 212090 w 1350645"/>
                <a:gd name="connsiteY1" fmla="*/ 915836 h 1066970"/>
                <a:gd name="connisteX2" fmla="*/ 353060 w 1350645"/>
                <a:gd name="connsiteY2" fmla="*/ 1065696 h 1066970"/>
                <a:gd name="connisteX3" fmla="*/ 476885 w 1350645"/>
                <a:gd name="connsiteY3" fmla="*/ 942506 h 1066970"/>
                <a:gd name="connisteX4" fmla="*/ 644525 w 1350645"/>
                <a:gd name="connsiteY4" fmla="*/ 447841 h 1066970"/>
                <a:gd name="connisteX5" fmla="*/ 776605 w 1350645"/>
                <a:gd name="connsiteY5" fmla="*/ 130341 h 1066970"/>
                <a:gd name="connisteX6" fmla="*/ 891540 w 1350645"/>
                <a:gd name="connsiteY6" fmla="*/ 15406 h 1066970"/>
                <a:gd name="connisteX7" fmla="*/ 1085850 w 1350645"/>
                <a:gd name="connsiteY7" fmla="*/ 24296 h 1066970"/>
                <a:gd name="connisteX8" fmla="*/ 1217930 w 1350645"/>
                <a:gd name="connsiteY8" fmla="*/ 174156 h 1066970"/>
                <a:gd name="connisteX9" fmla="*/ 1262380 w 1350645"/>
                <a:gd name="connsiteY9" fmla="*/ 227496 h 1066970"/>
                <a:gd name="connisteX10" fmla="*/ 1350645 w 1350645"/>
                <a:gd name="connsiteY10" fmla="*/ 430061 h 1066970"/>
                <a:gd name="connisteX11" fmla="*/ 1350645 w 1350645"/>
                <a:gd name="connsiteY11" fmla="*/ 395136 h 106697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Lst>
              <a:rect l="l" t="t" r="r" b="b"/>
              <a:pathLst>
                <a:path w="1350645" h="1066971">
                  <a:moveTo>
                    <a:pt x="0" y="412917"/>
                  </a:moveTo>
                  <a:cubicBezTo>
                    <a:pt x="39370" y="510707"/>
                    <a:pt x="141605" y="785027"/>
                    <a:pt x="212090" y="915837"/>
                  </a:cubicBezTo>
                  <a:cubicBezTo>
                    <a:pt x="282575" y="1046647"/>
                    <a:pt x="300355" y="1060617"/>
                    <a:pt x="353060" y="1065697"/>
                  </a:cubicBezTo>
                  <a:cubicBezTo>
                    <a:pt x="405765" y="1070777"/>
                    <a:pt x="418465" y="1066332"/>
                    <a:pt x="476885" y="942507"/>
                  </a:cubicBezTo>
                  <a:cubicBezTo>
                    <a:pt x="535305" y="818682"/>
                    <a:pt x="584835" y="610402"/>
                    <a:pt x="644525" y="447842"/>
                  </a:cubicBezTo>
                  <a:cubicBezTo>
                    <a:pt x="704215" y="285282"/>
                    <a:pt x="727075" y="216702"/>
                    <a:pt x="776605" y="130342"/>
                  </a:cubicBezTo>
                  <a:cubicBezTo>
                    <a:pt x="826135" y="43982"/>
                    <a:pt x="829945" y="36362"/>
                    <a:pt x="891540" y="15407"/>
                  </a:cubicBezTo>
                  <a:cubicBezTo>
                    <a:pt x="953135" y="-5548"/>
                    <a:pt x="1020445" y="-7453"/>
                    <a:pt x="1085850" y="24297"/>
                  </a:cubicBezTo>
                  <a:cubicBezTo>
                    <a:pt x="1151255" y="56047"/>
                    <a:pt x="1182370" y="133517"/>
                    <a:pt x="1217930" y="174157"/>
                  </a:cubicBezTo>
                  <a:cubicBezTo>
                    <a:pt x="1253490" y="214797"/>
                    <a:pt x="1235710" y="176062"/>
                    <a:pt x="1262380" y="227497"/>
                  </a:cubicBezTo>
                  <a:cubicBezTo>
                    <a:pt x="1289050" y="278932"/>
                    <a:pt x="1332865" y="396407"/>
                    <a:pt x="1350645" y="430062"/>
                  </a:cubicBezTo>
                </a:path>
              </a:pathLst>
            </a:custGeom>
            <a:noFill/>
            <a:ln w="28575">
              <a:solidFill>
                <a:schemeClr val="tx1"/>
              </a:solidFill>
            </a:ln>
            <a:extLst>
              <a:ext uri="{909E8E84-426E-40DD-AFC4-6F175D3DCCD1}">
                <a14:hiddenFill xmlns:a14="http://schemas.microsoft.com/office/drawing/2010/main">
                  <a:solidFill>
                    <a:schemeClr val="tx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54" name="直接连接符 53"/>
            <p:cNvCxnSpPr/>
            <p:nvPr/>
          </p:nvCxnSpPr>
          <p:spPr>
            <a:xfrm flipV="1">
              <a:off x="5376" y="7692"/>
              <a:ext cx="2381" cy="0"/>
            </a:xfrm>
            <a:prstGeom prst="line">
              <a:avLst/>
            </a:prstGeom>
            <a:ln w="19050">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61" name="直接连接符 60"/>
            <p:cNvCxnSpPr/>
            <p:nvPr>
              <p:custDataLst>
                <p:tags r:id="rId44"/>
              </p:custDataLst>
            </p:nvPr>
          </p:nvCxnSpPr>
          <p:spPr>
            <a:xfrm flipV="1">
              <a:off x="5403" y="8356"/>
              <a:ext cx="2381" cy="0"/>
            </a:xfrm>
            <a:prstGeom prst="line">
              <a:avLst/>
            </a:prstGeom>
            <a:ln w="19050">
              <a:solidFill>
                <a:schemeClr val="tx1"/>
              </a:solidFill>
              <a:prstDash val="dash"/>
            </a:ln>
          </p:spPr>
          <p:style>
            <a:lnRef idx="2">
              <a:schemeClr val="accent1"/>
            </a:lnRef>
            <a:fillRef idx="0">
              <a:srgbClr val="FFFFFF"/>
            </a:fillRef>
            <a:effectRef idx="0">
              <a:srgbClr val="FFFFFF"/>
            </a:effectRef>
            <a:fontRef idx="minor">
              <a:schemeClr val="tx1"/>
            </a:fontRef>
          </p:style>
        </p:cxnSp>
      </p:grpSp>
      <p:sp>
        <p:nvSpPr>
          <p:cNvPr id="56332" name="线形标注 2 56331"/>
          <p:cNvSpPr/>
          <p:nvPr/>
        </p:nvSpPr>
        <p:spPr>
          <a:xfrm>
            <a:off x="4823460" y="6125210"/>
            <a:ext cx="1295400" cy="381000"/>
          </a:xfrm>
          <a:prstGeom prst="borderCallout2">
            <a:avLst>
              <a:gd name="adj1" fmla="val 30000"/>
              <a:gd name="adj2" fmla="val -5884"/>
              <a:gd name="adj3" fmla="val 30000"/>
              <a:gd name="adj4" fmla="val -19852"/>
              <a:gd name="adj5" fmla="val -317500"/>
              <a:gd name="adj6" fmla="val -33944"/>
            </a:avLst>
          </a:prstGeom>
          <a:solidFill>
            <a:srgbClr val="66FFFF"/>
          </a:solidFill>
          <a:ln w="12700" cap="flat" cmpd="sng">
            <a:solidFill>
              <a:srgbClr val="FF3300"/>
            </a:solidFill>
            <a:prstDash val="solid"/>
            <a:miter/>
            <a:headEnd type="none" w="med" len="med"/>
            <a:tailEnd type="none" w="med" len="med"/>
          </a:ln>
        </p:spPr>
        <p:txBody>
          <a:bodyPr/>
          <a:p>
            <a:pPr eaLnBrk="0" hangingPunct="0"/>
            <a:r>
              <a:rPr lang="zh-CN" altLang="en-US" dirty="0">
                <a:solidFill>
                  <a:srgbClr val="000000"/>
                </a:solidFill>
                <a:latin typeface="Times New Roman" panose="02020603050405020304" pitchFamily="18" charset="0"/>
              </a:rPr>
              <a:t>顶部失真</a:t>
            </a:r>
            <a:endParaRPr lang="zh-CN" altLang="en-US" dirty="0">
              <a:solidFill>
                <a:srgbClr val="000000"/>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500"/>
                                        <p:tgtEl>
                                          <p:spTgt spid="24"/>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right)">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down)">
                                      <p:cBhvr>
                                        <p:cTn id="20" dur="500"/>
                                        <p:tgtEl>
                                          <p:spTgt spid="30"/>
                                        </p:tgtEl>
                                      </p:cBhvr>
                                    </p:animEffect>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down)">
                                      <p:cBhvr>
                                        <p:cTn id="24" dur="500"/>
                                        <p:tgtEl>
                                          <p:spTgt spid="28"/>
                                        </p:tgtEl>
                                      </p:cBhvr>
                                    </p:animEffect>
                                  </p:childTnLst>
                                </p:cTn>
                              </p:par>
                            </p:childTnLst>
                          </p:cTn>
                        </p:par>
                        <p:par>
                          <p:cTn id="25" fill="hold">
                            <p:stCondLst>
                              <p:cond delay="1000"/>
                            </p:stCondLst>
                            <p:childTnLst>
                              <p:par>
                                <p:cTn id="26" presetID="22" presetClass="entr" presetSubtype="4"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down)">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right)">
                                      <p:cBhvr>
                                        <p:cTn id="33" dur="500"/>
                                        <p:tgtEl>
                                          <p:spTgt spid="5"/>
                                        </p:tgtEl>
                                      </p:cBhvr>
                                    </p:animEffect>
                                  </p:childTnLst>
                                </p:cTn>
                              </p:par>
                            </p:childTnLst>
                          </p:cTn>
                        </p:par>
                        <p:par>
                          <p:cTn id="34" fill="hold">
                            <p:stCondLst>
                              <p:cond delay="500"/>
                            </p:stCondLst>
                            <p:childTnLst>
                              <p:par>
                                <p:cTn id="35" presetID="22" presetClass="entr" presetSubtype="2" fill="hold"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right)">
                                      <p:cBhvr>
                                        <p:cTn id="37" dur="500"/>
                                        <p:tgtEl>
                                          <p:spTgt spid="32"/>
                                        </p:tgtEl>
                                      </p:cBhvr>
                                    </p:animEffect>
                                  </p:childTnLst>
                                </p:cTn>
                              </p:par>
                            </p:childTnLst>
                          </p:cTn>
                        </p:par>
                        <p:par>
                          <p:cTn id="38" fill="hold">
                            <p:stCondLst>
                              <p:cond delay="1000"/>
                            </p:stCondLst>
                            <p:childTnLst>
                              <p:par>
                                <p:cTn id="39" presetID="3" presetClass="entr" presetSubtype="10"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blinds(horizontal)">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blinds(horizontal)">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blinds(horizontal)">
                                      <p:cBhvr>
                                        <p:cTn id="51" dur="500"/>
                                        <p:tgtEl>
                                          <p:spTgt spid="60"/>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1" nodeType="click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blinds(horizontal)">
                                      <p:cBhvr>
                                        <p:cTn id="56" dur="500"/>
                                        <p:tgtEl>
                                          <p:spTgt spid="56"/>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blinds(horizontal)">
                                      <p:cBhvr>
                                        <p:cTn id="61" dur="500"/>
                                        <p:tgtEl>
                                          <p:spTgt spid="62"/>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56332"/>
                                        </p:tgtEl>
                                        <p:attrNameLst>
                                          <p:attrName>style.visibility</p:attrName>
                                        </p:attrNameLst>
                                      </p:cBhvr>
                                      <p:to>
                                        <p:strVal val="visible"/>
                                      </p:to>
                                    </p:set>
                                    <p:animEffect transition="in" filter="blinds(horizontal)">
                                      <p:cBhvr>
                                        <p:cTn id="66" dur="500"/>
                                        <p:tgtEl>
                                          <p:spTgt spid="56332"/>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blinds(horizontal)">
                                      <p:cBhvr>
                                        <p:cTn id="71" dur="500"/>
                                        <p:tgtEl>
                                          <p:spTgt spid="4"/>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blinds(horizontal)">
                                      <p:cBhvr>
                                        <p:cTn id="76" dur="500"/>
                                        <p:tgtEl>
                                          <p:spTgt spid="42"/>
                                        </p:tgtEl>
                                      </p:cBhvr>
                                    </p:animEffect>
                                  </p:childTnLst>
                                </p:cTn>
                              </p:par>
                            </p:childTnLst>
                          </p:cTn>
                        </p:par>
                        <p:par>
                          <p:cTn id="77" fill="hold">
                            <p:stCondLst>
                              <p:cond delay="500"/>
                            </p:stCondLst>
                            <p:childTnLst>
                              <p:par>
                                <p:cTn id="78" presetID="22" presetClass="entr" presetSubtype="1" fill="hold" nodeType="after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wipe(up)">
                                      <p:cBhvr>
                                        <p:cTn id="80" dur="500"/>
                                        <p:tgtEl>
                                          <p:spTgt spid="39"/>
                                        </p:tgtEl>
                                      </p:cBhvr>
                                    </p:animEffect>
                                  </p:childTnLst>
                                </p:cTn>
                              </p:par>
                            </p:childTnLst>
                          </p:cTn>
                        </p:par>
                        <p:par>
                          <p:cTn id="81" fill="hold">
                            <p:stCondLst>
                              <p:cond delay="1000"/>
                            </p:stCondLst>
                            <p:childTnLst>
                              <p:par>
                                <p:cTn id="82" presetID="22" presetClass="entr" presetSubtype="2" fill="hold" nodeType="after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wipe(right)">
                                      <p:cBhvr>
                                        <p:cTn id="84" dur="500"/>
                                        <p:tgtEl>
                                          <p:spTgt spid="3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1" fill="hold" nodeType="click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wipe(up)">
                                      <p:cBhvr>
                                        <p:cTn id="89" dur="500"/>
                                        <p:tgtEl>
                                          <p:spTgt spid="45"/>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wipe(down)">
                                      <p:cBhvr>
                                        <p:cTn id="94" dur="500"/>
                                        <p:tgtEl>
                                          <p:spTgt spid="49"/>
                                        </p:tgtEl>
                                      </p:cBhvr>
                                    </p:animEffect>
                                  </p:childTnLst>
                                </p:cTn>
                              </p:par>
                            </p:childTnLst>
                          </p:cTn>
                        </p:par>
                        <p:par>
                          <p:cTn id="95" fill="hold">
                            <p:stCondLst>
                              <p:cond delay="500"/>
                            </p:stCondLst>
                            <p:childTnLst>
                              <p:par>
                                <p:cTn id="96" presetID="22" presetClass="entr" presetSubtype="4" fill="hold" nodeType="afterEffect">
                                  <p:stCondLst>
                                    <p:cond delay="0"/>
                                  </p:stCondLst>
                                  <p:childTnLst>
                                    <p:set>
                                      <p:cBhvr>
                                        <p:cTn id="97" dur="1" fill="hold">
                                          <p:stCondLst>
                                            <p:cond delay="0"/>
                                          </p:stCondLst>
                                        </p:cTn>
                                        <p:tgtEl>
                                          <p:spTgt spid="48"/>
                                        </p:tgtEl>
                                        <p:attrNameLst>
                                          <p:attrName>style.visibility</p:attrName>
                                        </p:attrNameLst>
                                      </p:cBhvr>
                                      <p:to>
                                        <p:strVal val="visible"/>
                                      </p:to>
                                    </p:set>
                                    <p:animEffect transition="in" filter="wipe(down)">
                                      <p:cBhvr>
                                        <p:cTn id="98" dur="500"/>
                                        <p:tgtEl>
                                          <p:spTgt spid="48"/>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2" fill="hold" nodeType="click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wipe(right)">
                                      <p:cBhvr>
                                        <p:cTn id="103" dur="500"/>
                                        <p:tgtEl>
                                          <p:spTgt spid="47"/>
                                        </p:tgtEl>
                                      </p:cBhvr>
                                    </p:animEffect>
                                  </p:childTnLst>
                                </p:cTn>
                              </p:par>
                            </p:childTnLst>
                          </p:cTn>
                        </p:par>
                        <p:par>
                          <p:cTn id="104" fill="hold">
                            <p:stCondLst>
                              <p:cond delay="500"/>
                            </p:stCondLst>
                            <p:childTnLst>
                              <p:par>
                                <p:cTn id="105" presetID="22" presetClass="entr" presetSubtype="2" fill="hold" nodeType="after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wipe(right)">
                                      <p:cBhvr>
                                        <p:cTn id="107" dur="500"/>
                                        <p:tgtEl>
                                          <p:spTgt spid="46"/>
                                        </p:tgtEl>
                                      </p:cBhvr>
                                    </p:animEffect>
                                  </p:childTnLst>
                                </p:cTn>
                              </p:par>
                            </p:childTnLst>
                          </p:cTn>
                        </p:par>
                        <p:par>
                          <p:cTn id="108" fill="hold">
                            <p:stCondLst>
                              <p:cond delay="1000"/>
                            </p:stCondLst>
                            <p:childTnLst>
                              <p:par>
                                <p:cTn id="109" presetID="3" presetClass="entr" presetSubtype="10" fill="hold" nodeType="afterEffect">
                                  <p:stCondLst>
                                    <p:cond delay="0"/>
                                  </p:stCondLst>
                                  <p:childTnLst>
                                    <p:set>
                                      <p:cBhvr>
                                        <p:cTn id="110" dur="1" fill="hold">
                                          <p:stCondLst>
                                            <p:cond delay="0"/>
                                          </p:stCondLst>
                                        </p:cTn>
                                        <p:tgtEl>
                                          <p:spTgt spid="50"/>
                                        </p:tgtEl>
                                        <p:attrNameLst>
                                          <p:attrName>style.visibility</p:attrName>
                                        </p:attrNameLst>
                                      </p:cBhvr>
                                      <p:to>
                                        <p:strVal val="visible"/>
                                      </p:to>
                                    </p:set>
                                    <p:animEffect transition="in" filter="blinds(horizontal)">
                                      <p:cBhvr>
                                        <p:cTn id="111" dur="500"/>
                                        <p:tgtEl>
                                          <p:spTgt spid="50"/>
                                        </p:tgtEl>
                                      </p:cBhvr>
                                    </p:animEffect>
                                  </p:childTnLst>
                                </p:cTn>
                              </p:par>
                            </p:childTnLst>
                          </p:cTn>
                        </p:par>
                      </p:childTnLst>
                    </p:cTn>
                  </p:par>
                  <p:par>
                    <p:cTn id="112" fill="hold">
                      <p:stCondLst>
                        <p:cond delay="indefinite"/>
                      </p:stCondLst>
                      <p:childTnLst>
                        <p:par>
                          <p:cTn id="113" fill="hold">
                            <p:stCondLst>
                              <p:cond delay="0"/>
                            </p:stCondLst>
                            <p:childTnLst>
                              <p:par>
                                <p:cTn id="114" presetID="9" presetClass="entr" presetSubtype="0" fill="hold" nodeType="clickEffect">
                                  <p:stCondLst>
                                    <p:cond delay="0"/>
                                  </p:stCondLst>
                                  <p:childTnLst>
                                    <p:set>
                                      <p:cBhvr>
                                        <p:cTn id="115" dur="1" fill="hold">
                                          <p:stCondLst>
                                            <p:cond delay="0"/>
                                          </p:stCondLst>
                                        </p:cTn>
                                        <p:tgtEl>
                                          <p:spTgt spid="56325"/>
                                        </p:tgtEl>
                                        <p:attrNameLst>
                                          <p:attrName>style.visibility</p:attrName>
                                        </p:attrNameLst>
                                      </p:cBhvr>
                                      <p:to>
                                        <p:strVal val="visible"/>
                                      </p:to>
                                    </p:set>
                                    <p:animEffect transition="in" filter="dissolve">
                                      <p:cBhvr>
                                        <p:cTn id="116" dur="500"/>
                                        <p:tgtEl>
                                          <p:spTgt spid="56325"/>
                                        </p:tgtEl>
                                      </p:cBhvr>
                                    </p:animEffect>
                                  </p:childTnLst>
                                </p:cTn>
                              </p:par>
                            </p:childTnLst>
                          </p:cTn>
                        </p:par>
                      </p:childTnLst>
                    </p:cTn>
                  </p:par>
                  <p:par>
                    <p:cTn id="117" fill="hold">
                      <p:stCondLst>
                        <p:cond delay="indefinite"/>
                      </p:stCondLst>
                      <p:childTnLst>
                        <p:par>
                          <p:cTn id="118" fill="hold">
                            <p:stCondLst>
                              <p:cond delay="0"/>
                            </p:stCondLst>
                            <p:childTnLst>
                              <p:par>
                                <p:cTn id="119" presetID="3" presetClass="entr" presetSubtype="10" fill="hold" grpId="0" nodeType="clickEffect">
                                  <p:stCondLst>
                                    <p:cond delay="0"/>
                                  </p:stCondLst>
                                  <p:childTnLst>
                                    <p:set>
                                      <p:cBhvr>
                                        <p:cTn id="120" dur="1" fill="hold">
                                          <p:stCondLst>
                                            <p:cond delay="0"/>
                                          </p:stCondLst>
                                        </p:cTn>
                                        <p:tgtEl>
                                          <p:spTgt spid="31"/>
                                        </p:tgtEl>
                                        <p:attrNameLst>
                                          <p:attrName>style.visibility</p:attrName>
                                        </p:attrNameLst>
                                      </p:cBhvr>
                                      <p:to>
                                        <p:strVal val="visible"/>
                                      </p:to>
                                    </p:set>
                                    <p:animEffect transition="in" filter="blinds(horizontal)">
                                      <p:cBhvr>
                                        <p:cTn id="121" dur="500"/>
                                        <p:tgtEl>
                                          <p:spTgt spid="31"/>
                                        </p:tgtEl>
                                      </p:cBhvr>
                                    </p:animEffect>
                                  </p:childTnLst>
                                </p:cTn>
                              </p:par>
                            </p:childTnLst>
                          </p:cTn>
                        </p:par>
                      </p:childTnLst>
                    </p:cTn>
                  </p:par>
                  <p:par>
                    <p:cTn id="122" fill="hold">
                      <p:stCondLst>
                        <p:cond delay="indefinite"/>
                      </p:stCondLst>
                      <p:childTnLst>
                        <p:par>
                          <p:cTn id="123" fill="hold">
                            <p:stCondLst>
                              <p:cond delay="0"/>
                            </p:stCondLst>
                            <p:childTnLst>
                              <p:par>
                                <p:cTn id="124" presetID="3" presetClass="entr" presetSubtype="10" fill="hold" grpId="0" nodeType="clickEffect">
                                  <p:stCondLst>
                                    <p:cond delay="0"/>
                                  </p:stCondLst>
                                  <p:childTnLst>
                                    <p:set>
                                      <p:cBhvr>
                                        <p:cTn id="125" dur="1" fill="hold">
                                          <p:stCondLst>
                                            <p:cond delay="0"/>
                                          </p:stCondLst>
                                        </p:cTn>
                                        <p:tgtEl>
                                          <p:spTgt spid="56329"/>
                                        </p:tgtEl>
                                        <p:attrNameLst>
                                          <p:attrName>style.visibility</p:attrName>
                                        </p:attrNameLst>
                                      </p:cBhvr>
                                      <p:to>
                                        <p:strVal val="visible"/>
                                      </p:to>
                                    </p:set>
                                    <p:animEffect transition="in" filter="blinds(horizontal)">
                                      <p:cBhvr>
                                        <p:cTn id="126" dur="500"/>
                                        <p:tgtEl>
                                          <p:spTgt spid="56329"/>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56335"/>
                                        </p:tgtEl>
                                        <p:attrNameLst>
                                          <p:attrName>style.visibility</p:attrName>
                                        </p:attrNameLst>
                                      </p:cBhvr>
                                      <p:to>
                                        <p:strVal val="visible"/>
                                      </p:to>
                                    </p:set>
                                    <p:animEffect transition="in" filter="wipe(left)">
                                      <p:cBhvr>
                                        <p:cTn id="131" dur="500"/>
                                        <p:tgtEl>
                                          <p:spTgt spid="56335"/>
                                        </p:tgtEl>
                                      </p:cBhvr>
                                    </p:animEffect>
                                  </p:childTnLst>
                                </p:cTn>
                              </p:par>
                            </p:childTnLst>
                          </p:cTn>
                        </p:par>
                      </p:childTnLst>
                    </p:cTn>
                  </p:par>
                  <p:par>
                    <p:cTn id="132" fill="hold">
                      <p:stCondLst>
                        <p:cond delay="indefinite"/>
                      </p:stCondLst>
                      <p:childTnLst>
                        <p:par>
                          <p:cTn id="133" fill="hold">
                            <p:stCondLst>
                              <p:cond delay="0"/>
                            </p:stCondLst>
                            <p:childTnLst>
                              <p:par>
                                <p:cTn id="134" presetID="3" presetClass="entr" presetSubtype="10" fill="hold" nodeType="clickEffect">
                                  <p:stCondLst>
                                    <p:cond delay="0"/>
                                  </p:stCondLst>
                                  <p:childTnLst>
                                    <p:set>
                                      <p:cBhvr>
                                        <p:cTn id="135" dur="1" fill="hold">
                                          <p:stCondLst>
                                            <p:cond delay="0"/>
                                          </p:stCondLst>
                                        </p:cTn>
                                        <p:tgtEl>
                                          <p:spTgt spid="57"/>
                                        </p:tgtEl>
                                        <p:attrNameLst>
                                          <p:attrName>style.visibility</p:attrName>
                                        </p:attrNameLst>
                                      </p:cBhvr>
                                      <p:to>
                                        <p:strVal val="visible"/>
                                      </p:to>
                                    </p:set>
                                    <p:animEffect transition="in" filter="blinds(horizontal)">
                                      <p:cBhvr>
                                        <p:cTn id="13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35" grpId="0" bldLvl="0" animBg="1"/>
      <p:bldP spid="60" grpId="0" bldLvl="0" animBg="1"/>
      <p:bldP spid="56" grpId="1"/>
      <p:bldP spid="56332" grpId="0" bldLvl="0" animBg="1"/>
      <p:bldP spid="4" grpId="0"/>
      <p:bldP spid="31" grpId="0"/>
      <p:bldP spid="56329"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标题 57345"/>
          <p:cNvSpPr>
            <a:spLocks noGrp="1"/>
          </p:cNvSpPr>
          <p:nvPr>
            <p:ph type="title"/>
          </p:nvPr>
        </p:nvSpPr>
        <p:spPr>
          <a:xfrm>
            <a:off x="251778" y="621348"/>
            <a:ext cx="7073900" cy="647700"/>
          </a:xfrm>
        </p:spPr>
        <p:txBody>
          <a:bodyPr anchor="ctr" anchorCtr="0"/>
          <a:p>
            <a:pPr algn="l" eaLnBrk="0" hangingPunct="0">
              <a:buClrTx/>
              <a:buSzTx/>
              <a:buFontTx/>
            </a:pPr>
            <a:r>
              <a:rPr kumimoji="1" lang="zh-CN" altLang="en-US" sz="3200" dirty="0" smtClean="0">
                <a:solidFill>
                  <a:srgbClr val="FF0000"/>
                </a:solidFill>
                <a:latin typeface="黑体" panose="02010609060101010101" pitchFamily="49" charset="-122"/>
                <a:ea typeface="黑体" panose="02010609060101010101" pitchFamily="49" charset="-122"/>
                <a:cs typeface="+mn-cs"/>
              </a:rPr>
              <a:t>四、放大电路的组成原则</a:t>
            </a:r>
            <a:endParaRPr kumimoji="1" lang="zh-CN" altLang="en-US" sz="3200" dirty="0" smtClean="0">
              <a:solidFill>
                <a:srgbClr val="FF0000"/>
              </a:solidFill>
              <a:latin typeface="黑体" panose="02010609060101010101" pitchFamily="49" charset="-122"/>
              <a:ea typeface="黑体" panose="02010609060101010101" pitchFamily="49" charset="-122"/>
              <a:cs typeface="+mn-cs"/>
            </a:endParaRPr>
          </a:p>
        </p:txBody>
      </p:sp>
      <p:sp>
        <p:nvSpPr>
          <p:cNvPr id="57347" name="文本占位符 57346"/>
          <p:cNvSpPr>
            <a:spLocks noGrp="1"/>
          </p:cNvSpPr>
          <p:nvPr>
            <p:ph type="body" idx="1"/>
          </p:nvPr>
        </p:nvSpPr>
        <p:spPr>
          <a:xfrm>
            <a:off x="684213" y="1484313"/>
            <a:ext cx="7785100" cy="2895600"/>
          </a:xfrm>
        </p:spPr>
        <p:txBody>
          <a:bodyPr/>
          <a:p>
            <a:r>
              <a:rPr lang="zh-CN" altLang="zh-CN" sz="2800" b="1" dirty="0"/>
              <a:t>静态工作点合适：合适的直流电源、合适的电路参数。</a:t>
            </a:r>
            <a:endParaRPr lang="zh-CN" altLang="zh-CN" sz="2800" b="1" dirty="0"/>
          </a:p>
          <a:p>
            <a:r>
              <a:rPr lang="zh-CN" altLang="zh-CN" sz="2800" b="1" dirty="0"/>
              <a:t>动态信号能够作用于晶体管的输入回路，在负载上能够获得放大了的动态信号。</a:t>
            </a:r>
            <a:endParaRPr lang="zh-CN" altLang="zh-CN" sz="2800" b="1" dirty="0"/>
          </a:p>
          <a:p>
            <a:r>
              <a:rPr lang="zh-CN" altLang="zh-CN" sz="2800" b="1" dirty="0"/>
              <a:t>对实用放大电路的要求：</a:t>
            </a:r>
            <a:r>
              <a:rPr lang="zh-CN" altLang="en-US" sz="2800" b="1" dirty="0"/>
              <a:t>共地、直流电源种类尽可能少、负载上无直流分量。</a:t>
            </a:r>
            <a:endParaRPr lang="zh-CN" altLang="zh-CN" sz="2800" b="1"/>
          </a:p>
        </p:txBody>
      </p:sp>
      <p:graphicFrame>
        <p:nvGraphicFramePr>
          <p:cNvPr id="57348" name="对象 57347"/>
          <p:cNvGraphicFramePr/>
          <p:nvPr/>
        </p:nvGraphicFramePr>
        <p:xfrm>
          <a:off x="2627313" y="4437063"/>
          <a:ext cx="3200400" cy="2189162"/>
        </p:xfrm>
        <a:graphic>
          <a:graphicData uri="http://schemas.openxmlformats.org/presentationml/2006/ole">
            <mc:AlternateContent xmlns:mc="http://schemas.openxmlformats.org/markup-compatibility/2006">
              <mc:Choice xmlns:v="urn:schemas-microsoft-com:vml" Requires="v">
                <p:oleObj spid="_x0000_s3084" name="" r:id="rId1" imgW="12068175" imgH="8258175" progId="MSPhotoEd.3">
                  <p:embed/>
                </p:oleObj>
              </mc:Choice>
              <mc:Fallback>
                <p:oleObj name="" r:id="rId1" imgW="12068175" imgH="8258175" progId="MSPhotoEd.3">
                  <p:embed/>
                  <p:pic>
                    <p:nvPicPr>
                      <p:cNvPr id="0" name="图片 3083"/>
                      <p:cNvPicPr/>
                      <p:nvPr/>
                    </p:nvPicPr>
                    <p:blipFill>
                      <a:blip r:embed="rId2"/>
                      <a:stretch>
                        <a:fillRect/>
                      </a:stretch>
                    </p:blipFill>
                    <p:spPr>
                      <a:xfrm>
                        <a:off x="2627313" y="4437063"/>
                        <a:ext cx="3200400" cy="2189162"/>
                      </a:xfrm>
                      <a:prstGeom prst="rect">
                        <a:avLst/>
                      </a:prstGeom>
                      <a:noFill/>
                      <a:ln w="38100">
                        <a:noFill/>
                        <a:miter/>
                      </a:ln>
                    </p:spPr>
                  </p:pic>
                </p:oleObj>
              </mc:Fallback>
            </mc:AlternateContent>
          </a:graphicData>
        </a:graphic>
      </p:graphicFrame>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7347">
                                            <p:txEl>
                                              <p:charRg st="0" end="25"/>
                                            </p:txEl>
                                          </p:spTgt>
                                        </p:tgtEl>
                                        <p:attrNameLst>
                                          <p:attrName>style.visibility</p:attrName>
                                        </p:attrNameLst>
                                      </p:cBhvr>
                                      <p:to>
                                        <p:strVal val="visible"/>
                                      </p:to>
                                    </p:set>
                                    <p:animEffect transition="in" filter="blinds(horizontal)">
                                      <p:cBhvr>
                                        <p:cTn id="7" dur="500"/>
                                        <p:tgtEl>
                                          <p:spTgt spid="57347">
                                            <p:txEl>
                                              <p:charRg st="0" end="2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7347">
                                            <p:txEl>
                                              <p:charRg st="25" end="61"/>
                                            </p:txEl>
                                          </p:spTgt>
                                        </p:tgtEl>
                                        <p:attrNameLst>
                                          <p:attrName>style.visibility</p:attrName>
                                        </p:attrNameLst>
                                      </p:cBhvr>
                                      <p:to>
                                        <p:strVal val="visible"/>
                                      </p:to>
                                    </p:set>
                                    <p:animEffect transition="in" filter="blinds(horizontal)">
                                      <p:cBhvr>
                                        <p:cTn id="12" dur="500"/>
                                        <p:tgtEl>
                                          <p:spTgt spid="57347">
                                            <p:txEl>
                                              <p:charRg st="25" end="6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7347">
                                            <p:txEl>
                                              <p:charRg st="61" end="96"/>
                                            </p:txEl>
                                          </p:spTgt>
                                        </p:tgtEl>
                                        <p:attrNameLst>
                                          <p:attrName>style.visibility</p:attrName>
                                        </p:attrNameLst>
                                      </p:cBhvr>
                                      <p:to>
                                        <p:strVal val="visible"/>
                                      </p:to>
                                    </p:set>
                                    <p:animEffect transition="in" filter="blinds(horizontal)">
                                      <p:cBhvr>
                                        <p:cTn id="17" dur="500"/>
                                        <p:tgtEl>
                                          <p:spTgt spid="57347">
                                            <p:txEl>
                                              <p:charRg st="61" end="9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0" name="组合 29"/>
          <p:cNvGrpSpPr/>
          <p:nvPr/>
        </p:nvGrpSpPr>
        <p:grpSpPr>
          <a:xfrm>
            <a:off x="5651500" y="1535430"/>
            <a:ext cx="3340100" cy="2455545"/>
            <a:chOff x="8900" y="2418"/>
            <a:chExt cx="5260" cy="3867"/>
          </a:xfrm>
        </p:grpSpPr>
        <p:grpSp>
          <p:nvGrpSpPr>
            <p:cNvPr id="58382" name="组合 58381"/>
            <p:cNvGrpSpPr/>
            <p:nvPr/>
          </p:nvGrpSpPr>
          <p:grpSpPr>
            <a:xfrm>
              <a:off x="8900" y="2565"/>
              <a:ext cx="5260" cy="3720"/>
              <a:chOff x="3560" y="981"/>
              <a:chExt cx="2104" cy="1488"/>
            </a:xfrm>
          </p:grpSpPr>
          <p:graphicFrame>
            <p:nvGraphicFramePr>
              <p:cNvPr id="58384" name="内容占位符 58383"/>
              <p:cNvGraphicFramePr/>
              <p:nvPr>
                <p:ph sz="half" idx="2"/>
              </p:nvPr>
            </p:nvGraphicFramePr>
            <p:xfrm>
              <a:off x="3787" y="981"/>
              <a:ext cx="1877" cy="1488"/>
            </p:xfrm>
            <a:graphic>
              <a:graphicData uri="http://schemas.openxmlformats.org/presentationml/2006/ole">
                <mc:AlternateContent xmlns:mc="http://schemas.openxmlformats.org/markup-compatibility/2006">
                  <mc:Choice xmlns:v="urn:schemas-microsoft-com:vml" Requires="v">
                    <p:oleObj spid="_x0000_s3078" name="" r:id="rId1" imgW="10591800" imgH="8401050" progId="MSPhotoEd.3">
                      <p:embed/>
                    </p:oleObj>
                  </mc:Choice>
                  <mc:Fallback>
                    <p:oleObj name="" r:id="rId1" imgW="10591800" imgH="8401050" progId="MSPhotoEd.3">
                      <p:embed/>
                      <p:pic>
                        <p:nvPicPr>
                          <p:cNvPr id="0" name="图片 3077"/>
                          <p:cNvPicPr/>
                          <p:nvPr/>
                        </p:nvPicPr>
                        <p:blipFill>
                          <a:blip r:embed="rId2"/>
                          <a:stretch>
                            <a:fillRect/>
                          </a:stretch>
                        </p:blipFill>
                        <p:spPr>
                          <a:xfrm>
                            <a:off x="3787" y="981"/>
                            <a:ext cx="1877" cy="1488"/>
                          </a:xfrm>
                          <a:prstGeom prst="rect">
                            <a:avLst/>
                          </a:prstGeom>
                          <a:noFill/>
                          <a:ln w="38100">
                            <a:miter/>
                          </a:ln>
                        </p:spPr>
                      </p:pic>
                    </p:oleObj>
                  </mc:Fallback>
                </mc:AlternateContent>
              </a:graphicData>
            </a:graphic>
          </p:graphicFrame>
          <p:sp>
            <p:nvSpPr>
              <p:cNvPr id="58383" name="燕尾形箭头 58382"/>
              <p:cNvSpPr/>
              <p:nvPr/>
            </p:nvSpPr>
            <p:spPr>
              <a:xfrm>
                <a:off x="3560" y="1480"/>
                <a:ext cx="272" cy="136"/>
              </a:xfrm>
              <a:prstGeom prst="notchedRightArrow">
                <a:avLst>
                  <a:gd name="adj1" fmla="val 50000"/>
                  <a:gd name="adj2" fmla="val 50000"/>
                </a:avLst>
              </a:prstGeom>
              <a:solidFill>
                <a:srgbClr val="66FFFF"/>
              </a:solidFill>
              <a:ln w="28575" cap="flat" cmpd="sng">
                <a:solidFill>
                  <a:srgbClr val="FF0000"/>
                </a:solidFill>
                <a:prstDash val="solid"/>
                <a:miter/>
                <a:headEnd type="none" w="med" len="med"/>
                <a:tailEnd type="none" w="med" len="med"/>
              </a:ln>
            </p:spPr>
            <p:txBody>
              <a:bodyPr/>
              <a:p>
                <a:endParaRPr lang="zh-CN" altLang="en-US"/>
              </a:p>
            </p:txBody>
          </p:sp>
        </p:grpSp>
        <p:sp>
          <p:nvSpPr>
            <p:cNvPr id="20" name="文本框 19"/>
            <p:cNvSpPr txBox="1"/>
            <p:nvPr/>
          </p:nvSpPr>
          <p:spPr>
            <a:xfrm>
              <a:off x="12926" y="2418"/>
              <a:ext cx="1036" cy="434"/>
            </a:xfrm>
            <a:prstGeom prst="rect">
              <a:avLst/>
            </a:prstGeom>
            <a:solidFill>
              <a:schemeClr val="bg1"/>
            </a:solidFill>
          </p:spPr>
          <p:txBody>
            <a:bodyPr wrap="square" rtlCol="0">
              <a:spAutoFit/>
            </a:bodyPr>
            <a:p>
              <a:pPr algn="l"/>
              <a:r>
                <a:rPr lang="en-US" altLang="zh-CN" sz="1200" b="0">
                  <a:latin typeface="Times New Roman" panose="02020603050405020304" pitchFamily="18" charset="0"/>
                  <a:cs typeface="Times New Roman" panose="02020603050405020304" pitchFamily="18" charset="0"/>
                </a:rPr>
                <a:t>+</a:t>
              </a:r>
              <a:r>
                <a:rPr lang="en-US" altLang="zh-CN" sz="1200" b="0" i="1">
                  <a:latin typeface="Times New Roman" panose="02020603050405020304" pitchFamily="18" charset="0"/>
                  <a:cs typeface="Times New Roman" panose="02020603050405020304" pitchFamily="18" charset="0"/>
                </a:rPr>
                <a:t>V</a:t>
              </a:r>
              <a:r>
                <a:rPr lang="en-US" altLang="zh-CN" sz="1200" b="0" baseline="-25000">
                  <a:latin typeface="Times New Roman" panose="02020603050405020304" pitchFamily="18" charset="0"/>
                  <a:cs typeface="Times New Roman" panose="02020603050405020304" pitchFamily="18" charset="0"/>
                </a:rPr>
                <a:t>CC</a:t>
              </a:r>
              <a:endParaRPr lang="en-US" altLang="zh-CN" sz="1200" b="0" baseline="-25000">
                <a:latin typeface="Times New Roman" panose="02020603050405020304" pitchFamily="18" charset="0"/>
                <a:cs typeface="Times New Roman" panose="02020603050405020304" pitchFamily="18" charset="0"/>
              </a:endParaRPr>
            </a:p>
          </p:txBody>
        </p:sp>
        <p:pic>
          <p:nvPicPr>
            <p:cNvPr id="22" name="图片 21"/>
            <p:cNvPicPr>
              <a:picLocks noChangeAspect="1"/>
            </p:cNvPicPr>
            <p:nvPr>
              <p:custDataLst>
                <p:tags r:id="rId3"/>
              </p:custDataLst>
            </p:nvPr>
          </p:nvPicPr>
          <p:blipFill>
            <a:blip r:embed="rId4"/>
            <a:stretch>
              <a:fillRect/>
            </a:stretch>
          </p:blipFill>
          <p:spPr>
            <a:xfrm>
              <a:off x="9379" y="5000"/>
              <a:ext cx="270" cy="308"/>
            </a:xfrm>
            <a:prstGeom prst="rect">
              <a:avLst/>
            </a:prstGeom>
          </p:spPr>
        </p:pic>
      </p:grpSp>
      <p:graphicFrame>
        <p:nvGraphicFramePr>
          <p:cNvPr id="58380" name="对象 58379"/>
          <p:cNvGraphicFramePr/>
          <p:nvPr/>
        </p:nvGraphicFramePr>
        <p:xfrm>
          <a:off x="81915" y="1699895"/>
          <a:ext cx="3168000" cy="2241550"/>
        </p:xfrm>
        <a:graphic>
          <a:graphicData uri="http://schemas.openxmlformats.org/presentationml/2006/ole">
            <mc:AlternateContent xmlns:mc="http://schemas.openxmlformats.org/markup-compatibility/2006">
              <mc:Choice xmlns:v="urn:schemas-microsoft-com:vml" Requires="v">
                <p:oleObj spid="_x0000_s3076" name="" r:id="rId5" imgW="12068175" imgH="8258175" progId="MSPhotoEd.3">
                  <p:embed/>
                </p:oleObj>
              </mc:Choice>
              <mc:Fallback>
                <p:oleObj name="" r:id="rId5" imgW="12068175" imgH="8258175" progId="MSPhotoEd.3">
                  <p:embed/>
                  <p:pic>
                    <p:nvPicPr>
                      <p:cNvPr id="0" name="图片 3075"/>
                      <p:cNvPicPr/>
                      <p:nvPr/>
                    </p:nvPicPr>
                    <p:blipFill>
                      <a:blip r:embed="rId6"/>
                      <a:stretch>
                        <a:fillRect/>
                      </a:stretch>
                    </p:blipFill>
                    <p:spPr>
                      <a:xfrm>
                        <a:off x="81915" y="1699895"/>
                        <a:ext cx="3168000" cy="2241550"/>
                      </a:xfrm>
                      <a:prstGeom prst="rect">
                        <a:avLst/>
                      </a:prstGeom>
                      <a:noFill/>
                      <a:ln w="38100">
                        <a:noFill/>
                        <a:miter/>
                      </a:ln>
                    </p:spPr>
                  </p:pic>
                </p:oleObj>
              </mc:Fallback>
            </mc:AlternateContent>
          </a:graphicData>
        </a:graphic>
      </p:graphicFrame>
      <p:grpSp>
        <p:nvGrpSpPr>
          <p:cNvPr id="19" name="组合 18"/>
          <p:cNvGrpSpPr/>
          <p:nvPr/>
        </p:nvGrpSpPr>
        <p:grpSpPr>
          <a:xfrm>
            <a:off x="3133725" y="1679575"/>
            <a:ext cx="2660650" cy="2262188"/>
            <a:chOff x="4935" y="2645"/>
            <a:chExt cx="4190" cy="3563"/>
          </a:xfrm>
        </p:grpSpPr>
        <p:grpSp>
          <p:nvGrpSpPr>
            <p:cNvPr id="58377" name="组合 58376"/>
            <p:cNvGrpSpPr/>
            <p:nvPr/>
          </p:nvGrpSpPr>
          <p:grpSpPr>
            <a:xfrm>
              <a:off x="4935" y="2678"/>
              <a:ext cx="4190" cy="3530"/>
              <a:chOff x="1974" y="1026"/>
              <a:chExt cx="1676" cy="1412"/>
            </a:xfrm>
          </p:grpSpPr>
          <p:graphicFrame>
            <p:nvGraphicFramePr>
              <p:cNvPr id="58378" name="内容占位符 58377"/>
              <p:cNvGraphicFramePr/>
              <p:nvPr>
                <p:ph sz="half" idx="1"/>
              </p:nvPr>
            </p:nvGraphicFramePr>
            <p:xfrm>
              <a:off x="2290" y="1026"/>
              <a:ext cx="1360" cy="1412"/>
            </p:xfrm>
            <a:graphic>
              <a:graphicData uri="http://schemas.openxmlformats.org/presentationml/2006/ole">
                <mc:AlternateContent xmlns:mc="http://schemas.openxmlformats.org/markup-compatibility/2006">
                  <mc:Choice xmlns:v="urn:schemas-microsoft-com:vml" Requires="v">
                    <p:oleObj spid="_x0000_s3079" name="" r:id="rId7" imgW="14258925" imgH="8391525" progId="MSPhotoEd.3">
                      <p:embed/>
                    </p:oleObj>
                  </mc:Choice>
                  <mc:Fallback>
                    <p:oleObj name="" r:id="rId7" imgW="14258925" imgH="8391525" progId="MSPhotoEd.3">
                      <p:embed/>
                      <p:pic>
                        <p:nvPicPr>
                          <p:cNvPr id="0" name="图片 3078"/>
                          <p:cNvPicPr/>
                          <p:nvPr/>
                        </p:nvPicPr>
                        <p:blipFill>
                          <a:blip r:embed="rId8"/>
                          <a:srcRect l="50000"/>
                          <a:stretch>
                            <a:fillRect/>
                          </a:stretch>
                        </p:blipFill>
                        <p:spPr>
                          <a:xfrm>
                            <a:off x="2290" y="1026"/>
                            <a:ext cx="1360" cy="1412"/>
                          </a:xfrm>
                          <a:prstGeom prst="rect">
                            <a:avLst/>
                          </a:prstGeom>
                          <a:noFill/>
                          <a:ln w="38100">
                            <a:miter/>
                          </a:ln>
                        </p:spPr>
                      </p:pic>
                    </p:oleObj>
                  </mc:Fallback>
                </mc:AlternateContent>
              </a:graphicData>
            </a:graphic>
          </p:graphicFrame>
          <p:sp>
            <p:nvSpPr>
              <p:cNvPr id="58379" name="燕尾形箭头 58378"/>
              <p:cNvSpPr/>
              <p:nvPr/>
            </p:nvSpPr>
            <p:spPr>
              <a:xfrm>
                <a:off x="1974" y="1480"/>
                <a:ext cx="272" cy="136"/>
              </a:xfrm>
              <a:prstGeom prst="notchedRightArrow">
                <a:avLst>
                  <a:gd name="adj1" fmla="val 50000"/>
                  <a:gd name="adj2" fmla="val 50000"/>
                </a:avLst>
              </a:prstGeom>
              <a:solidFill>
                <a:srgbClr val="66FFFF"/>
              </a:solidFill>
              <a:ln w="28575" cap="flat" cmpd="sng">
                <a:solidFill>
                  <a:srgbClr val="FF0000"/>
                </a:solidFill>
                <a:prstDash val="solid"/>
                <a:miter/>
                <a:headEnd type="none" w="med" len="med"/>
                <a:tailEnd type="none" w="med" len="med"/>
              </a:ln>
            </p:spPr>
            <p:txBody>
              <a:bodyPr/>
              <a:p>
                <a:endParaRPr lang="zh-CN" altLang="en-US"/>
              </a:p>
            </p:txBody>
          </p:sp>
        </p:grpSp>
        <p:grpSp>
          <p:nvGrpSpPr>
            <p:cNvPr id="14" name="组合 13"/>
            <p:cNvGrpSpPr/>
            <p:nvPr/>
          </p:nvGrpSpPr>
          <p:grpSpPr>
            <a:xfrm>
              <a:off x="7426" y="2645"/>
              <a:ext cx="1616" cy="3230"/>
              <a:chOff x="7426" y="2645"/>
              <a:chExt cx="1616" cy="3230"/>
            </a:xfrm>
          </p:grpSpPr>
          <p:pic>
            <p:nvPicPr>
              <p:cNvPr id="12" name="图片 11"/>
              <p:cNvPicPr>
                <a:picLocks noChangeAspect="1"/>
              </p:cNvPicPr>
              <p:nvPr>
                <p:custDataLst>
                  <p:tags r:id="rId9"/>
                </p:custDataLst>
              </p:nvPr>
            </p:nvPicPr>
            <p:blipFill>
              <a:blip r:embed="rId10"/>
              <a:srcRect l="8950"/>
              <a:stretch>
                <a:fillRect/>
              </a:stretch>
            </p:blipFill>
            <p:spPr>
              <a:xfrm>
                <a:off x="7628" y="2645"/>
                <a:ext cx="1414" cy="3230"/>
              </a:xfrm>
              <a:prstGeom prst="rect">
                <a:avLst/>
              </a:prstGeom>
            </p:spPr>
          </p:pic>
          <p:pic>
            <p:nvPicPr>
              <p:cNvPr id="13" name="图片 12"/>
              <p:cNvPicPr>
                <a:picLocks noChangeAspect="1"/>
              </p:cNvPicPr>
              <p:nvPr>
                <p:custDataLst>
                  <p:tags r:id="rId11"/>
                </p:custDataLst>
              </p:nvPr>
            </p:nvPicPr>
            <p:blipFill>
              <a:blip r:embed="rId12"/>
              <a:stretch>
                <a:fillRect/>
              </a:stretch>
            </p:blipFill>
            <p:spPr>
              <a:xfrm>
                <a:off x="7426" y="3863"/>
                <a:ext cx="323" cy="1817"/>
              </a:xfrm>
              <a:prstGeom prst="rect">
                <a:avLst/>
              </a:prstGeom>
            </p:spPr>
          </p:pic>
        </p:grpSp>
      </p:grpSp>
      <p:sp>
        <p:nvSpPr>
          <p:cNvPr id="58370" name="标题 58369"/>
          <p:cNvSpPr>
            <a:spLocks noGrp="1"/>
          </p:cNvSpPr>
          <p:nvPr>
            <p:ph type="title"/>
          </p:nvPr>
        </p:nvSpPr>
        <p:spPr>
          <a:xfrm>
            <a:off x="250825" y="765175"/>
            <a:ext cx="7772400" cy="782638"/>
          </a:xfrm>
        </p:spPr>
        <p:txBody>
          <a:bodyPr anchor="ctr" anchorCtr="0"/>
          <a:p>
            <a:pPr algn="l">
              <a:lnSpc>
                <a:spcPct val="110000"/>
              </a:lnSpc>
            </a:pPr>
            <a:r>
              <a:rPr lang="zh-CN" altLang="zh-CN" sz="3200" dirty="0">
                <a:solidFill>
                  <a:schemeClr val="tx1"/>
                </a:solidFill>
                <a:latin typeface="华文楷体" panose="02010600040101010101" pitchFamily="2" charset="-122"/>
                <a:ea typeface="华文楷体" panose="02010600040101010101" pitchFamily="2" charset="-122"/>
              </a:rPr>
              <a:t>两种实用放大电路：</a:t>
            </a:r>
            <a:r>
              <a:rPr kumimoji="1" lang="en-US" altLang="zh-CN" sz="2800" u="sng" dirty="0" smtClean="0">
                <a:solidFill>
                  <a:srgbClr val="0000FF"/>
                </a:solidFill>
                <a:latin typeface="黑体" panose="02010609060101010101" pitchFamily="49" charset="-122"/>
                <a:ea typeface="黑体" panose="02010609060101010101" pitchFamily="49" charset="-122"/>
                <a:cs typeface="+mn-cs"/>
              </a:rPr>
              <a:t>1.</a:t>
            </a:r>
            <a:r>
              <a:rPr kumimoji="1" lang="zh-CN" altLang="en-US" sz="2800" u="sng" dirty="0" smtClean="0">
                <a:solidFill>
                  <a:srgbClr val="0000FF"/>
                </a:solidFill>
                <a:latin typeface="黑体" panose="02010609060101010101" pitchFamily="49" charset="-122"/>
                <a:ea typeface="黑体" panose="02010609060101010101" pitchFamily="49" charset="-122"/>
                <a:cs typeface="+mn-cs"/>
              </a:rPr>
              <a:t>直接</a:t>
            </a:r>
            <a:r>
              <a:rPr kumimoji="1" lang="zh-CN" altLang="en-US" sz="2800" u="sng" dirty="0" smtClean="0">
                <a:solidFill>
                  <a:srgbClr val="FF0000"/>
                </a:solidFill>
                <a:latin typeface="黑体" panose="02010609060101010101" pitchFamily="49" charset="-122"/>
                <a:ea typeface="黑体" panose="02010609060101010101" pitchFamily="49" charset="-122"/>
                <a:cs typeface="+mn-cs"/>
              </a:rPr>
              <a:t>耦合</a:t>
            </a:r>
            <a:r>
              <a:rPr kumimoji="1" lang="zh-CN" altLang="en-US" sz="2800" u="sng" dirty="0" smtClean="0">
                <a:solidFill>
                  <a:srgbClr val="0000FF"/>
                </a:solidFill>
                <a:latin typeface="黑体" panose="02010609060101010101" pitchFamily="49" charset="-122"/>
                <a:ea typeface="黑体" panose="02010609060101010101" pitchFamily="49" charset="-122"/>
                <a:cs typeface="+mn-cs"/>
              </a:rPr>
              <a:t>放大电路</a:t>
            </a:r>
            <a:endParaRPr lang="zh-CN" altLang="en-US" sz="2800">
              <a:solidFill>
                <a:schemeClr val="tx1"/>
              </a:solidFill>
            </a:endParaRPr>
          </a:p>
        </p:txBody>
      </p:sp>
      <p:sp>
        <p:nvSpPr>
          <p:cNvPr id="58371" name="文本框 58370"/>
          <p:cNvSpPr txBox="1"/>
          <p:nvPr/>
        </p:nvSpPr>
        <p:spPr>
          <a:xfrm>
            <a:off x="685800" y="4110038"/>
            <a:ext cx="4648200" cy="1308735"/>
          </a:xfrm>
          <a:prstGeom prst="rect">
            <a:avLst/>
          </a:prstGeom>
          <a:noFill/>
          <a:ln w="9525">
            <a:noFill/>
          </a:ln>
        </p:spPr>
        <p:txBody>
          <a:bodyPr>
            <a:spAutoFit/>
          </a:bodyPr>
          <a:p>
            <a:pPr algn="l">
              <a:lnSpc>
                <a:spcPct val="110000"/>
              </a:lnSpc>
            </a:pPr>
            <a:r>
              <a:rPr lang="zh-CN" altLang="en-US" sz="2400" dirty="0">
                <a:latin typeface="Times New Roman" panose="02020603050405020304" pitchFamily="18" charset="0"/>
              </a:rPr>
              <a:t>问题：</a:t>
            </a:r>
            <a:endParaRPr lang="zh-CN" altLang="en-US" sz="2400" dirty="0">
              <a:latin typeface="Times New Roman" panose="02020603050405020304" pitchFamily="18" charset="0"/>
            </a:endParaRPr>
          </a:p>
          <a:p>
            <a:pPr algn="l">
              <a:lnSpc>
                <a:spcPct val="110000"/>
              </a:lnSpc>
            </a:pPr>
            <a:r>
              <a:rPr lang="zh-CN" altLang="en-US" sz="2400">
                <a:latin typeface="Times New Roman" panose="02020603050405020304" pitchFamily="18" charset="0"/>
              </a:rPr>
              <a:t>①</a:t>
            </a:r>
            <a:r>
              <a:rPr lang="zh-CN" altLang="en-US" sz="2400" dirty="0">
                <a:latin typeface="Times New Roman" panose="02020603050405020304" pitchFamily="18" charset="0"/>
              </a:rPr>
              <a:t>两种电源</a:t>
            </a:r>
            <a:endParaRPr lang="zh-CN" altLang="en-US" sz="2400" dirty="0">
              <a:latin typeface="Times New Roman" panose="02020603050405020304" pitchFamily="18" charset="0"/>
            </a:endParaRPr>
          </a:p>
          <a:p>
            <a:pPr algn="l">
              <a:lnSpc>
                <a:spcPct val="110000"/>
              </a:lnSpc>
            </a:pPr>
            <a:r>
              <a:rPr lang="zh-CN" altLang="en-US" sz="2400">
                <a:latin typeface="Times New Roman" panose="02020603050405020304" pitchFamily="18" charset="0"/>
              </a:rPr>
              <a:t>②</a:t>
            </a:r>
            <a:r>
              <a:rPr lang="zh-CN" altLang="en-US" sz="2400" dirty="0">
                <a:latin typeface="Times New Roman" panose="02020603050405020304" pitchFamily="18" charset="0"/>
              </a:rPr>
              <a:t>信号源与放大电路不“共地”</a:t>
            </a:r>
            <a:endParaRPr lang="zh-CN" altLang="en-US" sz="2400">
              <a:latin typeface="Times New Roman" panose="02020603050405020304" pitchFamily="18" charset="0"/>
            </a:endParaRPr>
          </a:p>
        </p:txBody>
      </p:sp>
      <p:sp>
        <p:nvSpPr>
          <p:cNvPr id="58372" name="线形标注 1 58371"/>
          <p:cNvSpPr/>
          <p:nvPr/>
        </p:nvSpPr>
        <p:spPr>
          <a:xfrm>
            <a:off x="1371600" y="5405438"/>
            <a:ext cx="2395538" cy="762000"/>
          </a:xfrm>
          <a:prstGeom prst="borderCallout1">
            <a:avLst>
              <a:gd name="adj1" fmla="val 15000"/>
              <a:gd name="adj2" fmla="val 103181"/>
              <a:gd name="adj3" fmla="val -8542"/>
              <a:gd name="adj4" fmla="val 119019"/>
            </a:avLst>
          </a:prstGeom>
          <a:solidFill>
            <a:srgbClr val="66FFFF"/>
          </a:solidFill>
          <a:ln w="19050" cap="flat" cmpd="sng">
            <a:solidFill>
              <a:srgbClr val="FF0000"/>
            </a:solidFill>
            <a:prstDash val="solid"/>
            <a:miter/>
            <a:headEnd type="none" w="med" len="med"/>
            <a:tailEnd type="none" w="med" len="med"/>
          </a:ln>
        </p:spPr>
        <p:txBody>
          <a:bodyPr/>
          <a:p>
            <a:r>
              <a:rPr lang="zh-CN" altLang="en-US" dirty="0">
                <a:latin typeface="Times New Roman" panose="02020603050405020304" pitchFamily="18" charset="0"/>
              </a:rPr>
              <a:t>共地，且要</a:t>
            </a:r>
            <a:r>
              <a:rPr lang="zh-CN" altLang="en-US" dirty="0">
                <a:solidFill>
                  <a:srgbClr val="FF0000"/>
                </a:solidFill>
                <a:latin typeface="Times New Roman" panose="02020603050405020304" pitchFamily="18" charset="0"/>
              </a:rPr>
              <a:t>使信号驮载在静态之上</a:t>
            </a:r>
            <a:endParaRPr lang="zh-CN" altLang="en-US" dirty="0">
              <a:solidFill>
                <a:srgbClr val="FF0000"/>
              </a:solidFill>
              <a:latin typeface="Times New Roman" panose="02020603050405020304" pitchFamily="18" charset="0"/>
            </a:endParaRPr>
          </a:p>
        </p:txBody>
      </p:sp>
      <p:grpSp>
        <p:nvGrpSpPr>
          <p:cNvPr id="58373" name="组合 58372"/>
          <p:cNvGrpSpPr/>
          <p:nvPr/>
        </p:nvGrpSpPr>
        <p:grpSpPr>
          <a:xfrm>
            <a:off x="5219700" y="4580255"/>
            <a:ext cx="2895600" cy="523875"/>
            <a:chOff x="3312" y="2448"/>
            <a:chExt cx="1824" cy="330"/>
          </a:xfrm>
        </p:grpSpPr>
        <p:sp>
          <p:nvSpPr>
            <p:cNvPr id="58374" name="文本框 58373"/>
            <p:cNvSpPr txBox="1"/>
            <p:nvPr/>
          </p:nvSpPr>
          <p:spPr>
            <a:xfrm>
              <a:off x="3312" y="2448"/>
              <a:ext cx="1776" cy="288"/>
            </a:xfrm>
            <a:prstGeom prst="rect">
              <a:avLst/>
            </a:prstGeom>
            <a:noFill/>
            <a:ln w="9525">
              <a:noFill/>
            </a:ln>
          </p:spPr>
          <p:txBody>
            <a:bodyPr>
              <a:spAutoFit/>
            </a:bodyPr>
            <a:p>
              <a:pPr algn="l">
                <a:spcBef>
                  <a:spcPct val="50000"/>
                </a:spcBef>
              </a:pPr>
              <a:r>
                <a:rPr lang="zh-CN" altLang="en-US" sz="2400" dirty="0">
                  <a:solidFill>
                    <a:srgbClr val="0000FF"/>
                  </a:solidFill>
                  <a:latin typeface="Times New Roman" panose="02020603050405020304" pitchFamily="18" charset="0"/>
                </a:rPr>
                <a:t>静态</a:t>
              </a:r>
              <a:r>
                <a:rPr lang="zh-CN" altLang="en-US" sz="2400" dirty="0">
                  <a:latin typeface="Times New Roman" panose="02020603050405020304" pitchFamily="18" charset="0"/>
                </a:rPr>
                <a:t>时，</a:t>
              </a:r>
              <a:endParaRPr lang="zh-CN" altLang="en-US" sz="2400">
                <a:latin typeface="Times New Roman" panose="02020603050405020304" pitchFamily="18" charset="0"/>
              </a:endParaRPr>
            </a:p>
          </p:txBody>
        </p:sp>
        <p:graphicFrame>
          <p:nvGraphicFramePr>
            <p:cNvPr id="58375" name="对象 58374"/>
            <p:cNvGraphicFramePr/>
            <p:nvPr/>
          </p:nvGraphicFramePr>
          <p:xfrm>
            <a:off x="4128" y="2448"/>
            <a:ext cx="1008" cy="330"/>
          </p:xfrm>
          <a:graphic>
            <a:graphicData uri="http://schemas.openxmlformats.org/presentationml/2006/ole">
              <mc:AlternateContent xmlns:mc="http://schemas.openxmlformats.org/markup-compatibility/2006">
                <mc:Choice xmlns:v="urn:schemas-microsoft-com:vml" Requires="v">
                  <p:oleObj spid="_x0000_s3077" name="" r:id="rId13" imgW="735965" imgH="241300" progId="Equation.3">
                    <p:embed/>
                  </p:oleObj>
                </mc:Choice>
                <mc:Fallback>
                  <p:oleObj name="" r:id="rId13" imgW="735965" imgH="241300" progId="Equation.3">
                    <p:embed/>
                    <p:pic>
                      <p:nvPicPr>
                        <p:cNvPr id="0" name="图片 3076"/>
                        <p:cNvPicPr/>
                        <p:nvPr/>
                      </p:nvPicPr>
                      <p:blipFill>
                        <a:blip r:embed="rId14"/>
                        <a:stretch>
                          <a:fillRect/>
                        </a:stretch>
                      </p:blipFill>
                      <p:spPr>
                        <a:xfrm>
                          <a:off x="4128" y="2448"/>
                          <a:ext cx="1008" cy="330"/>
                        </a:xfrm>
                        <a:prstGeom prst="rect">
                          <a:avLst/>
                        </a:prstGeom>
                        <a:noFill/>
                        <a:ln w="38100">
                          <a:noFill/>
                          <a:miter/>
                        </a:ln>
                      </p:spPr>
                    </p:pic>
                  </p:oleObj>
                </mc:Fallback>
              </mc:AlternateContent>
            </a:graphicData>
          </a:graphic>
        </p:graphicFrame>
      </p:grpSp>
      <p:sp>
        <p:nvSpPr>
          <p:cNvPr id="58376" name="文本框 58375"/>
          <p:cNvSpPr txBox="1"/>
          <p:nvPr/>
        </p:nvSpPr>
        <p:spPr>
          <a:xfrm>
            <a:off x="5219700" y="5157153"/>
            <a:ext cx="3744913" cy="829945"/>
          </a:xfrm>
          <a:prstGeom prst="rect">
            <a:avLst/>
          </a:prstGeom>
          <a:noFill/>
          <a:ln w="9525">
            <a:noFill/>
          </a:ln>
        </p:spPr>
        <p:txBody>
          <a:bodyPr>
            <a:spAutoFit/>
          </a:bodyPr>
          <a:p>
            <a:pPr algn="l">
              <a:spcBef>
                <a:spcPct val="50000"/>
              </a:spcBef>
            </a:pPr>
            <a:r>
              <a:rPr lang="zh-CN" altLang="en-US" sz="2400" dirty="0">
                <a:solidFill>
                  <a:srgbClr val="FF0000"/>
                </a:solidFill>
                <a:latin typeface="Times New Roman" panose="02020603050405020304" pitchFamily="18" charset="0"/>
              </a:rPr>
              <a:t>动态</a:t>
            </a:r>
            <a:r>
              <a:rPr lang="zh-CN" altLang="en-US" sz="2400" dirty="0">
                <a:latin typeface="Times New Roman" panose="02020603050405020304" pitchFamily="18" charset="0"/>
              </a:rPr>
              <a:t>时，</a:t>
            </a:r>
            <a:r>
              <a:rPr lang="en-US" altLang="zh-CN" sz="2400" i="1">
                <a:latin typeface="Times New Roman" panose="02020603050405020304" pitchFamily="18" charset="0"/>
              </a:rPr>
              <a:t>V</a:t>
            </a:r>
            <a:r>
              <a:rPr lang="en-US" altLang="zh-CN" sz="2400" baseline="-25000">
                <a:latin typeface="Times New Roman" panose="02020603050405020304" pitchFamily="18" charset="0"/>
              </a:rPr>
              <a:t>CC</a:t>
            </a:r>
            <a:r>
              <a:rPr lang="zh-CN" altLang="en-US" sz="2400" dirty="0">
                <a:latin typeface="Times New Roman" panose="02020603050405020304" pitchFamily="18" charset="0"/>
              </a:rPr>
              <a:t>和</a:t>
            </a:r>
            <a:r>
              <a:rPr lang="en-US" altLang="zh-CN" sz="2400" i="1" dirty="0" err="1">
                <a:latin typeface="Times New Roman" panose="02020603050405020304" pitchFamily="18" charset="0"/>
              </a:rPr>
              <a:t>u</a:t>
            </a:r>
            <a:r>
              <a:rPr lang="en-US" altLang="zh-CN" sz="2400" baseline="-25000" dirty="0" err="1">
                <a:latin typeface="Times New Roman" panose="02020603050405020304" pitchFamily="18" charset="0"/>
              </a:rPr>
              <a:t>i</a:t>
            </a:r>
            <a:r>
              <a:rPr lang="zh-CN" altLang="en-US" sz="2400" dirty="0">
                <a:latin typeface="Times New Roman" panose="02020603050405020304" pitchFamily="18" charset="0"/>
              </a:rPr>
              <a:t>同时作用于晶体管的输入回路。</a:t>
            </a:r>
            <a:endParaRPr lang="zh-CN" altLang="en-US" sz="2400">
              <a:latin typeface="Times New Roman" panose="02020603050405020304" pitchFamily="18" charset="0"/>
            </a:endParaRPr>
          </a:p>
        </p:txBody>
      </p:sp>
      <p:grpSp>
        <p:nvGrpSpPr>
          <p:cNvPr id="58387" name="组合 58386"/>
          <p:cNvGrpSpPr/>
          <p:nvPr/>
        </p:nvGrpSpPr>
        <p:grpSpPr>
          <a:xfrm>
            <a:off x="6300788" y="2276475"/>
            <a:ext cx="1871662" cy="431800"/>
            <a:chOff x="3969" y="1389"/>
            <a:chExt cx="1179" cy="272"/>
          </a:xfrm>
        </p:grpSpPr>
        <p:grpSp>
          <p:nvGrpSpPr>
            <p:cNvPr id="58388" name="组合 58387"/>
            <p:cNvGrpSpPr/>
            <p:nvPr/>
          </p:nvGrpSpPr>
          <p:grpSpPr>
            <a:xfrm>
              <a:off x="3969" y="1389"/>
              <a:ext cx="317" cy="272"/>
              <a:chOff x="3243" y="300"/>
              <a:chExt cx="317" cy="272"/>
            </a:xfrm>
          </p:grpSpPr>
          <p:grpSp>
            <p:nvGrpSpPr>
              <p:cNvPr id="58389" name="组合 58388"/>
              <p:cNvGrpSpPr/>
              <p:nvPr/>
            </p:nvGrpSpPr>
            <p:grpSpPr>
              <a:xfrm>
                <a:off x="3379" y="300"/>
                <a:ext cx="45" cy="182"/>
                <a:chOff x="3379" y="300"/>
                <a:chExt cx="45" cy="182"/>
              </a:xfrm>
            </p:grpSpPr>
            <p:sp>
              <p:nvSpPr>
                <p:cNvPr id="58390" name="直接连接符 58389"/>
                <p:cNvSpPr/>
                <p:nvPr/>
              </p:nvSpPr>
              <p:spPr>
                <a:xfrm>
                  <a:off x="3379" y="300"/>
                  <a:ext cx="0" cy="182"/>
                </a:xfrm>
                <a:prstGeom prst="line">
                  <a:avLst/>
                </a:prstGeom>
                <a:ln w="28575" cap="flat" cmpd="sng">
                  <a:solidFill>
                    <a:srgbClr val="FF0000"/>
                  </a:solidFill>
                  <a:prstDash val="solid"/>
                  <a:headEnd type="none" w="med" len="med"/>
                  <a:tailEnd type="none" w="med" len="med"/>
                </a:ln>
              </p:spPr>
            </p:sp>
            <p:sp>
              <p:nvSpPr>
                <p:cNvPr id="58391" name="直接连接符 58390"/>
                <p:cNvSpPr/>
                <p:nvPr/>
              </p:nvSpPr>
              <p:spPr>
                <a:xfrm>
                  <a:off x="3424" y="300"/>
                  <a:ext cx="0" cy="182"/>
                </a:xfrm>
                <a:prstGeom prst="line">
                  <a:avLst/>
                </a:prstGeom>
                <a:ln w="28575" cap="flat" cmpd="sng">
                  <a:solidFill>
                    <a:srgbClr val="FF0000"/>
                  </a:solidFill>
                  <a:prstDash val="solid"/>
                  <a:headEnd type="none" w="med" len="med"/>
                  <a:tailEnd type="none" w="med" len="med"/>
                </a:ln>
              </p:spPr>
            </p:sp>
          </p:grpSp>
          <p:sp>
            <p:nvSpPr>
              <p:cNvPr id="58392" name="直接连接符 58391"/>
              <p:cNvSpPr/>
              <p:nvPr/>
            </p:nvSpPr>
            <p:spPr>
              <a:xfrm flipH="1">
                <a:off x="3243" y="391"/>
                <a:ext cx="136" cy="0"/>
              </a:xfrm>
              <a:prstGeom prst="line">
                <a:avLst/>
              </a:prstGeom>
              <a:ln w="9525" cap="flat" cmpd="sng">
                <a:solidFill>
                  <a:srgbClr val="FF0000"/>
                </a:solidFill>
                <a:prstDash val="solid"/>
                <a:headEnd type="none" w="med" len="med"/>
                <a:tailEnd type="none" w="med" len="med"/>
              </a:ln>
            </p:spPr>
          </p:sp>
          <p:sp>
            <p:nvSpPr>
              <p:cNvPr id="58393" name="直接连接符 58392"/>
              <p:cNvSpPr/>
              <p:nvPr/>
            </p:nvSpPr>
            <p:spPr>
              <a:xfrm>
                <a:off x="3243" y="391"/>
                <a:ext cx="0" cy="181"/>
              </a:xfrm>
              <a:prstGeom prst="line">
                <a:avLst/>
              </a:prstGeom>
              <a:ln w="9525" cap="flat" cmpd="sng">
                <a:solidFill>
                  <a:srgbClr val="FF0000"/>
                </a:solidFill>
                <a:prstDash val="dash"/>
                <a:headEnd type="none" w="med" len="med"/>
                <a:tailEnd type="none" w="med" len="med"/>
              </a:ln>
            </p:spPr>
          </p:sp>
          <p:sp>
            <p:nvSpPr>
              <p:cNvPr id="58394" name="直接连接符 58393"/>
              <p:cNvSpPr/>
              <p:nvPr/>
            </p:nvSpPr>
            <p:spPr>
              <a:xfrm flipH="1">
                <a:off x="3424" y="391"/>
                <a:ext cx="136" cy="0"/>
              </a:xfrm>
              <a:prstGeom prst="line">
                <a:avLst/>
              </a:prstGeom>
              <a:ln w="9525" cap="flat" cmpd="sng">
                <a:solidFill>
                  <a:srgbClr val="FF0000"/>
                </a:solidFill>
                <a:prstDash val="solid"/>
                <a:headEnd type="none" w="med" len="med"/>
                <a:tailEnd type="none" w="med" len="med"/>
              </a:ln>
            </p:spPr>
          </p:sp>
          <p:sp>
            <p:nvSpPr>
              <p:cNvPr id="58395" name="直接连接符 58394"/>
              <p:cNvSpPr/>
              <p:nvPr/>
            </p:nvSpPr>
            <p:spPr>
              <a:xfrm>
                <a:off x="3560" y="391"/>
                <a:ext cx="0" cy="181"/>
              </a:xfrm>
              <a:prstGeom prst="line">
                <a:avLst/>
              </a:prstGeom>
              <a:ln w="9525" cap="flat" cmpd="sng">
                <a:solidFill>
                  <a:srgbClr val="FF0000"/>
                </a:solidFill>
                <a:prstDash val="dash"/>
                <a:headEnd type="none" w="med" len="med"/>
                <a:tailEnd type="none" w="med" len="med"/>
              </a:ln>
            </p:spPr>
          </p:sp>
        </p:grpSp>
        <p:grpSp>
          <p:nvGrpSpPr>
            <p:cNvPr id="58396" name="组合 58395"/>
            <p:cNvGrpSpPr/>
            <p:nvPr/>
          </p:nvGrpSpPr>
          <p:grpSpPr>
            <a:xfrm>
              <a:off x="5103" y="1389"/>
              <a:ext cx="45" cy="182"/>
              <a:chOff x="3379" y="300"/>
              <a:chExt cx="45" cy="182"/>
            </a:xfrm>
          </p:grpSpPr>
          <p:sp>
            <p:nvSpPr>
              <p:cNvPr id="58397" name="直接连接符 58396"/>
              <p:cNvSpPr/>
              <p:nvPr/>
            </p:nvSpPr>
            <p:spPr>
              <a:xfrm>
                <a:off x="3379" y="300"/>
                <a:ext cx="0" cy="182"/>
              </a:xfrm>
              <a:prstGeom prst="line">
                <a:avLst/>
              </a:prstGeom>
              <a:ln w="28575" cap="flat" cmpd="sng">
                <a:solidFill>
                  <a:srgbClr val="FF0000"/>
                </a:solidFill>
                <a:prstDash val="solid"/>
                <a:headEnd type="none" w="med" len="med"/>
                <a:tailEnd type="none" w="med" len="med"/>
              </a:ln>
            </p:spPr>
          </p:sp>
          <p:sp>
            <p:nvSpPr>
              <p:cNvPr id="58398" name="直接连接符 58397"/>
              <p:cNvSpPr/>
              <p:nvPr/>
            </p:nvSpPr>
            <p:spPr>
              <a:xfrm>
                <a:off x="3424" y="300"/>
                <a:ext cx="0" cy="182"/>
              </a:xfrm>
              <a:prstGeom prst="line">
                <a:avLst/>
              </a:prstGeom>
              <a:ln w="28575" cap="flat" cmpd="sng">
                <a:solidFill>
                  <a:srgbClr val="FF0000"/>
                </a:solidFill>
                <a:prstDash val="solid"/>
                <a:headEnd type="none" w="med" len="med"/>
                <a:tailEnd type="none" w="med" len="med"/>
              </a:ln>
            </p:spPr>
          </p:sp>
        </p:grpSp>
      </p:grpSp>
      <p:sp>
        <p:nvSpPr>
          <p:cNvPr id="58399" name="文本框 58398"/>
          <p:cNvSpPr txBox="1"/>
          <p:nvPr/>
        </p:nvSpPr>
        <p:spPr>
          <a:xfrm>
            <a:off x="6011863" y="2708275"/>
            <a:ext cx="1223962" cy="366713"/>
          </a:xfrm>
          <a:prstGeom prst="rect">
            <a:avLst/>
          </a:prstGeom>
          <a:noFill/>
          <a:ln w="9525">
            <a:noFill/>
          </a:ln>
        </p:spPr>
        <p:txBody>
          <a:bodyPr>
            <a:spAutoFit/>
          </a:bodyPr>
          <a:p>
            <a:pPr>
              <a:spcBef>
                <a:spcPct val="50000"/>
              </a:spcBef>
            </a:pPr>
            <a:r>
              <a:rPr lang="zh-CN" altLang="en-US" sz="1800" dirty="0">
                <a:solidFill>
                  <a:srgbClr val="A50021"/>
                </a:solidFill>
                <a:latin typeface="Arial" panose="020B0604020202020204" pitchFamily="34" charset="0"/>
              </a:rPr>
              <a:t>－      ＋</a:t>
            </a:r>
            <a:endParaRPr lang="zh-CN" altLang="en-US" sz="1800" dirty="0">
              <a:solidFill>
                <a:srgbClr val="A50021"/>
              </a:solidFill>
              <a:latin typeface="Arial" panose="020B0604020202020204" pitchFamily="34" charset="0"/>
            </a:endParaRPr>
          </a:p>
        </p:txBody>
      </p:sp>
      <p:sp>
        <p:nvSpPr>
          <p:cNvPr id="58400" name="文本框 58399"/>
          <p:cNvSpPr txBox="1"/>
          <p:nvPr/>
        </p:nvSpPr>
        <p:spPr>
          <a:xfrm>
            <a:off x="6262688" y="2860358"/>
            <a:ext cx="863600" cy="368300"/>
          </a:xfrm>
          <a:prstGeom prst="rect">
            <a:avLst/>
          </a:prstGeom>
          <a:noFill/>
          <a:ln w="9525">
            <a:noFill/>
          </a:ln>
          <a:extLst>
            <a:ext uri="{909E8E84-426E-40DD-AFC4-6F175D3DCCD1}">
              <a14:hiddenFill xmlns:a14="http://schemas.microsoft.com/office/drawing/2010/main">
                <a:solidFill>
                  <a:srgbClr val="FFFF00"/>
                </a:solidFill>
              </a14:hiddenFill>
            </a:ext>
          </a:extLst>
        </p:spPr>
        <p:txBody>
          <a:bodyPr>
            <a:spAutoFit/>
          </a:bodyPr>
          <a:p>
            <a:pPr algn="l">
              <a:spcBef>
                <a:spcPct val="50000"/>
              </a:spcBef>
            </a:pPr>
            <a:r>
              <a:rPr lang="en-US" altLang="zh-CN" sz="1800" i="1">
                <a:solidFill>
                  <a:srgbClr val="A50021"/>
                </a:solidFill>
                <a:highlight>
                  <a:srgbClr val="FFFF00"/>
                </a:highlight>
                <a:latin typeface="Times New Roman" panose="02020603050405020304" pitchFamily="18" charset="0"/>
                <a:cs typeface="Times New Roman" panose="02020603050405020304" pitchFamily="18" charset="0"/>
              </a:rPr>
              <a:t>U </a:t>
            </a:r>
            <a:r>
              <a:rPr lang="en-US" altLang="zh-CN" sz="1800" baseline="-25000">
                <a:solidFill>
                  <a:srgbClr val="A50021"/>
                </a:solidFill>
                <a:highlight>
                  <a:srgbClr val="FFFF00"/>
                </a:highlight>
                <a:latin typeface="Times New Roman" panose="02020603050405020304" pitchFamily="18" charset="0"/>
                <a:cs typeface="Times New Roman" panose="02020603050405020304" pitchFamily="18" charset="0"/>
              </a:rPr>
              <a:t>BEQ</a:t>
            </a:r>
            <a:endParaRPr lang="en-US" altLang="zh-CN" sz="1800" baseline="-25000">
              <a:solidFill>
                <a:srgbClr val="A50021"/>
              </a:solidFill>
              <a:highlight>
                <a:srgbClr val="FFFF00"/>
              </a:highlight>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grpSp>
        <p:nvGrpSpPr>
          <p:cNvPr id="25" name="组合 24"/>
          <p:cNvGrpSpPr/>
          <p:nvPr/>
        </p:nvGrpSpPr>
        <p:grpSpPr>
          <a:xfrm>
            <a:off x="3673475" y="1725295"/>
            <a:ext cx="2061210" cy="2203450"/>
            <a:chOff x="5795" y="2707"/>
            <a:chExt cx="3246" cy="3470"/>
          </a:xfrm>
        </p:grpSpPr>
        <p:pic>
          <p:nvPicPr>
            <p:cNvPr id="23" name="图片 22"/>
            <p:cNvPicPr>
              <a:picLocks noChangeAspect="1"/>
            </p:cNvPicPr>
            <p:nvPr/>
          </p:nvPicPr>
          <p:blipFill>
            <a:blip r:embed="rId15"/>
            <a:stretch>
              <a:fillRect/>
            </a:stretch>
          </p:blipFill>
          <p:spPr>
            <a:xfrm>
              <a:off x="5795" y="2707"/>
              <a:ext cx="2810" cy="3470"/>
            </a:xfrm>
            <a:prstGeom prst="rect">
              <a:avLst/>
            </a:prstGeom>
          </p:spPr>
        </p:pic>
        <p:sp>
          <p:nvSpPr>
            <p:cNvPr id="24" name="矩形 23"/>
            <p:cNvSpPr/>
            <p:nvPr>
              <p:custDataLst>
                <p:tags r:id="rId16"/>
              </p:custDataLst>
            </p:nvPr>
          </p:nvSpPr>
          <p:spPr>
            <a:xfrm>
              <a:off x="8257" y="4159"/>
              <a:ext cx="785" cy="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6" name="矩形 25"/>
          <p:cNvSpPr/>
          <p:nvPr>
            <p:custDataLst>
              <p:tags r:id="rId17"/>
            </p:custDataLst>
          </p:nvPr>
        </p:nvSpPr>
        <p:spPr>
          <a:xfrm>
            <a:off x="8413750" y="2132965"/>
            <a:ext cx="498475" cy="7562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custDataLst>
              <p:tags r:id="rId18"/>
            </p:custDataLst>
          </p:nvPr>
        </p:nvSpPr>
        <p:spPr>
          <a:xfrm>
            <a:off x="8532495" y="2889250"/>
            <a:ext cx="498475" cy="7562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custDataLst>
              <p:tags r:id="rId19"/>
            </p:custDataLst>
          </p:nvPr>
        </p:nvSpPr>
        <p:spPr>
          <a:xfrm>
            <a:off x="8413750" y="3401695"/>
            <a:ext cx="498475" cy="7562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9" name="图片 28"/>
          <p:cNvPicPr>
            <a:picLocks noChangeAspect="1"/>
          </p:cNvPicPr>
          <p:nvPr/>
        </p:nvPicPr>
        <p:blipFill>
          <a:blip r:embed="rId20"/>
          <a:stretch>
            <a:fillRect/>
          </a:stretch>
        </p:blipFill>
        <p:spPr>
          <a:xfrm>
            <a:off x="8421370" y="2273300"/>
            <a:ext cx="711200" cy="1665605"/>
          </a:xfrm>
          <a:prstGeom prst="rect">
            <a:avLst/>
          </a:prstGeom>
        </p:spPr>
      </p:pic>
      <p:sp>
        <p:nvSpPr>
          <p:cNvPr id="58385" name="线形标注 1 58384"/>
          <p:cNvSpPr/>
          <p:nvPr/>
        </p:nvSpPr>
        <p:spPr>
          <a:xfrm>
            <a:off x="6372225" y="4076700"/>
            <a:ext cx="1508125" cy="473075"/>
          </a:xfrm>
          <a:prstGeom prst="borderCallout1">
            <a:avLst>
              <a:gd name="adj1" fmla="val 24162"/>
              <a:gd name="adj2" fmla="val 105051"/>
              <a:gd name="adj3" fmla="val -213421"/>
              <a:gd name="adj4" fmla="val 150949"/>
            </a:avLst>
          </a:prstGeom>
          <a:solidFill>
            <a:srgbClr val="FFFF00"/>
          </a:solidFill>
          <a:ln w="19050" cap="flat" cmpd="sng">
            <a:solidFill>
              <a:srgbClr val="FF0000"/>
            </a:solidFill>
            <a:prstDash val="solid"/>
            <a:miter/>
            <a:headEnd type="none" w="med" len="med"/>
            <a:tailEnd type="none" w="med" len="med"/>
          </a:ln>
        </p:spPr>
        <p:txBody>
          <a:bodyPr/>
          <a:p>
            <a:r>
              <a:rPr lang="zh-CN" altLang="en-US" dirty="0">
                <a:latin typeface="Times New Roman" panose="02020603050405020304" pitchFamily="18" charset="0"/>
              </a:rPr>
              <a:t>有直流分量</a:t>
            </a:r>
            <a:endParaRPr lang="zh-CN" altLang="en-US" dirty="0">
              <a:latin typeface="Times New Roman" panose="02020603050405020304" pitchFamily="18" charset="0"/>
            </a:endParaRPr>
          </a:p>
        </p:txBody>
      </p:sp>
      <p:sp>
        <p:nvSpPr>
          <p:cNvPr id="18" name="文本框 17"/>
          <p:cNvSpPr txBox="1"/>
          <p:nvPr/>
        </p:nvSpPr>
        <p:spPr>
          <a:xfrm>
            <a:off x="5009515" y="1666240"/>
            <a:ext cx="657860" cy="275590"/>
          </a:xfrm>
          <a:prstGeom prst="rect">
            <a:avLst/>
          </a:prstGeom>
          <a:solidFill>
            <a:schemeClr val="bg1"/>
          </a:solidFill>
        </p:spPr>
        <p:txBody>
          <a:bodyPr wrap="square" rtlCol="0">
            <a:spAutoFit/>
          </a:bodyPr>
          <a:p>
            <a:pPr algn="l"/>
            <a:r>
              <a:rPr lang="en-US" altLang="zh-CN" sz="1200" b="0">
                <a:latin typeface="Times New Roman" panose="02020603050405020304" pitchFamily="18" charset="0"/>
                <a:cs typeface="Times New Roman" panose="02020603050405020304" pitchFamily="18" charset="0"/>
              </a:rPr>
              <a:t>+</a:t>
            </a:r>
            <a:r>
              <a:rPr lang="en-US" altLang="zh-CN" sz="1200" b="0" i="1">
                <a:latin typeface="Times New Roman" panose="02020603050405020304" pitchFamily="18" charset="0"/>
                <a:cs typeface="Times New Roman" panose="02020603050405020304" pitchFamily="18" charset="0"/>
              </a:rPr>
              <a:t>V</a:t>
            </a:r>
            <a:r>
              <a:rPr lang="en-US" altLang="zh-CN" sz="1200" b="0" baseline="-25000">
                <a:latin typeface="Times New Roman" panose="02020603050405020304" pitchFamily="18" charset="0"/>
                <a:cs typeface="Times New Roman" panose="02020603050405020304" pitchFamily="18" charset="0"/>
              </a:rPr>
              <a:t>CC</a:t>
            </a:r>
            <a:endParaRPr lang="en-US" altLang="zh-CN" sz="1200" b="0" baseline="-25000">
              <a:latin typeface="Times New Roman" panose="02020603050405020304" pitchFamily="18" charset="0"/>
              <a:cs typeface="Times New Roman" panose="02020603050405020304" pitchFamily="18" charset="0"/>
            </a:endParaRPr>
          </a:p>
        </p:txBody>
      </p:sp>
      <p:sp>
        <p:nvSpPr>
          <p:cNvPr id="58381" name="线形标注 1 58380"/>
          <p:cNvSpPr/>
          <p:nvPr/>
        </p:nvSpPr>
        <p:spPr>
          <a:xfrm>
            <a:off x="2411730" y="3861435"/>
            <a:ext cx="1819275" cy="685800"/>
          </a:xfrm>
          <a:prstGeom prst="borderCallout1">
            <a:avLst>
              <a:gd name="adj1" fmla="val 16667"/>
              <a:gd name="adj2" fmla="val -4546"/>
              <a:gd name="adj3" fmla="val 98518"/>
              <a:gd name="adj4" fmla="val -43049"/>
            </a:avLst>
          </a:prstGeom>
          <a:solidFill>
            <a:srgbClr val="66FFFF"/>
          </a:solidFill>
          <a:ln w="19050" cap="flat" cmpd="sng">
            <a:solidFill>
              <a:srgbClr val="FF0000"/>
            </a:solidFill>
            <a:prstDash val="solid"/>
            <a:miter/>
            <a:headEnd type="none" w="med" len="med"/>
            <a:tailEnd type="none" w="med" len="med"/>
          </a:ln>
        </p:spPr>
        <p:txBody>
          <a:bodyPr/>
          <a:p>
            <a:r>
              <a:rPr lang="zh-CN" altLang="en-US">
                <a:latin typeface="Times New Roman" panose="02020603050405020304" pitchFamily="18" charset="0"/>
              </a:rPr>
              <a:t>将</a:t>
            </a:r>
            <a:r>
              <a:rPr lang="zh-CN" altLang="en-US" dirty="0">
                <a:latin typeface="Times New Roman" panose="02020603050405020304" pitchFamily="18" charset="0"/>
              </a:rPr>
              <a:t>两个直流电源合二为一</a:t>
            </a:r>
            <a:endParaRPr lang="zh-CN" altLang="en-US">
              <a:latin typeface="Times New Roman" panose="02020603050405020304" pitchFamily="18" charset="0"/>
            </a:endParaRPr>
          </a:p>
        </p:txBody>
      </p:sp>
      <p:grpSp>
        <p:nvGrpSpPr>
          <p:cNvPr id="7" name="组合 6"/>
          <p:cNvGrpSpPr/>
          <p:nvPr/>
        </p:nvGrpSpPr>
        <p:grpSpPr>
          <a:xfrm>
            <a:off x="5645150" y="1412875"/>
            <a:ext cx="2383155" cy="864235"/>
            <a:chOff x="9125" y="2225"/>
            <a:chExt cx="3518" cy="1361"/>
          </a:xfrm>
        </p:grpSpPr>
        <p:sp>
          <p:nvSpPr>
            <p:cNvPr id="4" name="线形标注 1 3"/>
            <p:cNvSpPr/>
            <p:nvPr/>
          </p:nvSpPr>
          <p:spPr>
            <a:xfrm>
              <a:off x="9125" y="2225"/>
              <a:ext cx="1970" cy="680"/>
            </a:xfrm>
            <a:prstGeom prst="borderCallout1">
              <a:avLst>
                <a:gd name="adj1" fmla="val 98382"/>
                <a:gd name="adj2" fmla="val 51798"/>
                <a:gd name="adj3" fmla="val 203823"/>
                <a:gd name="adj4" fmla="val 67282"/>
              </a:avLst>
            </a:prstGeom>
            <a:solidFill>
              <a:srgbClr val="FFFF00"/>
            </a:solidFill>
            <a:ln w="19050" cap="flat" cmpd="sng">
              <a:solidFill>
                <a:srgbClr val="FF0000"/>
              </a:solidFill>
              <a:prstDash val="solid"/>
              <a:miter/>
              <a:headEnd type="none" w="med" len="med"/>
              <a:tailEnd type="none" w="med" len="med"/>
            </a:ln>
          </p:spPr>
          <p:txBody>
            <a:bodyPr/>
            <a:p>
              <a:r>
                <a:rPr lang="zh-CN" altLang="en-US" dirty="0">
                  <a:solidFill>
                    <a:srgbClr val="FF0000"/>
                  </a:solidFill>
                  <a:latin typeface="Times New Roman" panose="02020603050405020304" pitchFamily="18" charset="0"/>
                </a:rPr>
                <a:t>解决方案</a:t>
              </a:r>
              <a:endParaRPr lang="zh-CN" altLang="en-US" dirty="0">
                <a:solidFill>
                  <a:srgbClr val="FF0000"/>
                </a:solidFill>
                <a:latin typeface="Times New Roman" panose="02020603050405020304" pitchFamily="18" charset="0"/>
              </a:endParaRPr>
            </a:p>
          </p:txBody>
        </p:sp>
        <p:cxnSp>
          <p:nvCxnSpPr>
            <p:cNvPr id="6" name="直接连接符 5"/>
            <p:cNvCxnSpPr/>
            <p:nvPr/>
          </p:nvCxnSpPr>
          <p:spPr>
            <a:xfrm>
              <a:off x="11049" y="2906"/>
              <a:ext cx="1594" cy="6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8386" name="线形标注 1 58385"/>
          <p:cNvSpPr/>
          <p:nvPr/>
        </p:nvSpPr>
        <p:spPr>
          <a:xfrm>
            <a:off x="4643438" y="4076700"/>
            <a:ext cx="1579562" cy="431800"/>
          </a:xfrm>
          <a:prstGeom prst="borderCallout1">
            <a:avLst>
              <a:gd name="adj1" fmla="val 26472"/>
              <a:gd name="adj2" fmla="val 104824"/>
              <a:gd name="adj3" fmla="val -284190"/>
              <a:gd name="adj4" fmla="val 124120"/>
            </a:avLst>
          </a:prstGeom>
          <a:solidFill>
            <a:srgbClr val="FFFF00"/>
          </a:solidFill>
          <a:ln w="19050" cap="flat" cmpd="sng">
            <a:solidFill>
              <a:srgbClr val="FF0000"/>
            </a:solidFill>
            <a:prstDash val="solid"/>
            <a:miter/>
            <a:headEnd type="none" w="med" len="med"/>
            <a:tailEnd type="none" w="med" len="med"/>
          </a:ln>
        </p:spPr>
        <p:txBody>
          <a:bodyPr/>
          <a:p>
            <a:r>
              <a:rPr lang="zh-CN" altLang="en-US" dirty="0">
                <a:latin typeface="Times New Roman" panose="02020603050405020304" pitchFamily="18" charset="0"/>
              </a:rPr>
              <a:t>有交流损失</a:t>
            </a:r>
            <a:endParaRPr lang="zh-CN" altLang="en-US" dirty="0">
              <a:latin typeface="Times New Roman" panose="02020603050405020304" pitchFamily="18" charset="0"/>
            </a:endParaRPr>
          </a:p>
        </p:txBody>
      </p:sp>
      <p:grpSp>
        <p:nvGrpSpPr>
          <p:cNvPr id="21" name="组合 20"/>
          <p:cNvGrpSpPr/>
          <p:nvPr/>
        </p:nvGrpSpPr>
        <p:grpSpPr>
          <a:xfrm>
            <a:off x="3356610" y="2780030"/>
            <a:ext cx="1141095" cy="920750"/>
            <a:chOff x="5286" y="4378"/>
            <a:chExt cx="1797" cy="1450"/>
          </a:xfrm>
        </p:grpSpPr>
        <p:grpSp>
          <p:nvGrpSpPr>
            <p:cNvPr id="10" name="组合 9"/>
            <p:cNvGrpSpPr/>
            <p:nvPr/>
          </p:nvGrpSpPr>
          <p:grpSpPr>
            <a:xfrm>
              <a:off x="5329" y="4378"/>
              <a:ext cx="1755" cy="1450"/>
              <a:chOff x="5329" y="4378"/>
              <a:chExt cx="1755" cy="1450"/>
            </a:xfrm>
          </p:grpSpPr>
          <p:grpSp>
            <p:nvGrpSpPr>
              <p:cNvPr id="37" name="组合 36"/>
              <p:cNvGrpSpPr/>
              <p:nvPr/>
            </p:nvGrpSpPr>
            <p:grpSpPr>
              <a:xfrm>
                <a:off x="5329" y="4378"/>
                <a:ext cx="738" cy="228"/>
                <a:chOff x="12473" y="4746"/>
                <a:chExt cx="738" cy="228"/>
              </a:xfrm>
            </p:grpSpPr>
            <p:sp>
              <p:nvSpPr>
                <p:cNvPr id="31" name="椭圆 30"/>
                <p:cNvSpPr/>
                <p:nvPr>
                  <p:custDataLst>
                    <p:tags r:id="rId21"/>
                  </p:custDataLst>
                </p:nvPr>
              </p:nvSpPr>
              <p:spPr>
                <a:xfrm>
                  <a:off x="12984" y="4746"/>
                  <a:ext cx="227" cy="22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6" name="直接连接符 35"/>
                <p:cNvCxnSpPr/>
                <p:nvPr>
                  <p:custDataLst>
                    <p:tags r:id="rId22"/>
                  </p:custDataLst>
                </p:nvPr>
              </p:nvCxnSpPr>
              <p:spPr>
                <a:xfrm flipV="1">
                  <a:off x="12529" y="4861"/>
                  <a:ext cx="624"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5" name="椭圆 34"/>
                <p:cNvSpPr/>
                <p:nvPr>
                  <p:custDataLst>
                    <p:tags r:id="rId23"/>
                  </p:custDataLst>
                </p:nvPr>
              </p:nvSpPr>
              <p:spPr>
                <a:xfrm>
                  <a:off x="12473" y="4747"/>
                  <a:ext cx="227" cy="227"/>
                </a:xfrm>
                <a:prstGeom prst="ellipse">
                  <a:avLst/>
                </a:prstGeom>
                <a:solidFill>
                  <a:schemeClr val="bg1"/>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9" name="组合 8"/>
              <p:cNvGrpSpPr/>
              <p:nvPr/>
            </p:nvGrpSpPr>
            <p:grpSpPr>
              <a:xfrm>
                <a:off x="5356" y="5602"/>
                <a:ext cx="1729" cy="226"/>
                <a:chOff x="5356" y="5602"/>
                <a:chExt cx="1729" cy="226"/>
              </a:xfrm>
            </p:grpSpPr>
            <p:cxnSp>
              <p:nvCxnSpPr>
                <p:cNvPr id="2" name="直接连接符 1"/>
                <p:cNvCxnSpPr/>
                <p:nvPr>
                  <p:custDataLst>
                    <p:tags r:id="rId24"/>
                  </p:custDataLst>
                </p:nvPr>
              </p:nvCxnSpPr>
              <p:spPr>
                <a:xfrm flipV="1">
                  <a:off x="5499" y="5740"/>
                  <a:ext cx="1587"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custDataLst>
                    <p:tags r:id="rId25"/>
                  </p:custDataLst>
                </p:nvPr>
              </p:nvSpPr>
              <p:spPr>
                <a:xfrm>
                  <a:off x="5356" y="5602"/>
                  <a:ext cx="227" cy="227"/>
                </a:xfrm>
                <a:prstGeom prst="ellipse">
                  <a:avLst/>
                </a:prstGeom>
                <a:solidFill>
                  <a:schemeClr val="bg1"/>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8" name="图片 7"/>
              <p:cNvPicPr>
                <a:picLocks noChangeAspect="1"/>
              </p:cNvPicPr>
              <p:nvPr>
                <p:custDataLst>
                  <p:tags r:id="rId26"/>
                </p:custDataLst>
              </p:nvPr>
            </p:nvPicPr>
            <p:blipFill>
              <a:blip r:embed="rId27"/>
              <a:stretch>
                <a:fillRect/>
              </a:stretch>
            </p:blipFill>
            <p:spPr>
              <a:xfrm>
                <a:off x="5356" y="4713"/>
                <a:ext cx="168" cy="858"/>
              </a:xfrm>
              <a:prstGeom prst="rect">
                <a:avLst/>
              </a:prstGeom>
            </p:spPr>
          </p:pic>
        </p:grpSp>
        <p:pic>
          <p:nvPicPr>
            <p:cNvPr id="15" name="图片 14"/>
            <p:cNvPicPr>
              <a:picLocks noChangeAspect="1"/>
            </p:cNvPicPr>
            <p:nvPr>
              <p:custDataLst>
                <p:tags r:id="rId28"/>
              </p:custDataLst>
            </p:nvPr>
          </p:nvPicPr>
          <p:blipFill>
            <a:blip r:embed="rId4"/>
            <a:stretch>
              <a:fillRect/>
            </a:stretch>
          </p:blipFill>
          <p:spPr>
            <a:xfrm>
              <a:off x="5286" y="4988"/>
              <a:ext cx="270" cy="308"/>
            </a:xfrm>
            <a:prstGeom prst="rect">
              <a:avLst/>
            </a:prstGeom>
          </p:spPr>
        </p:pic>
      </p:grpSp>
      <p:sp>
        <p:nvSpPr>
          <p:cNvPr id="11" name="椭圆 10"/>
          <p:cNvSpPr/>
          <p:nvPr/>
        </p:nvSpPr>
        <p:spPr>
          <a:xfrm>
            <a:off x="3707765" y="2780030"/>
            <a:ext cx="144145" cy="144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371">
                                            <p:txEl>
                                              <p:charRg st="4" end="12"/>
                                            </p:txEl>
                                          </p:spTgt>
                                        </p:tgtEl>
                                        <p:attrNameLst>
                                          <p:attrName>style.visibility</p:attrName>
                                        </p:attrNameLst>
                                      </p:cBhvr>
                                      <p:to>
                                        <p:strVal val="visible"/>
                                      </p:to>
                                    </p:set>
                                    <p:animEffect transition="in" filter="wipe(left)">
                                      <p:cBhvr>
                                        <p:cTn id="7" dur="500"/>
                                        <p:tgtEl>
                                          <p:spTgt spid="58371">
                                            <p:txEl>
                                              <p:charRg st="4" end="1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8371">
                                            <p:txEl>
                                              <p:charRg st="12" end="29"/>
                                            </p:txEl>
                                          </p:spTgt>
                                        </p:tgtEl>
                                        <p:attrNameLst>
                                          <p:attrName>style.visibility</p:attrName>
                                        </p:attrNameLst>
                                      </p:cBhvr>
                                      <p:to>
                                        <p:strVal val="visible"/>
                                      </p:to>
                                    </p:set>
                                    <p:animEffect transition="in" filter="wipe(left)">
                                      <p:cBhvr>
                                        <p:cTn id="12" dur="500"/>
                                        <p:tgtEl>
                                          <p:spTgt spid="58371">
                                            <p:txEl>
                                              <p:charRg st="12" end="2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8381"/>
                                        </p:tgtEl>
                                        <p:attrNameLst>
                                          <p:attrName>style.visibility</p:attrName>
                                        </p:attrNameLst>
                                      </p:cBhvr>
                                      <p:to>
                                        <p:strVal val="visible"/>
                                      </p:to>
                                    </p:set>
                                    <p:animEffect transition="in" filter="blinds(horizontal)">
                                      <p:cBhvr>
                                        <p:cTn id="17" dur="500"/>
                                        <p:tgtEl>
                                          <p:spTgt spid="5838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linds(horizontal)">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right)">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blinds(horizontal)">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58372"/>
                                        </p:tgtEl>
                                        <p:attrNameLst>
                                          <p:attrName>style.visibility</p:attrName>
                                        </p:attrNameLst>
                                      </p:cBhvr>
                                      <p:to>
                                        <p:strVal val="visible"/>
                                      </p:to>
                                    </p:set>
                                    <p:animEffect transition="in" filter="blinds(horizontal)">
                                      <p:cBhvr>
                                        <p:cTn id="45" dur="500"/>
                                        <p:tgtEl>
                                          <p:spTgt spid="58372"/>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blinds(horizontal)">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58399"/>
                                        </p:tgtEl>
                                        <p:attrNameLst>
                                          <p:attrName>style.visibility</p:attrName>
                                        </p:attrNameLst>
                                      </p:cBhvr>
                                      <p:to>
                                        <p:strVal val="visible"/>
                                      </p:to>
                                    </p:set>
                                    <p:animEffect transition="in" filter="blinds(horizontal)">
                                      <p:cBhvr>
                                        <p:cTn id="55" dur="500"/>
                                        <p:tgtEl>
                                          <p:spTgt spid="58399"/>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58400"/>
                                        </p:tgtEl>
                                        <p:attrNameLst>
                                          <p:attrName>style.visibility</p:attrName>
                                        </p:attrNameLst>
                                      </p:cBhvr>
                                      <p:to>
                                        <p:strVal val="visible"/>
                                      </p:to>
                                    </p:set>
                                    <p:animEffect transition="in" filter="blinds(horizontal)">
                                      <p:cBhvr>
                                        <p:cTn id="58" dur="500"/>
                                        <p:tgtEl>
                                          <p:spTgt spid="5840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58373"/>
                                        </p:tgtEl>
                                        <p:attrNameLst>
                                          <p:attrName>style.visibility</p:attrName>
                                        </p:attrNameLst>
                                      </p:cBhvr>
                                      <p:to>
                                        <p:strVal val="visible"/>
                                      </p:to>
                                    </p:set>
                                    <p:animEffect transition="in" filter="wipe(left)">
                                      <p:cBhvr>
                                        <p:cTn id="63" dur="500"/>
                                        <p:tgtEl>
                                          <p:spTgt spid="5837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8376">
                                            <p:txEl>
                                              <p:charRg st="0" end="25"/>
                                            </p:txEl>
                                          </p:spTgt>
                                        </p:tgtEl>
                                        <p:attrNameLst>
                                          <p:attrName>style.visibility</p:attrName>
                                        </p:attrNameLst>
                                      </p:cBhvr>
                                      <p:to>
                                        <p:strVal val="visible"/>
                                      </p:to>
                                    </p:set>
                                    <p:animEffect transition="in" filter="wipe(left)">
                                      <p:cBhvr>
                                        <p:cTn id="68" dur="500"/>
                                        <p:tgtEl>
                                          <p:spTgt spid="58376">
                                            <p:txEl>
                                              <p:charRg st="0" end="25"/>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58370"/>
                                        </p:tgtEl>
                                        <p:attrNameLst>
                                          <p:attrName>style.visibility</p:attrName>
                                        </p:attrNameLst>
                                      </p:cBhvr>
                                      <p:to>
                                        <p:strVal val="visible"/>
                                      </p:to>
                                    </p:set>
                                    <p:animEffect transition="in" filter="blinds(horizontal)">
                                      <p:cBhvr>
                                        <p:cTn id="73" dur="500"/>
                                        <p:tgtEl>
                                          <p:spTgt spid="58370"/>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58386"/>
                                        </p:tgtEl>
                                        <p:attrNameLst>
                                          <p:attrName>style.visibility</p:attrName>
                                        </p:attrNameLst>
                                      </p:cBhvr>
                                      <p:to>
                                        <p:strVal val="visible"/>
                                      </p:to>
                                    </p:set>
                                    <p:animEffect transition="in" filter="blinds(horizontal)">
                                      <p:cBhvr>
                                        <p:cTn id="78" dur="500"/>
                                        <p:tgtEl>
                                          <p:spTgt spid="58386"/>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blinds(horizontal)">
                                      <p:cBhvr>
                                        <p:cTn id="83" dur="500"/>
                                        <p:tgtEl>
                                          <p:spTgt spid="29"/>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58385"/>
                                        </p:tgtEl>
                                        <p:attrNameLst>
                                          <p:attrName>style.visibility</p:attrName>
                                        </p:attrNameLst>
                                      </p:cBhvr>
                                      <p:to>
                                        <p:strVal val="visible"/>
                                      </p:to>
                                    </p:set>
                                    <p:animEffect transition="in" filter="blinds(horizontal)">
                                      <p:cBhvr>
                                        <p:cTn id="88" dur="500"/>
                                        <p:tgtEl>
                                          <p:spTgt spid="58385"/>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nodeType="click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wipe(up)">
                                      <p:cBhvr>
                                        <p:cTn id="93" dur="500"/>
                                        <p:tgtEl>
                                          <p:spTgt spid="7"/>
                                        </p:tgtEl>
                                      </p:cBhvr>
                                    </p:animEffect>
                                  </p:childTnLst>
                                </p:cTn>
                              </p:par>
                            </p:childTnLst>
                          </p:cTn>
                        </p:par>
                        <p:par>
                          <p:cTn id="94" fill="hold">
                            <p:stCondLst>
                              <p:cond delay="500"/>
                            </p:stCondLst>
                            <p:childTnLst>
                              <p:par>
                                <p:cTn id="95" presetID="22" presetClass="entr" presetSubtype="1" fill="hold" nodeType="afterEffect">
                                  <p:stCondLst>
                                    <p:cond delay="0"/>
                                  </p:stCondLst>
                                  <p:childTnLst>
                                    <p:set>
                                      <p:cBhvr>
                                        <p:cTn id="96" dur="1" fill="hold">
                                          <p:stCondLst>
                                            <p:cond delay="0"/>
                                          </p:stCondLst>
                                        </p:cTn>
                                        <p:tgtEl>
                                          <p:spTgt spid="58387"/>
                                        </p:tgtEl>
                                        <p:attrNameLst>
                                          <p:attrName>style.visibility</p:attrName>
                                        </p:attrNameLst>
                                      </p:cBhvr>
                                      <p:to>
                                        <p:strVal val="visible"/>
                                      </p:to>
                                    </p:set>
                                    <p:animEffect transition="in" filter="wipe(up)">
                                      <p:cBhvr>
                                        <p:cTn id="97" dur="500"/>
                                        <p:tgtEl>
                                          <p:spTgt spid="58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uiExpand="1" build="p"/>
      <p:bldP spid="58372" grpId="0" bldLvl="0" animBg="1"/>
      <p:bldP spid="58376" grpId="0" build="p"/>
      <p:bldP spid="58381" grpId="0" bldLvl="0" animBg="1"/>
      <p:bldP spid="58385" grpId="0" bldLvl="0" animBg="1"/>
      <p:bldP spid="58386" grpId="0" bldLvl="0" animBg="1"/>
      <p:bldP spid="58399" grpId="0"/>
      <p:bldP spid="58400" grpId="0" bldLvl="0" animBg="1"/>
      <p:bldP spid="58370" grpId="0"/>
      <p:bldP spid="11" grpId="0" bldLvl="0" animBg="1"/>
      <p:bldP spid="18"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标题 59393"/>
          <p:cNvSpPr>
            <a:spLocks noGrp="1"/>
          </p:cNvSpPr>
          <p:nvPr>
            <p:ph type="title"/>
          </p:nvPr>
        </p:nvSpPr>
        <p:spPr>
          <a:xfrm>
            <a:off x="252095" y="836613"/>
            <a:ext cx="8637588" cy="701675"/>
          </a:xfrm>
        </p:spPr>
        <p:txBody>
          <a:bodyPr anchor="ctr" anchorCtr="0"/>
          <a:p>
            <a:pPr algn="l"/>
            <a:r>
              <a:rPr lang="zh-CN" altLang="zh-CN" sz="3200" dirty="0">
                <a:solidFill>
                  <a:schemeClr val="tx1"/>
                </a:solidFill>
                <a:latin typeface="华文楷体" panose="02010600040101010101" pitchFamily="2" charset="-122"/>
                <a:ea typeface="华文楷体" panose="02010600040101010101" pitchFamily="2" charset="-122"/>
              </a:rPr>
              <a:t>两种实用放大电路：</a:t>
            </a:r>
            <a:r>
              <a:rPr kumimoji="1" lang="en-US" altLang="zh-CN" sz="2800" u="sng" dirty="0" smtClean="0">
                <a:solidFill>
                  <a:srgbClr val="0000FF"/>
                </a:solidFill>
                <a:latin typeface="黑体" panose="02010609060101010101" pitchFamily="49" charset="-122"/>
                <a:ea typeface="黑体" panose="02010609060101010101" pitchFamily="49" charset="-122"/>
                <a:cs typeface="+mn-cs"/>
              </a:rPr>
              <a:t>2.</a:t>
            </a:r>
            <a:r>
              <a:rPr kumimoji="1" lang="zh-CN" altLang="en-US" sz="2800" u="sng" dirty="0" smtClean="0">
                <a:solidFill>
                  <a:srgbClr val="0000FF"/>
                </a:solidFill>
                <a:latin typeface="黑体" panose="02010609060101010101" pitchFamily="49" charset="-122"/>
                <a:ea typeface="黑体" panose="02010609060101010101" pitchFamily="49" charset="-122"/>
                <a:cs typeface="+mn-cs"/>
              </a:rPr>
              <a:t>阻容耦合放大电路</a:t>
            </a:r>
            <a:endParaRPr lang="zh-CN" altLang="en-US" sz="2800" b="1">
              <a:solidFill>
                <a:schemeClr val="tx1"/>
              </a:solidFill>
              <a:latin typeface="新宋体" panose="02010609030101010101" pitchFamily="49" charset="-122"/>
              <a:ea typeface="新宋体" panose="02010609030101010101" pitchFamily="49" charset="-122"/>
            </a:endParaRPr>
          </a:p>
        </p:txBody>
      </p:sp>
      <p:sp>
        <p:nvSpPr>
          <p:cNvPr id="59395" name="文本框 59394"/>
          <p:cNvSpPr txBox="1"/>
          <p:nvPr/>
        </p:nvSpPr>
        <p:spPr>
          <a:xfrm>
            <a:off x="4495800" y="2510155"/>
            <a:ext cx="4185285" cy="1568450"/>
          </a:xfrm>
          <a:prstGeom prst="rect">
            <a:avLst/>
          </a:prstGeom>
          <a:noFill/>
          <a:ln w="9525">
            <a:noFill/>
          </a:ln>
        </p:spPr>
        <p:txBody>
          <a:bodyPr wrap="square">
            <a:spAutoFit/>
          </a:bodyPr>
          <a:p>
            <a:pPr algn="l" eaLnBrk="0" hangingPunct="0">
              <a:spcBef>
                <a:spcPct val="50000"/>
              </a:spcBef>
            </a:pPr>
            <a:r>
              <a:rPr lang="en-US" altLang="zh-CN" sz="2400" dirty="0">
                <a:latin typeface="Times New Roman" panose="02020603050405020304" pitchFamily="18" charset="0"/>
              </a:rPr>
              <a:t>    </a:t>
            </a:r>
            <a:r>
              <a:rPr lang="zh-CN" altLang="en-US" sz="2400" dirty="0">
                <a:latin typeface="Times New Roman" panose="02020603050405020304" pitchFamily="18" charset="0"/>
              </a:rPr>
              <a:t>耦合电容的</a:t>
            </a:r>
            <a:r>
              <a:rPr lang="zh-CN" altLang="en-US" sz="2400" dirty="0">
                <a:solidFill>
                  <a:srgbClr val="FF0000"/>
                </a:solidFill>
                <a:latin typeface="Times New Roman" panose="02020603050405020304" pitchFamily="18" charset="0"/>
              </a:rPr>
              <a:t>容量</a:t>
            </a:r>
            <a:r>
              <a:rPr lang="zh-CN" altLang="en-US" sz="2400" dirty="0">
                <a:latin typeface="Times New Roman" panose="02020603050405020304" pitchFamily="18" charset="0"/>
              </a:rPr>
              <a:t>应足够</a:t>
            </a:r>
            <a:r>
              <a:rPr lang="zh-CN" altLang="en-US" sz="2400" dirty="0">
                <a:solidFill>
                  <a:srgbClr val="FF0000"/>
                </a:solidFill>
                <a:latin typeface="Times New Roman" panose="02020603050405020304" pitchFamily="18" charset="0"/>
              </a:rPr>
              <a:t>大</a:t>
            </a:r>
            <a:r>
              <a:rPr lang="zh-CN" altLang="en-US" sz="2400" dirty="0">
                <a:latin typeface="Times New Roman" panose="02020603050405020304" pitchFamily="18" charset="0"/>
              </a:rPr>
              <a:t>，即对于</a:t>
            </a:r>
            <a:r>
              <a:rPr lang="zh-CN" altLang="en-US" sz="2400" dirty="0">
                <a:solidFill>
                  <a:srgbClr val="0000FF"/>
                </a:solidFill>
                <a:latin typeface="Times New Roman" panose="02020603050405020304" pitchFamily="18" charset="0"/>
              </a:rPr>
              <a:t>交流信号</a:t>
            </a:r>
            <a:r>
              <a:rPr lang="zh-CN" altLang="en-US" sz="2400" dirty="0">
                <a:latin typeface="Times New Roman" panose="02020603050405020304" pitchFamily="18" charset="0"/>
              </a:rPr>
              <a:t>近似为</a:t>
            </a:r>
            <a:r>
              <a:rPr lang="zh-CN" altLang="en-US" sz="2400" dirty="0">
                <a:solidFill>
                  <a:srgbClr val="FF0000"/>
                </a:solidFill>
                <a:latin typeface="Times New Roman" panose="02020603050405020304" pitchFamily="18" charset="0"/>
              </a:rPr>
              <a:t>短路</a:t>
            </a:r>
            <a:r>
              <a:rPr lang="zh-CN" altLang="en-US" sz="2400" dirty="0">
                <a:latin typeface="Times New Roman" panose="02020603050405020304" pitchFamily="18" charset="0"/>
              </a:rPr>
              <a:t>。其作用是“隔离直流、通过交流”。</a:t>
            </a:r>
            <a:endParaRPr lang="zh-CN" altLang="en-US" sz="2400" dirty="0">
              <a:latin typeface="Times New Roman" panose="02020603050405020304" pitchFamily="18" charset="0"/>
            </a:endParaRPr>
          </a:p>
        </p:txBody>
      </p:sp>
      <p:sp>
        <p:nvSpPr>
          <p:cNvPr id="59396" name="文本框 59395"/>
          <p:cNvSpPr txBox="1"/>
          <p:nvPr/>
        </p:nvSpPr>
        <p:spPr>
          <a:xfrm>
            <a:off x="838200" y="4567238"/>
            <a:ext cx="4724400" cy="460375"/>
          </a:xfrm>
          <a:prstGeom prst="rect">
            <a:avLst/>
          </a:prstGeom>
          <a:noFill/>
          <a:ln w="9525">
            <a:noFill/>
          </a:ln>
        </p:spPr>
        <p:txBody>
          <a:bodyPr>
            <a:spAutoFit/>
          </a:bodyPr>
          <a:p>
            <a:pPr algn="l">
              <a:spcBef>
                <a:spcPct val="50000"/>
              </a:spcBef>
            </a:pPr>
            <a:r>
              <a:rPr lang="zh-CN" altLang="en-US" sz="2400" dirty="0">
                <a:solidFill>
                  <a:srgbClr val="0000FF"/>
                </a:solidFill>
                <a:latin typeface="Times New Roman" panose="02020603050405020304" pitchFamily="18" charset="0"/>
                <a:sym typeface="+mn-ea"/>
              </a:rPr>
              <a:t>静态</a:t>
            </a:r>
            <a:r>
              <a:rPr lang="zh-CN" altLang="en-US" sz="2400" dirty="0">
                <a:latin typeface="Times New Roman" panose="02020603050405020304" pitchFamily="18" charset="0"/>
              </a:rPr>
              <a:t>时，</a:t>
            </a:r>
            <a:r>
              <a:rPr lang="en-US" altLang="zh-CN" sz="2400" i="1">
                <a:latin typeface="Times New Roman" panose="02020603050405020304" pitchFamily="18" charset="0"/>
              </a:rPr>
              <a:t>C</a:t>
            </a:r>
            <a:r>
              <a:rPr lang="en-US" altLang="zh-CN" sz="2400" baseline="-25000">
                <a:latin typeface="Times New Roman" panose="02020603050405020304" pitchFamily="18" charset="0"/>
              </a:rPr>
              <a:t>1</a:t>
            </a:r>
            <a:r>
              <a:rPr lang="zh-CN" altLang="en-US" sz="2400">
                <a:latin typeface="Times New Roman" panose="02020603050405020304" pitchFamily="18" charset="0"/>
              </a:rPr>
              <a:t>、</a:t>
            </a:r>
            <a:r>
              <a:rPr lang="en-US" altLang="zh-CN" sz="2400" i="1">
                <a:latin typeface="Times New Roman" panose="02020603050405020304" pitchFamily="18" charset="0"/>
              </a:rPr>
              <a:t>C</a:t>
            </a:r>
            <a:r>
              <a:rPr lang="en-US" altLang="zh-CN" sz="2400" baseline="-25000">
                <a:latin typeface="Times New Roman" panose="02020603050405020304" pitchFamily="18" charset="0"/>
              </a:rPr>
              <a:t>2</a:t>
            </a:r>
            <a:r>
              <a:rPr lang="zh-CN" altLang="en-US" sz="2400" dirty="0">
                <a:latin typeface="Times New Roman" panose="02020603050405020304" pitchFamily="18" charset="0"/>
              </a:rPr>
              <a:t>上电压？</a:t>
            </a:r>
            <a:endParaRPr lang="zh-CN" altLang="en-US" sz="2400" dirty="0">
              <a:latin typeface="Times New Roman" panose="02020603050405020304" pitchFamily="18" charset="0"/>
            </a:endParaRPr>
          </a:p>
        </p:txBody>
      </p:sp>
      <p:graphicFrame>
        <p:nvGraphicFramePr>
          <p:cNvPr id="59397" name="对象 59396"/>
          <p:cNvGraphicFramePr/>
          <p:nvPr/>
        </p:nvGraphicFramePr>
        <p:xfrm>
          <a:off x="4572000" y="4491038"/>
          <a:ext cx="3402013" cy="534987"/>
        </p:xfrm>
        <a:graphic>
          <a:graphicData uri="http://schemas.openxmlformats.org/presentationml/2006/ole">
            <mc:AlternateContent xmlns:mc="http://schemas.openxmlformats.org/markup-compatibility/2006">
              <mc:Choice xmlns:v="urn:schemas-microsoft-com:vml" Requires="v">
                <p:oleObj spid="_x0000_s3080" name="" r:id="rId1" imgW="1536065" imgH="241300" progId="Equation.3">
                  <p:embed/>
                </p:oleObj>
              </mc:Choice>
              <mc:Fallback>
                <p:oleObj name="" r:id="rId1" imgW="1536065" imgH="241300" progId="Equation.3">
                  <p:embed/>
                  <p:pic>
                    <p:nvPicPr>
                      <p:cNvPr id="0" name="图片 3079"/>
                      <p:cNvPicPr/>
                      <p:nvPr/>
                    </p:nvPicPr>
                    <p:blipFill>
                      <a:blip r:embed="rId2"/>
                      <a:stretch>
                        <a:fillRect/>
                      </a:stretch>
                    </p:blipFill>
                    <p:spPr>
                      <a:xfrm>
                        <a:off x="4572000" y="4491038"/>
                        <a:ext cx="3402013" cy="534987"/>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sp>
        <p:nvSpPr>
          <p:cNvPr id="59398" name="文本框 59397"/>
          <p:cNvSpPr txBox="1"/>
          <p:nvPr/>
        </p:nvSpPr>
        <p:spPr>
          <a:xfrm>
            <a:off x="838200" y="5176838"/>
            <a:ext cx="1600200" cy="460375"/>
          </a:xfrm>
          <a:prstGeom prst="rect">
            <a:avLst/>
          </a:prstGeom>
          <a:noFill/>
          <a:ln w="9525">
            <a:noFill/>
          </a:ln>
        </p:spPr>
        <p:txBody>
          <a:bodyPr>
            <a:spAutoFit/>
          </a:bodyPr>
          <a:p>
            <a:pPr algn="l">
              <a:spcBef>
                <a:spcPct val="50000"/>
              </a:spcBef>
            </a:pPr>
            <a:r>
              <a:rPr lang="zh-CN" altLang="en-US" sz="2400" dirty="0">
                <a:solidFill>
                  <a:srgbClr val="FF0000"/>
                </a:solidFill>
                <a:latin typeface="Times New Roman" panose="02020603050405020304" pitchFamily="18" charset="0"/>
                <a:sym typeface="+mn-ea"/>
              </a:rPr>
              <a:t>动态</a:t>
            </a:r>
            <a:r>
              <a:rPr lang="zh-CN" altLang="en-US" sz="2400" dirty="0">
                <a:latin typeface="Times New Roman" panose="02020603050405020304" pitchFamily="18" charset="0"/>
              </a:rPr>
              <a:t>时，</a:t>
            </a:r>
            <a:endParaRPr lang="zh-CN" altLang="en-US" sz="2400" dirty="0">
              <a:latin typeface="Times New Roman" panose="02020603050405020304" pitchFamily="18" charset="0"/>
            </a:endParaRPr>
          </a:p>
        </p:txBody>
      </p:sp>
      <p:sp>
        <p:nvSpPr>
          <p:cNvPr id="59399" name="文本框 59398"/>
          <p:cNvSpPr txBox="1"/>
          <p:nvPr/>
        </p:nvSpPr>
        <p:spPr>
          <a:xfrm>
            <a:off x="4935220" y="1824038"/>
            <a:ext cx="2971800" cy="476250"/>
          </a:xfrm>
          <a:prstGeom prst="rect">
            <a:avLst/>
          </a:prstGeom>
          <a:solidFill>
            <a:srgbClr val="66FFFF"/>
          </a:solidFill>
          <a:ln w="19050" cap="flat" cmpd="sng">
            <a:solidFill>
              <a:srgbClr val="FF0000"/>
            </a:solidFill>
            <a:prstDash val="solid"/>
            <a:miter/>
            <a:headEnd type="none" w="med" len="med"/>
            <a:tailEnd type="none" w="med" len="med"/>
          </a:ln>
        </p:spPr>
        <p:txBody>
          <a:bodyPr>
            <a:spAutoFit/>
          </a:bodyPr>
          <a:p>
            <a:pPr algn="l">
              <a:spcBef>
                <a:spcPct val="50000"/>
              </a:spcBef>
            </a:pPr>
            <a:r>
              <a:rPr lang="en-US" altLang="zh-CN" sz="2400" i="1">
                <a:latin typeface="Times New Roman" panose="02020603050405020304" pitchFamily="18" charset="0"/>
              </a:rPr>
              <a:t>C</a:t>
            </a:r>
            <a:r>
              <a:rPr lang="en-US" altLang="zh-CN" sz="2400" baseline="-25000">
                <a:latin typeface="Times New Roman" panose="02020603050405020304" pitchFamily="18" charset="0"/>
              </a:rPr>
              <a:t>1</a:t>
            </a:r>
            <a:r>
              <a:rPr lang="zh-CN" altLang="en-US" sz="2400">
                <a:latin typeface="Times New Roman" panose="02020603050405020304" pitchFamily="18" charset="0"/>
              </a:rPr>
              <a:t>、</a:t>
            </a:r>
            <a:r>
              <a:rPr lang="en-US" altLang="zh-CN" sz="2400" i="1">
                <a:latin typeface="Times New Roman" panose="02020603050405020304" pitchFamily="18" charset="0"/>
              </a:rPr>
              <a:t>C</a:t>
            </a:r>
            <a:r>
              <a:rPr lang="en-US" altLang="zh-CN" sz="2400" baseline="-25000">
                <a:latin typeface="Times New Roman" panose="02020603050405020304" pitchFamily="18" charset="0"/>
              </a:rPr>
              <a:t>2</a:t>
            </a:r>
            <a:r>
              <a:rPr lang="zh-CN" altLang="en-US" sz="2400" dirty="0">
                <a:latin typeface="Times New Roman" panose="02020603050405020304" pitchFamily="18" charset="0"/>
              </a:rPr>
              <a:t>为</a:t>
            </a:r>
            <a:r>
              <a:rPr lang="zh-CN" altLang="en-US" sz="2400" dirty="0">
                <a:solidFill>
                  <a:srgbClr val="FF0000"/>
                </a:solidFill>
                <a:latin typeface="Times New Roman" panose="02020603050405020304" pitchFamily="18" charset="0"/>
              </a:rPr>
              <a:t>耦合</a:t>
            </a:r>
            <a:r>
              <a:rPr lang="zh-CN" altLang="en-US" sz="2400" dirty="0">
                <a:latin typeface="Times New Roman" panose="02020603050405020304" pitchFamily="18" charset="0"/>
              </a:rPr>
              <a:t>电容！</a:t>
            </a:r>
            <a:endParaRPr lang="zh-CN" altLang="en-US" sz="2400" dirty="0">
              <a:latin typeface="Times New Roman" panose="02020603050405020304" pitchFamily="18" charset="0"/>
            </a:endParaRPr>
          </a:p>
        </p:txBody>
      </p:sp>
      <p:graphicFrame>
        <p:nvGraphicFramePr>
          <p:cNvPr id="59400" name="对象 59399"/>
          <p:cNvGraphicFramePr/>
          <p:nvPr/>
        </p:nvGraphicFramePr>
        <p:xfrm>
          <a:off x="914400" y="1671638"/>
          <a:ext cx="3505200" cy="2730500"/>
        </p:xfrm>
        <a:graphic>
          <a:graphicData uri="http://schemas.openxmlformats.org/presentationml/2006/ole">
            <mc:AlternateContent xmlns:mc="http://schemas.openxmlformats.org/markup-compatibility/2006">
              <mc:Choice xmlns:v="urn:schemas-microsoft-com:vml" Requires="v">
                <p:oleObj spid="_x0000_s3082" name="" r:id="rId3" imgW="11115675" imgH="8658225" progId="MSPhotoEd.3">
                  <p:embed/>
                </p:oleObj>
              </mc:Choice>
              <mc:Fallback>
                <p:oleObj name="" r:id="rId3" imgW="11115675" imgH="8658225" progId="MSPhotoEd.3">
                  <p:embed/>
                  <p:pic>
                    <p:nvPicPr>
                      <p:cNvPr id="0" name="图片 3081"/>
                      <p:cNvPicPr/>
                      <p:nvPr/>
                    </p:nvPicPr>
                    <p:blipFill>
                      <a:blip r:embed="rId4"/>
                      <a:stretch>
                        <a:fillRect/>
                      </a:stretch>
                    </p:blipFill>
                    <p:spPr>
                      <a:xfrm>
                        <a:off x="914400" y="1671638"/>
                        <a:ext cx="3505200" cy="2730500"/>
                      </a:xfrm>
                      <a:prstGeom prst="rect">
                        <a:avLst/>
                      </a:prstGeom>
                      <a:noFill/>
                      <a:ln w="38100">
                        <a:noFill/>
                        <a:miter/>
                      </a:ln>
                    </p:spPr>
                  </p:pic>
                </p:oleObj>
              </mc:Fallback>
            </mc:AlternateContent>
          </a:graphicData>
        </a:graphic>
      </p:graphicFrame>
      <p:grpSp>
        <p:nvGrpSpPr>
          <p:cNvPr id="59401" name="组合 59400"/>
          <p:cNvGrpSpPr/>
          <p:nvPr/>
        </p:nvGrpSpPr>
        <p:grpSpPr>
          <a:xfrm>
            <a:off x="685800" y="2967038"/>
            <a:ext cx="304800" cy="1143000"/>
            <a:chOff x="432" y="1728"/>
            <a:chExt cx="192" cy="720"/>
          </a:xfrm>
        </p:grpSpPr>
        <p:sp>
          <p:nvSpPr>
            <p:cNvPr id="59402" name="直接连接符 59401"/>
            <p:cNvSpPr/>
            <p:nvPr/>
          </p:nvSpPr>
          <p:spPr>
            <a:xfrm flipH="1">
              <a:off x="432" y="1728"/>
              <a:ext cx="192" cy="0"/>
            </a:xfrm>
            <a:prstGeom prst="line">
              <a:avLst/>
            </a:prstGeom>
            <a:ln w="19050" cap="flat" cmpd="sng">
              <a:solidFill>
                <a:srgbClr val="FF0000"/>
              </a:solidFill>
              <a:prstDash val="solid"/>
              <a:headEnd type="none" w="med" len="med"/>
              <a:tailEnd type="none" w="med" len="med"/>
            </a:ln>
          </p:spPr>
        </p:sp>
        <p:sp>
          <p:nvSpPr>
            <p:cNvPr id="59403" name="直接连接符 59402"/>
            <p:cNvSpPr/>
            <p:nvPr/>
          </p:nvSpPr>
          <p:spPr>
            <a:xfrm>
              <a:off x="432" y="1728"/>
              <a:ext cx="0" cy="720"/>
            </a:xfrm>
            <a:prstGeom prst="line">
              <a:avLst/>
            </a:prstGeom>
            <a:ln w="19050" cap="flat" cmpd="sng">
              <a:solidFill>
                <a:srgbClr val="FF0000"/>
              </a:solidFill>
              <a:prstDash val="solid"/>
              <a:headEnd type="none" w="med" len="med"/>
              <a:tailEnd type="none" w="med" len="med"/>
            </a:ln>
          </p:spPr>
        </p:sp>
        <p:sp>
          <p:nvSpPr>
            <p:cNvPr id="59404" name="直接连接符 59403"/>
            <p:cNvSpPr/>
            <p:nvPr/>
          </p:nvSpPr>
          <p:spPr>
            <a:xfrm>
              <a:off x="432" y="2448"/>
              <a:ext cx="192" cy="0"/>
            </a:xfrm>
            <a:prstGeom prst="line">
              <a:avLst/>
            </a:prstGeom>
            <a:ln w="19050" cap="flat" cmpd="sng">
              <a:solidFill>
                <a:srgbClr val="FF0000"/>
              </a:solidFill>
              <a:prstDash val="solid"/>
              <a:headEnd type="none" w="med" len="med"/>
              <a:tailEnd type="none" w="med" len="med"/>
            </a:ln>
          </p:spPr>
        </p:sp>
      </p:grpSp>
      <p:grpSp>
        <p:nvGrpSpPr>
          <p:cNvPr id="59405" name="组合 59404"/>
          <p:cNvGrpSpPr/>
          <p:nvPr/>
        </p:nvGrpSpPr>
        <p:grpSpPr>
          <a:xfrm>
            <a:off x="1143000" y="2967038"/>
            <a:ext cx="914400" cy="595312"/>
            <a:chOff x="768" y="1584"/>
            <a:chExt cx="576" cy="375"/>
          </a:xfrm>
        </p:grpSpPr>
        <p:sp>
          <p:nvSpPr>
            <p:cNvPr id="59406" name="文本框 59405"/>
            <p:cNvSpPr txBox="1"/>
            <p:nvPr/>
          </p:nvSpPr>
          <p:spPr>
            <a:xfrm>
              <a:off x="1104" y="1584"/>
              <a:ext cx="240" cy="212"/>
            </a:xfrm>
            <a:prstGeom prst="rect">
              <a:avLst/>
            </a:prstGeom>
            <a:noFill/>
            <a:ln w="9525">
              <a:noFill/>
            </a:ln>
          </p:spPr>
          <p:txBody>
            <a:bodyPr>
              <a:spAutoFit/>
            </a:bodyPr>
            <a:p>
              <a:pPr algn="l">
                <a:spcBef>
                  <a:spcPct val="50000"/>
                </a:spcBef>
              </a:pPr>
              <a:r>
                <a:rPr lang="zh-CN" altLang="en-US" sz="1600">
                  <a:solidFill>
                    <a:srgbClr val="CC0066"/>
                  </a:solidFill>
                  <a:latin typeface="Times New Roman" panose="02020603050405020304" pitchFamily="18" charset="0"/>
                </a:rPr>
                <a:t>＋</a:t>
              </a:r>
              <a:endParaRPr lang="zh-CN" altLang="en-US" sz="1600">
                <a:solidFill>
                  <a:srgbClr val="CC0066"/>
                </a:solidFill>
                <a:latin typeface="Times New Roman" panose="02020603050405020304" pitchFamily="18" charset="0"/>
              </a:endParaRPr>
            </a:p>
          </p:txBody>
        </p:sp>
        <p:sp>
          <p:nvSpPr>
            <p:cNvPr id="59407" name="文本框 59406"/>
            <p:cNvSpPr txBox="1"/>
            <p:nvPr/>
          </p:nvSpPr>
          <p:spPr>
            <a:xfrm>
              <a:off x="768" y="1584"/>
              <a:ext cx="240" cy="212"/>
            </a:xfrm>
            <a:prstGeom prst="rect">
              <a:avLst/>
            </a:prstGeom>
            <a:noFill/>
            <a:ln w="9525">
              <a:noFill/>
            </a:ln>
          </p:spPr>
          <p:txBody>
            <a:bodyPr>
              <a:spAutoFit/>
            </a:bodyPr>
            <a:p>
              <a:pPr algn="l">
                <a:spcBef>
                  <a:spcPct val="50000"/>
                </a:spcBef>
              </a:pPr>
              <a:r>
                <a:rPr lang="zh-CN" altLang="en-US" sz="1600">
                  <a:solidFill>
                    <a:srgbClr val="CC0066"/>
                  </a:solidFill>
                  <a:latin typeface="Times New Roman" panose="02020603050405020304" pitchFamily="18" charset="0"/>
                </a:rPr>
                <a:t>－</a:t>
              </a:r>
              <a:endParaRPr lang="zh-CN" altLang="en-US" sz="1600">
                <a:solidFill>
                  <a:srgbClr val="CC0066"/>
                </a:solidFill>
                <a:latin typeface="Times New Roman" panose="02020603050405020304" pitchFamily="18" charset="0"/>
              </a:endParaRPr>
            </a:p>
          </p:txBody>
        </p:sp>
        <p:sp>
          <p:nvSpPr>
            <p:cNvPr id="59408" name="文本框 59407"/>
            <p:cNvSpPr txBox="1"/>
            <p:nvPr/>
          </p:nvSpPr>
          <p:spPr>
            <a:xfrm>
              <a:off x="912" y="1728"/>
              <a:ext cx="432" cy="231"/>
            </a:xfrm>
            <a:prstGeom prst="rect">
              <a:avLst/>
            </a:prstGeom>
            <a:noFill/>
            <a:ln w="9525">
              <a:noFill/>
            </a:ln>
          </p:spPr>
          <p:txBody>
            <a:bodyPr>
              <a:spAutoFit/>
            </a:bodyPr>
            <a:p>
              <a:pPr algn="l">
                <a:spcBef>
                  <a:spcPct val="50000"/>
                </a:spcBef>
              </a:pPr>
              <a:r>
                <a:rPr lang="en-US" altLang="zh-CN" sz="1800" i="1">
                  <a:solidFill>
                    <a:srgbClr val="CC0066"/>
                  </a:solidFill>
                  <a:latin typeface="Times New Roman" panose="02020603050405020304" pitchFamily="18" charset="0"/>
                </a:rPr>
                <a:t>U</a:t>
              </a:r>
              <a:r>
                <a:rPr lang="en-US" altLang="zh-CN" sz="1800" baseline="-25000">
                  <a:solidFill>
                    <a:srgbClr val="CC0066"/>
                  </a:solidFill>
                  <a:latin typeface="Times New Roman" panose="02020603050405020304" pitchFamily="18" charset="0"/>
                </a:rPr>
                <a:t>BEQ</a:t>
              </a:r>
              <a:endParaRPr lang="en-US" altLang="zh-CN" sz="1800">
                <a:solidFill>
                  <a:srgbClr val="CC0066"/>
                </a:solidFill>
                <a:latin typeface="Times New Roman" panose="02020603050405020304" pitchFamily="18" charset="0"/>
              </a:endParaRPr>
            </a:p>
          </p:txBody>
        </p:sp>
      </p:grpSp>
      <p:grpSp>
        <p:nvGrpSpPr>
          <p:cNvPr id="59409" name="组合 59408"/>
          <p:cNvGrpSpPr/>
          <p:nvPr/>
        </p:nvGrpSpPr>
        <p:grpSpPr>
          <a:xfrm>
            <a:off x="2895600" y="2586038"/>
            <a:ext cx="838200" cy="595312"/>
            <a:chOff x="1824" y="1584"/>
            <a:chExt cx="528" cy="375"/>
          </a:xfrm>
        </p:grpSpPr>
        <p:sp>
          <p:nvSpPr>
            <p:cNvPr id="59410" name="文本框 59409"/>
            <p:cNvSpPr txBox="1"/>
            <p:nvPr/>
          </p:nvSpPr>
          <p:spPr>
            <a:xfrm>
              <a:off x="2112" y="1584"/>
              <a:ext cx="240" cy="212"/>
            </a:xfrm>
            <a:prstGeom prst="rect">
              <a:avLst/>
            </a:prstGeom>
            <a:noFill/>
            <a:ln w="9525">
              <a:noFill/>
            </a:ln>
          </p:spPr>
          <p:txBody>
            <a:bodyPr>
              <a:spAutoFit/>
            </a:bodyPr>
            <a:p>
              <a:pPr algn="l">
                <a:spcBef>
                  <a:spcPct val="50000"/>
                </a:spcBef>
              </a:pPr>
              <a:r>
                <a:rPr lang="zh-CN" altLang="en-US" sz="1600">
                  <a:solidFill>
                    <a:srgbClr val="CC0066"/>
                  </a:solidFill>
                  <a:latin typeface="Times New Roman" panose="02020603050405020304" pitchFamily="18" charset="0"/>
                </a:rPr>
                <a:t>－</a:t>
              </a:r>
              <a:endParaRPr lang="zh-CN" altLang="en-US" sz="1600">
                <a:solidFill>
                  <a:srgbClr val="CC0066"/>
                </a:solidFill>
                <a:latin typeface="Times New Roman" panose="02020603050405020304" pitchFamily="18" charset="0"/>
              </a:endParaRPr>
            </a:p>
          </p:txBody>
        </p:sp>
        <p:sp>
          <p:nvSpPr>
            <p:cNvPr id="59411" name="文本框 59410"/>
            <p:cNvSpPr txBox="1"/>
            <p:nvPr/>
          </p:nvSpPr>
          <p:spPr>
            <a:xfrm>
              <a:off x="1824" y="1584"/>
              <a:ext cx="240" cy="212"/>
            </a:xfrm>
            <a:prstGeom prst="rect">
              <a:avLst/>
            </a:prstGeom>
            <a:noFill/>
            <a:ln w="9525">
              <a:noFill/>
            </a:ln>
          </p:spPr>
          <p:txBody>
            <a:bodyPr>
              <a:spAutoFit/>
            </a:bodyPr>
            <a:p>
              <a:pPr algn="l">
                <a:spcBef>
                  <a:spcPct val="50000"/>
                </a:spcBef>
              </a:pPr>
              <a:r>
                <a:rPr lang="zh-CN" altLang="en-US" sz="1600">
                  <a:solidFill>
                    <a:srgbClr val="CC0066"/>
                  </a:solidFill>
                  <a:latin typeface="Times New Roman" panose="02020603050405020304" pitchFamily="18" charset="0"/>
                </a:rPr>
                <a:t>＋</a:t>
              </a:r>
              <a:endParaRPr lang="zh-CN" altLang="en-US" sz="1600">
                <a:solidFill>
                  <a:srgbClr val="CC0066"/>
                </a:solidFill>
                <a:latin typeface="Times New Roman" panose="02020603050405020304" pitchFamily="18" charset="0"/>
              </a:endParaRPr>
            </a:p>
          </p:txBody>
        </p:sp>
        <p:sp>
          <p:nvSpPr>
            <p:cNvPr id="59412" name="文本框 59411"/>
            <p:cNvSpPr txBox="1"/>
            <p:nvPr/>
          </p:nvSpPr>
          <p:spPr>
            <a:xfrm>
              <a:off x="1920" y="1728"/>
              <a:ext cx="432" cy="231"/>
            </a:xfrm>
            <a:prstGeom prst="rect">
              <a:avLst/>
            </a:prstGeom>
            <a:noFill/>
            <a:ln w="9525">
              <a:noFill/>
            </a:ln>
          </p:spPr>
          <p:txBody>
            <a:bodyPr>
              <a:spAutoFit/>
            </a:bodyPr>
            <a:p>
              <a:pPr algn="l">
                <a:spcBef>
                  <a:spcPct val="50000"/>
                </a:spcBef>
              </a:pPr>
              <a:r>
                <a:rPr lang="en-US" altLang="zh-CN" sz="1800" i="1">
                  <a:solidFill>
                    <a:srgbClr val="CC0066"/>
                  </a:solidFill>
                  <a:latin typeface="Times New Roman" panose="02020603050405020304" pitchFamily="18" charset="0"/>
                </a:rPr>
                <a:t>U</a:t>
              </a:r>
              <a:r>
                <a:rPr lang="en-US" altLang="zh-CN" sz="1800" baseline="-25000">
                  <a:solidFill>
                    <a:srgbClr val="CC0066"/>
                  </a:solidFill>
                  <a:latin typeface="Times New Roman" panose="02020603050405020304" pitchFamily="18" charset="0"/>
                </a:rPr>
                <a:t>CEQ</a:t>
              </a:r>
              <a:endParaRPr lang="en-US" altLang="zh-CN" sz="1800">
                <a:solidFill>
                  <a:srgbClr val="CC0066"/>
                </a:solidFill>
                <a:latin typeface="Times New Roman" panose="02020603050405020304" pitchFamily="18" charset="0"/>
              </a:endParaRPr>
            </a:p>
          </p:txBody>
        </p:sp>
      </p:grpSp>
      <p:graphicFrame>
        <p:nvGraphicFramePr>
          <p:cNvPr id="59413" name="对象 59412"/>
          <p:cNvGraphicFramePr/>
          <p:nvPr/>
        </p:nvGraphicFramePr>
        <p:xfrm>
          <a:off x="468313" y="1628775"/>
          <a:ext cx="3959225" cy="2921000"/>
        </p:xfrm>
        <a:graphic>
          <a:graphicData uri="http://schemas.openxmlformats.org/presentationml/2006/ole">
            <mc:AlternateContent xmlns:mc="http://schemas.openxmlformats.org/markup-compatibility/2006">
              <mc:Choice xmlns:v="urn:schemas-microsoft-com:vml" Requires="v">
                <p:oleObj spid="_x0000_s3081" name="" r:id="rId5" imgW="11363325" imgH="8543925" progId="MSPhotoEd.3">
                  <p:embed/>
                </p:oleObj>
              </mc:Choice>
              <mc:Fallback>
                <p:oleObj name="" r:id="rId5" imgW="11363325" imgH="8543925" progId="MSPhotoEd.3">
                  <p:embed/>
                  <p:pic>
                    <p:nvPicPr>
                      <p:cNvPr id="0" name="图片 3080"/>
                      <p:cNvPicPr/>
                      <p:nvPr/>
                    </p:nvPicPr>
                    <p:blipFill>
                      <a:blip r:embed="rId6"/>
                      <a:stretch>
                        <a:fillRect/>
                      </a:stretch>
                    </p:blipFill>
                    <p:spPr>
                      <a:xfrm>
                        <a:off x="468313" y="1628775"/>
                        <a:ext cx="3959225" cy="2921000"/>
                      </a:xfrm>
                      <a:prstGeom prst="rect">
                        <a:avLst/>
                      </a:prstGeom>
                      <a:noFill/>
                      <a:ln w="38100">
                        <a:noFill/>
                        <a:miter/>
                      </a:ln>
                    </p:spPr>
                  </p:pic>
                </p:oleObj>
              </mc:Fallback>
            </mc:AlternateContent>
          </a:graphicData>
        </a:graphic>
      </p:graphicFrame>
      <p:sp>
        <p:nvSpPr>
          <p:cNvPr id="59414" name="左箭头 59413"/>
          <p:cNvSpPr/>
          <p:nvPr/>
        </p:nvSpPr>
        <p:spPr>
          <a:xfrm>
            <a:off x="1600200" y="3424238"/>
            <a:ext cx="457200" cy="228600"/>
          </a:xfrm>
          <a:prstGeom prst="leftArrow">
            <a:avLst>
              <a:gd name="adj1" fmla="val 50000"/>
              <a:gd name="adj2" fmla="val 50000"/>
            </a:avLst>
          </a:prstGeom>
          <a:solidFill>
            <a:srgbClr val="66FFFF"/>
          </a:solidFill>
          <a:ln w="28575" cap="flat" cmpd="sng">
            <a:solidFill>
              <a:srgbClr val="FF0000"/>
            </a:solidFill>
            <a:prstDash val="solid"/>
            <a:miter/>
            <a:headEnd type="none" w="med" len="med"/>
            <a:tailEnd type="none" w="med" len="med"/>
          </a:ln>
        </p:spPr>
        <p:txBody>
          <a:bodyPr wrap="none" anchor="ctr" anchorCtr="0"/>
          <a:p>
            <a:endParaRPr sz="2400" b="0" dirty="0">
              <a:latin typeface="Times New Roman" panose="02020603050405020304" pitchFamily="18" charset="0"/>
            </a:endParaRPr>
          </a:p>
        </p:txBody>
      </p:sp>
      <p:sp>
        <p:nvSpPr>
          <p:cNvPr id="59415" name="文本框 59414"/>
          <p:cNvSpPr txBox="1"/>
          <p:nvPr/>
        </p:nvSpPr>
        <p:spPr>
          <a:xfrm>
            <a:off x="2209800" y="5100638"/>
            <a:ext cx="5943600" cy="1006475"/>
          </a:xfrm>
          <a:prstGeom prst="rect">
            <a:avLst/>
          </a:prstGeom>
          <a:noFill/>
          <a:ln w="9525">
            <a:noFill/>
          </a:ln>
        </p:spPr>
        <p:txBody>
          <a:bodyPr>
            <a:spAutoFit/>
          </a:bodyPr>
          <a:p>
            <a:pPr algn="l">
              <a:lnSpc>
                <a:spcPct val="125000"/>
              </a:lnSpc>
            </a:pPr>
            <a:r>
              <a:rPr lang="en-US" altLang="zh-CN" sz="2400" i="1" dirty="0" err="1">
                <a:latin typeface="Times New Roman" panose="02020603050405020304" pitchFamily="18" charset="0"/>
              </a:rPr>
              <a:t>u</a:t>
            </a:r>
            <a:r>
              <a:rPr lang="en-US" altLang="zh-CN" sz="2400" baseline="-25000" dirty="0" err="1">
                <a:latin typeface="Times New Roman" panose="02020603050405020304" pitchFamily="18" charset="0"/>
              </a:rPr>
              <a:t>BE</a:t>
            </a:r>
            <a:r>
              <a:rPr lang="zh-CN" altLang="en-US" sz="2400">
                <a:latin typeface="Times New Roman" panose="02020603050405020304" pitchFamily="18" charset="0"/>
              </a:rPr>
              <a:t>＝</a:t>
            </a:r>
            <a:r>
              <a:rPr lang="en-US" altLang="zh-CN" sz="2400" i="1" dirty="0" err="1">
                <a:latin typeface="Times New Roman" panose="02020603050405020304" pitchFamily="18" charset="0"/>
              </a:rPr>
              <a:t>u</a:t>
            </a:r>
            <a:r>
              <a:rPr lang="en-US" altLang="zh-CN" sz="2400" baseline="-25000" dirty="0" err="1">
                <a:latin typeface="Times New Roman" panose="02020603050405020304" pitchFamily="18" charset="0"/>
              </a:rPr>
              <a:t>I</a:t>
            </a:r>
            <a:r>
              <a:rPr lang="zh-CN" altLang="en-US" sz="2400">
                <a:latin typeface="Times New Roman" panose="02020603050405020304" pitchFamily="18" charset="0"/>
              </a:rPr>
              <a:t>＋</a:t>
            </a:r>
            <a:r>
              <a:rPr lang="en-US" altLang="zh-CN" sz="2400" i="1">
                <a:latin typeface="Times New Roman" panose="02020603050405020304" pitchFamily="18" charset="0"/>
              </a:rPr>
              <a:t>U</a:t>
            </a:r>
            <a:r>
              <a:rPr lang="en-US" altLang="zh-CN" sz="2400" baseline="-25000">
                <a:latin typeface="Times New Roman" panose="02020603050405020304" pitchFamily="18" charset="0"/>
              </a:rPr>
              <a:t>BEQ</a:t>
            </a:r>
            <a:r>
              <a:rPr lang="zh-CN" altLang="en-US" sz="2400">
                <a:latin typeface="Times New Roman" panose="02020603050405020304" pitchFamily="18" charset="0"/>
              </a:rPr>
              <a:t>，</a:t>
            </a:r>
            <a:r>
              <a:rPr lang="zh-CN" altLang="en-US" sz="2400" dirty="0">
                <a:latin typeface="Times New Roman" panose="02020603050405020304" pitchFamily="18" charset="0"/>
              </a:rPr>
              <a:t>信号驮载在静态之上。</a:t>
            </a:r>
            <a:endParaRPr lang="zh-CN" altLang="en-US" sz="2400" dirty="0">
              <a:latin typeface="Times New Roman" panose="02020603050405020304" pitchFamily="18" charset="0"/>
            </a:endParaRPr>
          </a:p>
          <a:p>
            <a:pPr algn="l">
              <a:lnSpc>
                <a:spcPct val="125000"/>
              </a:lnSpc>
            </a:pPr>
            <a:r>
              <a:rPr lang="zh-CN" altLang="en-US" sz="2400" dirty="0">
                <a:latin typeface="Times New Roman" panose="02020603050405020304" pitchFamily="18" charset="0"/>
              </a:rPr>
              <a:t>负载上只有交流信号。</a:t>
            </a:r>
            <a:endParaRPr lang="zh-CN" altLang="en-US" sz="2400">
              <a:latin typeface="Times New Roman" panose="02020603050405020304" pitchFamily="18" charset="0"/>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395"/>
                                        </p:tgtEl>
                                        <p:attrNameLst>
                                          <p:attrName>style.visibility</p:attrName>
                                        </p:attrNameLst>
                                      </p:cBhvr>
                                      <p:to>
                                        <p:strVal val="visible"/>
                                      </p:to>
                                    </p:set>
                                    <p:animEffect transition="in" filter="blinds(horizontal)">
                                      <p:cBhvr>
                                        <p:cTn id="7" dur="500"/>
                                        <p:tgtEl>
                                          <p:spTgt spid="5939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9394"/>
                                        </p:tgtEl>
                                        <p:attrNameLst>
                                          <p:attrName>style.visibility</p:attrName>
                                        </p:attrNameLst>
                                      </p:cBhvr>
                                      <p:to>
                                        <p:strVal val="visible"/>
                                      </p:to>
                                    </p:set>
                                    <p:animEffect transition="in" filter="blinds(horizontal)">
                                      <p:cBhvr>
                                        <p:cTn id="12" dur="500"/>
                                        <p:tgtEl>
                                          <p:spTgt spid="5939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59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9396"/>
                                        </p:tgtEl>
                                        <p:attrNameLst>
                                          <p:attrName>style.visibility</p:attrName>
                                        </p:attrNameLst>
                                      </p:cBhvr>
                                      <p:to>
                                        <p:strVal val="visible"/>
                                      </p:to>
                                    </p:set>
                                    <p:animEffect transition="in" filter="wipe(left)">
                                      <p:cBhvr>
                                        <p:cTn id="21" dur="500"/>
                                        <p:tgtEl>
                                          <p:spTgt spid="5939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59405"/>
                                        </p:tgtEl>
                                        <p:attrNameLst>
                                          <p:attrName>style.visibility</p:attrName>
                                        </p:attrNameLst>
                                      </p:cBhvr>
                                      <p:to>
                                        <p:strVal val="visible"/>
                                      </p:to>
                                    </p:set>
                                    <p:animEffect transition="in" filter="blinds(horizontal)">
                                      <p:cBhvr>
                                        <p:cTn id="26" dur="500"/>
                                        <p:tgtEl>
                                          <p:spTgt spid="5940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59409"/>
                                        </p:tgtEl>
                                        <p:attrNameLst>
                                          <p:attrName>style.visibility</p:attrName>
                                        </p:attrNameLst>
                                      </p:cBhvr>
                                      <p:to>
                                        <p:strVal val="visible"/>
                                      </p:to>
                                    </p:set>
                                    <p:animEffect transition="in" filter="blinds(horizontal)">
                                      <p:cBhvr>
                                        <p:cTn id="31" dur="500"/>
                                        <p:tgtEl>
                                          <p:spTgt spid="5940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59397"/>
                                        </p:tgtEl>
                                        <p:attrNameLst>
                                          <p:attrName>style.visibility</p:attrName>
                                        </p:attrNameLst>
                                      </p:cBhvr>
                                      <p:to>
                                        <p:strVal val="visible"/>
                                      </p:to>
                                    </p:set>
                                    <p:animEffect transition="in" filter="wipe(left)">
                                      <p:cBhvr>
                                        <p:cTn id="36" dur="500"/>
                                        <p:tgtEl>
                                          <p:spTgt spid="5939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9398">
                                            <p:txEl>
                                              <p:charRg st="0" end="5"/>
                                            </p:txEl>
                                          </p:spTgt>
                                        </p:tgtEl>
                                        <p:attrNameLst>
                                          <p:attrName>style.visibility</p:attrName>
                                        </p:attrNameLst>
                                      </p:cBhvr>
                                      <p:to>
                                        <p:strVal val="visible"/>
                                      </p:to>
                                    </p:set>
                                    <p:animEffect transition="in" filter="wipe(left)">
                                      <p:cBhvr>
                                        <p:cTn id="41" dur="500"/>
                                        <p:tgtEl>
                                          <p:spTgt spid="59398">
                                            <p:txEl>
                                              <p:charRg st="0"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59413"/>
                                        </p:tgtEl>
                                        <p:attrNameLst>
                                          <p:attrName>style.visibility</p:attrName>
                                        </p:attrNameLst>
                                      </p:cBhvr>
                                      <p:to>
                                        <p:strVal val="visible"/>
                                      </p:to>
                                    </p:set>
                                    <p:animEffect transition="in" filter="blinds(horizontal)">
                                      <p:cBhvr>
                                        <p:cTn id="46" dur="500"/>
                                        <p:tgtEl>
                                          <p:spTgt spid="594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grpId="0" nodeType="clickEffect">
                                  <p:stCondLst>
                                    <p:cond delay="0"/>
                                  </p:stCondLst>
                                  <p:childTnLst>
                                    <p:set>
                                      <p:cBhvr>
                                        <p:cTn id="50" dur="1" fill="hold">
                                          <p:stCondLst>
                                            <p:cond delay="0"/>
                                          </p:stCondLst>
                                        </p:cTn>
                                        <p:tgtEl>
                                          <p:spTgt spid="59414"/>
                                        </p:tgtEl>
                                        <p:attrNameLst>
                                          <p:attrName>style.visibility</p:attrName>
                                        </p:attrNameLst>
                                      </p:cBhvr>
                                      <p:to>
                                        <p:strVal val="visible"/>
                                      </p:to>
                                    </p:set>
                                    <p:animEffect transition="in" filter="wipe(right)">
                                      <p:cBhvr>
                                        <p:cTn id="51" dur="500"/>
                                        <p:tgtEl>
                                          <p:spTgt spid="5941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59415">
                                            <p:txEl>
                                              <p:charRg st="0" end="23"/>
                                            </p:txEl>
                                          </p:spTgt>
                                        </p:tgtEl>
                                        <p:attrNameLst>
                                          <p:attrName>style.visibility</p:attrName>
                                        </p:attrNameLst>
                                      </p:cBhvr>
                                      <p:to>
                                        <p:strVal val="visible"/>
                                      </p:to>
                                    </p:set>
                                    <p:animEffect transition="in" filter="wipe(left)">
                                      <p:cBhvr>
                                        <p:cTn id="56" dur="500"/>
                                        <p:tgtEl>
                                          <p:spTgt spid="59415">
                                            <p:txEl>
                                              <p:charRg st="0" end="2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59415">
                                            <p:txEl>
                                              <p:charRg st="23" end="34"/>
                                            </p:txEl>
                                          </p:spTgt>
                                        </p:tgtEl>
                                        <p:attrNameLst>
                                          <p:attrName>style.visibility</p:attrName>
                                        </p:attrNameLst>
                                      </p:cBhvr>
                                      <p:to>
                                        <p:strVal val="visible"/>
                                      </p:to>
                                    </p:set>
                                    <p:animEffect transition="in" filter="wipe(left)">
                                      <p:cBhvr>
                                        <p:cTn id="61" dur="500"/>
                                        <p:tgtEl>
                                          <p:spTgt spid="59415">
                                            <p:txEl>
                                              <p:charRg st="23" end="3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p:bldP spid="59398" grpId="0" build="p"/>
      <p:bldP spid="59414" grpId="0" animBg="1"/>
      <p:bldP spid="59415" grpId="0" uiExpand="1" build="p"/>
      <p:bldP spid="59394" grpId="0"/>
      <p:bldP spid="5939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pic>
        <p:nvPicPr>
          <p:cNvPr id="52227" name="图片 52226" descr="Dz020104"/>
          <p:cNvPicPr>
            <a:picLocks noChangeAspect="1"/>
          </p:cNvPicPr>
          <p:nvPr>
            <p:custDataLst>
              <p:tags r:id="rId1"/>
            </p:custDataLst>
          </p:nvPr>
        </p:nvPicPr>
        <p:blipFill>
          <a:blip r:embed="rId2"/>
          <a:stretch>
            <a:fillRect/>
          </a:stretch>
        </p:blipFill>
        <p:spPr>
          <a:xfrm>
            <a:off x="1331595" y="3498850"/>
            <a:ext cx="6200775" cy="2543175"/>
          </a:xfrm>
          <a:prstGeom prst="rect">
            <a:avLst/>
          </a:prstGeom>
          <a:noFill/>
          <a:ln w="9525">
            <a:noFill/>
          </a:ln>
        </p:spPr>
      </p:pic>
      <p:grpSp>
        <p:nvGrpSpPr>
          <p:cNvPr id="52231" name="组合 52230"/>
          <p:cNvGrpSpPr/>
          <p:nvPr/>
        </p:nvGrpSpPr>
        <p:grpSpPr>
          <a:xfrm>
            <a:off x="417195" y="4565650"/>
            <a:ext cx="8077200" cy="677863"/>
            <a:chOff x="288" y="2352"/>
            <a:chExt cx="5088" cy="427"/>
          </a:xfrm>
        </p:grpSpPr>
        <p:sp>
          <p:nvSpPr>
            <p:cNvPr id="52232" name="线形标注 1 52231"/>
            <p:cNvSpPr/>
            <p:nvPr>
              <p:custDataLst>
                <p:tags r:id="rId3"/>
              </p:custDataLst>
            </p:nvPr>
          </p:nvSpPr>
          <p:spPr>
            <a:xfrm>
              <a:off x="288" y="2408"/>
              <a:ext cx="1008" cy="280"/>
            </a:xfrm>
            <a:prstGeom prst="borderCallout1">
              <a:avLst>
                <a:gd name="adj1" fmla="val 25713"/>
                <a:gd name="adj2" fmla="val 104764"/>
                <a:gd name="adj3" fmla="val 153213"/>
                <a:gd name="adj4" fmla="val 166468"/>
              </a:avLst>
            </a:prstGeom>
            <a:solidFill>
              <a:srgbClr val="66FFFF"/>
            </a:solidFill>
            <a:ln w="19050" cap="flat" cmpd="sng">
              <a:solidFill>
                <a:srgbClr val="FF0000"/>
              </a:solidFill>
              <a:prstDash val="solid"/>
              <a:miter/>
              <a:headEnd type="none" w="med" len="med"/>
              <a:tailEnd type="none" w="med" len="med"/>
            </a:ln>
          </p:spPr>
          <p:txBody>
            <a:bodyPr/>
            <a:p>
              <a:r>
                <a:rPr lang="zh-CN" altLang="en-US" sz="2400" dirty="0">
                  <a:latin typeface="Times New Roman" panose="02020603050405020304" pitchFamily="18" charset="0"/>
                </a:rPr>
                <a:t>下限频率</a:t>
              </a:r>
              <a:endParaRPr lang="zh-CN" altLang="en-US" sz="2400">
                <a:latin typeface="Times New Roman" panose="02020603050405020304" pitchFamily="18" charset="0"/>
              </a:endParaRPr>
            </a:p>
          </p:txBody>
        </p:sp>
        <p:sp>
          <p:nvSpPr>
            <p:cNvPr id="52233" name="线形标注 1 52232"/>
            <p:cNvSpPr/>
            <p:nvPr>
              <p:custDataLst>
                <p:tags r:id="rId4"/>
              </p:custDataLst>
            </p:nvPr>
          </p:nvSpPr>
          <p:spPr>
            <a:xfrm>
              <a:off x="4368" y="2352"/>
              <a:ext cx="1008" cy="280"/>
            </a:xfrm>
            <a:prstGeom prst="borderCallout1">
              <a:avLst>
                <a:gd name="adj1" fmla="val 25713"/>
                <a:gd name="adj2" fmla="val -4764"/>
                <a:gd name="adj3" fmla="val 171431"/>
                <a:gd name="adj4" fmla="val -19245"/>
              </a:avLst>
            </a:prstGeom>
            <a:solidFill>
              <a:srgbClr val="66FFFF"/>
            </a:solidFill>
            <a:ln w="19050" cap="flat" cmpd="sng">
              <a:solidFill>
                <a:srgbClr val="FF0000"/>
              </a:solidFill>
              <a:prstDash val="solid"/>
              <a:miter/>
              <a:headEnd type="none" w="med" len="med"/>
              <a:tailEnd type="none" w="med" len="med"/>
            </a:ln>
          </p:spPr>
          <p:txBody>
            <a:bodyPr/>
            <a:p>
              <a:r>
                <a:rPr lang="zh-CN" altLang="en-US" sz="2400" dirty="0">
                  <a:latin typeface="Times New Roman" panose="02020603050405020304" pitchFamily="18" charset="0"/>
                </a:rPr>
                <a:t>上限频率</a:t>
              </a:r>
              <a:endParaRPr lang="zh-CN" altLang="en-US" sz="2400">
                <a:latin typeface="Times New Roman" panose="02020603050405020304" pitchFamily="18" charset="0"/>
              </a:endParaRPr>
            </a:p>
          </p:txBody>
        </p:sp>
        <p:graphicFrame>
          <p:nvGraphicFramePr>
            <p:cNvPr id="52234" name="对象 52233"/>
            <p:cNvGraphicFramePr/>
            <p:nvPr>
              <p:custDataLst>
                <p:tags r:id="rId5"/>
              </p:custDataLst>
            </p:nvPr>
          </p:nvGraphicFramePr>
          <p:xfrm>
            <a:off x="2496" y="2496"/>
            <a:ext cx="1056" cy="283"/>
          </p:xfrm>
          <a:graphic>
            <a:graphicData uri="http://schemas.openxmlformats.org/presentationml/2006/ole">
              <mc:AlternateContent xmlns:mc="http://schemas.openxmlformats.org/markup-compatibility/2006">
                <mc:Choice xmlns:v="urn:schemas-microsoft-com:vml" Requires="v">
                  <p:oleObj spid="_x0000_s3088" name="" r:id="rId6" imgW="850265" imgH="228600" progId="Equation.3">
                    <p:embed/>
                  </p:oleObj>
                </mc:Choice>
                <mc:Fallback>
                  <p:oleObj name="" r:id="rId6" imgW="850265" imgH="228600" progId="Equation.3">
                    <p:embed/>
                    <p:pic>
                      <p:nvPicPr>
                        <p:cNvPr id="0" name="图片 3087"/>
                        <p:cNvPicPr/>
                        <p:nvPr/>
                      </p:nvPicPr>
                      <p:blipFill>
                        <a:blip r:embed="rId7"/>
                        <a:stretch>
                          <a:fillRect/>
                        </a:stretch>
                      </p:blipFill>
                      <p:spPr>
                        <a:xfrm>
                          <a:off x="2496" y="2496"/>
                          <a:ext cx="1056" cy="283"/>
                        </a:xfrm>
                        <a:prstGeom prst="rect">
                          <a:avLst/>
                        </a:prstGeom>
                        <a:solidFill>
                          <a:srgbClr val="66FFFF"/>
                        </a:solidFill>
                        <a:ln w="19050" cap="flat" cmpd="sng">
                          <a:solidFill>
                            <a:srgbClr val="FF0000"/>
                          </a:solidFill>
                          <a:prstDash val="solid"/>
                          <a:miter/>
                          <a:headEnd type="none" w="med" len="med"/>
                          <a:tailEnd type="none" w="med" len="med"/>
                        </a:ln>
                      </p:spPr>
                    </p:pic>
                  </p:oleObj>
                </mc:Fallback>
              </mc:AlternateContent>
            </a:graphicData>
          </a:graphic>
        </p:graphicFrame>
      </p:grpSp>
      <p:graphicFrame>
        <p:nvGraphicFramePr>
          <p:cNvPr id="59413" name="对象 59412"/>
          <p:cNvGraphicFramePr/>
          <p:nvPr>
            <p:custDataLst>
              <p:tags r:id="rId8"/>
            </p:custDataLst>
          </p:nvPr>
        </p:nvGraphicFramePr>
        <p:xfrm>
          <a:off x="2771458" y="692785"/>
          <a:ext cx="3959225" cy="2921000"/>
        </p:xfrm>
        <a:graphic>
          <a:graphicData uri="http://schemas.openxmlformats.org/presentationml/2006/ole">
            <mc:AlternateContent xmlns:mc="http://schemas.openxmlformats.org/markup-compatibility/2006">
              <mc:Choice xmlns:v="urn:schemas-microsoft-com:vml" Requires="v">
                <p:oleObj spid="_x0000_s3081" name="" r:id="rId9" imgW="11363325" imgH="8543925" progId="MSPhotoEd.3">
                  <p:embed/>
                </p:oleObj>
              </mc:Choice>
              <mc:Fallback>
                <p:oleObj name="" r:id="rId9" imgW="11363325" imgH="8543925" progId="MSPhotoEd.3">
                  <p:embed/>
                  <p:pic>
                    <p:nvPicPr>
                      <p:cNvPr id="0" name="图片 3080"/>
                      <p:cNvPicPr/>
                      <p:nvPr/>
                    </p:nvPicPr>
                    <p:blipFill>
                      <a:blip r:embed="rId10"/>
                      <a:stretch>
                        <a:fillRect/>
                      </a:stretch>
                    </p:blipFill>
                    <p:spPr>
                      <a:xfrm>
                        <a:off x="2771458" y="692785"/>
                        <a:ext cx="3959225" cy="29210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标题 60417"/>
          <p:cNvSpPr>
            <a:spLocks noGrp="1"/>
          </p:cNvSpPr>
          <p:nvPr>
            <p:ph type="ctrTitle"/>
          </p:nvPr>
        </p:nvSpPr>
        <p:spPr>
          <a:xfrm>
            <a:off x="609600" y="2133600"/>
            <a:ext cx="8077200" cy="838200"/>
          </a:xfrm>
        </p:spPr>
        <p:txBody>
          <a:bodyPr anchor="ctr" anchorCtr="0"/>
          <a:p>
            <a:pPr defTabSz="914400">
              <a:buClrTx/>
              <a:buSzTx/>
              <a:buFontTx/>
              <a:buNone/>
            </a:pPr>
            <a:r>
              <a:rPr lang="zh-CN" altLang="en-US" sz="4400" b="1" kern="1200" baseline="0" dirty="0">
                <a:solidFill>
                  <a:srgbClr val="333399"/>
                </a:solidFill>
                <a:latin typeface="华文楷体" panose="02010600040101010101" pitchFamily="2" charset="-122"/>
                <a:ea typeface="华文楷体" panose="02010600040101010101" pitchFamily="2" charset="-122"/>
              </a:rPr>
              <a:t>§2.3   放大电路的分析方法</a:t>
            </a:r>
            <a:endParaRPr lang="zh-CN" altLang="en-US" sz="4400" kern="1200" baseline="0" dirty="0">
              <a:solidFill>
                <a:srgbClr val="333399"/>
              </a:solidFill>
              <a:latin typeface="华文楷体" panose="02010600040101010101" pitchFamily="2" charset="-122"/>
              <a:ea typeface="华文楷体" panose="02010600040101010101" pitchFamily="2" charset="-122"/>
            </a:endParaRPr>
          </a:p>
        </p:txBody>
      </p:sp>
      <p:sp>
        <p:nvSpPr>
          <p:cNvPr id="60425" name="文本框 60424">
            <a:hlinkClick r:id="rId1" action="ppaction://hlinksldjump"/>
          </p:cNvPr>
          <p:cNvSpPr txBox="1"/>
          <p:nvPr/>
        </p:nvSpPr>
        <p:spPr>
          <a:xfrm>
            <a:off x="1835150" y="3213100"/>
            <a:ext cx="6856730" cy="583565"/>
          </a:xfrm>
          <a:prstGeom prst="rect">
            <a:avLst/>
          </a:prstGeom>
          <a:noFill/>
          <a:ln w="9525">
            <a:noFill/>
          </a:ln>
        </p:spPr>
        <p:txBody>
          <a:bodyPr wrap="square">
            <a:spAutoFit/>
          </a:bodyPr>
          <a:p>
            <a:pPr algn="l">
              <a:spcBef>
                <a:spcPct val="50000"/>
              </a:spcBef>
            </a:pPr>
            <a:r>
              <a:rPr lang="zh-CN" altLang="en-US" sz="3200" b="0" dirty="0">
                <a:solidFill>
                  <a:srgbClr val="FF0000"/>
                </a:solidFill>
                <a:latin typeface="黑体" panose="02010609060101010101" pitchFamily="49" charset="-122"/>
                <a:ea typeface="黑体" panose="02010609060101010101" pitchFamily="49" charset="-122"/>
              </a:rPr>
              <a:t>一、放大电路的直流通路和交流通路</a:t>
            </a:r>
            <a:endParaRPr lang="zh-CN" altLang="en-US" sz="3200" b="0" dirty="0">
              <a:solidFill>
                <a:srgbClr val="FF0000"/>
              </a:solidFill>
              <a:latin typeface="黑体" panose="02010609060101010101" pitchFamily="49" charset="-122"/>
              <a:ea typeface="黑体" panose="02010609060101010101" pitchFamily="49" charset="-122"/>
            </a:endParaRPr>
          </a:p>
        </p:txBody>
      </p:sp>
      <p:sp>
        <p:nvSpPr>
          <p:cNvPr id="60426" name="文本框 60425">
            <a:hlinkClick r:id="rId2" action="ppaction://hlinksldjump"/>
          </p:cNvPr>
          <p:cNvSpPr txBox="1"/>
          <p:nvPr/>
        </p:nvSpPr>
        <p:spPr>
          <a:xfrm>
            <a:off x="1808480" y="3873500"/>
            <a:ext cx="3840480" cy="583565"/>
          </a:xfrm>
          <a:prstGeom prst="rect">
            <a:avLst/>
          </a:prstGeom>
          <a:noFill/>
          <a:ln w="9525">
            <a:noFill/>
          </a:ln>
        </p:spPr>
        <p:txBody>
          <a:bodyPr wrap="square">
            <a:spAutoFit/>
          </a:bodyPr>
          <a:p>
            <a:pPr algn="l">
              <a:spcBef>
                <a:spcPct val="50000"/>
              </a:spcBef>
            </a:pPr>
            <a:r>
              <a:rPr lang="zh-CN" altLang="en-US" sz="3200" b="0" dirty="0">
                <a:solidFill>
                  <a:srgbClr val="FF0000"/>
                </a:solidFill>
                <a:latin typeface="黑体" panose="02010609060101010101" pitchFamily="49" charset="-122"/>
                <a:ea typeface="黑体" panose="02010609060101010101" pitchFamily="49" charset="-122"/>
              </a:rPr>
              <a:t>二、图解法</a:t>
            </a:r>
            <a:endParaRPr lang="zh-CN" altLang="en-US" sz="3200" b="0" dirty="0">
              <a:solidFill>
                <a:srgbClr val="FF0000"/>
              </a:solidFill>
              <a:latin typeface="黑体" panose="02010609060101010101" pitchFamily="49" charset="-122"/>
              <a:ea typeface="黑体" panose="02010609060101010101" pitchFamily="49" charset="-122"/>
            </a:endParaRPr>
          </a:p>
        </p:txBody>
      </p:sp>
      <p:sp>
        <p:nvSpPr>
          <p:cNvPr id="60427" name="文本框 60426">
            <a:hlinkClick r:id="rId3" action="ppaction://hlinksldjump"/>
          </p:cNvPr>
          <p:cNvSpPr txBox="1"/>
          <p:nvPr/>
        </p:nvSpPr>
        <p:spPr>
          <a:xfrm>
            <a:off x="1808480" y="4521200"/>
            <a:ext cx="3413760" cy="583565"/>
          </a:xfrm>
          <a:prstGeom prst="rect">
            <a:avLst/>
          </a:prstGeom>
          <a:noFill/>
          <a:ln w="9525">
            <a:noFill/>
          </a:ln>
        </p:spPr>
        <p:txBody>
          <a:bodyPr wrap="square">
            <a:spAutoFit/>
          </a:bodyPr>
          <a:p>
            <a:pPr algn="l">
              <a:spcBef>
                <a:spcPct val="50000"/>
              </a:spcBef>
            </a:pPr>
            <a:r>
              <a:rPr lang="zh-CN" altLang="en-US" sz="3200" b="0" dirty="0">
                <a:solidFill>
                  <a:srgbClr val="FF0000"/>
                </a:solidFill>
                <a:latin typeface="黑体" panose="02010609060101010101" pitchFamily="49" charset="-122"/>
                <a:ea typeface="黑体" panose="02010609060101010101" pitchFamily="49" charset="-122"/>
              </a:rPr>
              <a:t>三、等效电路法</a:t>
            </a:r>
            <a:endParaRPr lang="zh-CN" altLang="en-US" sz="3200" b="0" dirty="0">
              <a:solidFill>
                <a:srgbClr val="FF0000"/>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20345" y="575945"/>
            <a:ext cx="8722995" cy="6219825"/>
          </a:xfrm>
        </p:spPr>
        <p:txBody>
          <a:bodyPr/>
          <a:p>
            <a:pPr marL="0" indent="0">
              <a:lnSpc>
                <a:spcPct val="120000"/>
              </a:lnSpc>
              <a:spcBef>
                <a:spcPts val="600"/>
              </a:spcBef>
              <a:spcAft>
                <a:spcPts val="600"/>
              </a:spcAft>
              <a:buNone/>
            </a:pPr>
            <a:r>
              <a:rPr lang="zh-CN" altLang="en-US" sz="2400" b="1">
                <a:solidFill>
                  <a:srgbClr val="FF0000"/>
                </a:solidFill>
                <a:latin typeface="Times New Roman" panose="02020603050405020304" pitchFamily="18" charset="0"/>
                <a:cs typeface="Times New Roman" panose="02020603050405020304" pitchFamily="18" charset="0"/>
              </a:rPr>
              <a:t>【教学内容】</a:t>
            </a:r>
            <a:endParaRPr lang="zh-CN" altLang="en-US" sz="2400" b="1">
              <a:latin typeface="Times New Roman" panose="02020603050405020304" pitchFamily="18" charset="0"/>
              <a:cs typeface="Times New Roman" panose="02020603050405020304" pitchFamily="18" charset="0"/>
            </a:endParaRPr>
          </a:p>
          <a:p>
            <a:pPr marL="914400" lvl="2" indent="-457200">
              <a:lnSpc>
                <a:spcPct val="120000"/>
              </a:lnSpc>
              <a:spcBef>
                <a:spcPts val="0"/>
              </a:spcBef>
              <a:spcAft>
                <a:spcPts val="600"/>
              </a:spcAft>
              <a:buNone/>
            </a:pPr>
            <a:r>
              <a:rPr lang="zh-CN" altLang="en-US" b="1">
                <a:latin typeface="Times New Roman" panose="02020603050405020304" pitchFamily="18" charset="0"/>
                <a:cs typeface="Times New Roman" panose="02020603050405020304" pitchFamily="18" charset="0"/>
              </a:rPr>
              <a:t>（1）晶体管和场效应管放大电路的组成原理和直流偏置电路的分析及计算；</a:t>
            </a:r>
            <a:endParaRPr lang="zh-CN" altLang="en-US" b="1">
              <a:latin typeface="Times New Roman" panose="02020603050405020304" pitchFamily="18" charset="0"/>
              <a:cs typeface="Times New Roman" panose="02020603050405020304" pitchFamily="18" charset="0"/>
            </a:endParaRPr>
          </a:p>
          <a:p>
            <a:pPr marL="914400" lvl="2" indent="-457200">
              <a:lnSpc>
                <a:spcPct val="120000"/>
              </a:lnSpc>
              <a:spcBef>
                <a:spcPts val="600"/>
              </a:spcBef>
              <a:spcAft>
                <a:spcPts val="600"/>
              </a:spcAft>
              <a:buNone/>
            </a:pPr>
            <a:r>
              <a:rPr lang="zh-CN" altLang="en-US" b="1">
                <a:latin typeface="Times New Roman" panose="02020603050405020304" pitchFamily="18" charset="0"/>
                <a:cs typeface="Times New Roman" panose="02020603050405020304" pitchFamily="18" charset="0"/>
              </a:rPr>
              <a:t>（2）基本放大电路的图解分析、非线性失真和动态范围等基本原理及基本概念；</a:t>
            </a:r>
            <a:endParaRPr lang="zh-CN" altLang="en-US" b="1">
              <a:latin typeface="Times New Roman" panose="02020603050405020304" pitchFamily="18" charset="0"/>
              <a:cs typeface="Times New Roman" panose="02020603050405020304" pitchFamily="18" charset="0"/>
            </a:endParaRPr>
          </a:p>
          <a:p>
            <a:pPr marL="914400" lvl="2" indent="-457200">
              <a:lnSpc>
                <a:spcPct val="120000"/>
              </a:lnSpc>
              <a:spcBef>
                <a:spcPts val="600"/>
              </a:spcBef>
              <a:spcAft>
                <a:spcPts val="600"/>
              </a:spcAft>
              <a:buNone/>
            </a:pPr>
            <a:r>
              <a:rPr lang="zh-CN" altLang="en-US" b="1">
                <a:latin typeface="Times New Roman" panose="02020603050405020304" pitchFamily="18" charset="0"/>
                <a:cs typeface="Times New Roman" panose="02020603050405020304" pitchFamily="18" charset="0"/>
              </a:rPr>
              <a:t>（3）晶体管和场效应管的低频交流小信号微变模型电路；</a:t>
            </a:r>
            <a:endParaRPr lang="zh-CN" altLang="en-US" b="1">
              <a:latin typeface="Times New Roman" panose="02020603050405020304" pitchFamily="18" charset="0"/>
              <a:cs typeface="Times New Roman" panose="02020603050405020304" pitchFamily="18" charset="0"/>
            </a:endParaRPr>
          </a:p>
          <a:p>
            <a:pPr marL="914400" lvl="2" indent="-457200">
              <a:lnSpc>
                <a:spcPct val="120000"/>
              </a:lnSpc>
              <a:spcBef>
                <a:spcPts val="600"/>
              </a:spcBef>
              <a:spcAft>
                <a:spcPts val="600"/>
              </a:spcAft>
              <a:buNone/>
            </a:pPr>
            <a:r>
              <a:rPr lang="zh-CN" altLang="en-US" b="1">
                <a:latin typeface="Times New Roman" panose="02020603050405020304" pitchFamily="18" charset="0"/>
                <a:cs typeface="Times New Roman" panose="02020603050405020304" pitchFamily="18" charset="0"/>
              </a:rPr>
              <a:t>（4）三种组态基本放大电路的特点及交流性能参数的计算。</a:t>
            </a:r>
            <a:endParaRPr lang="zh-CN" altLang="en-US" b="1">
              <a:latin typeface="Times New Roman" panose="02020603050405020304" pitchFamily="18" charset="0"/>
              <a:cs typeface="Times New Roman" panose="02020603050405020304" pitchFamily="18" charset="0"/>
            </a:endParaRPr>
          </a:p>
          <a:p>
            <a:pPr marL="0" lvl="1" indent="0">
              <a:lnSpc>
                <a:spcPct val="120000"/>
              </a:lnSpc>
              <a:spcBef>
                <a:spcPts val="600"/>
              </a:spcBef>
              <a:spcAft>
                <a:spcPts val="600"/>
              </a:spcAft>
              <a:buFont typeface="Arial" panose="020B0604020202020204" pitchFamily="34" charset="0"/>
              <a:buNone/>
            </a:pPr>
            <a:r>
              <a:rPr lang="zh-CN" altLang="en-US" sz="2400" b="1">
                <a:solidFill>
                  <a:srgbClr val="FF0000"/>
                </a:solidFill>
                <a:latin typeface="Times New Roman" panose="02020603050405020304" pitchFamily="18" charset="0"/>
                <a:cs typeface="Times New Roman" panose="02020603050405020304" pitchFamily="18" charset="0"/>
              </a:rPr>
              <a:t>【重点】</a:t>
            </a:r>
            <a:endParaRPr lang="zh-CN" altLang="en-US" sz="2400" b="1">
              <a:solidFill>
                <a:srgbClr val="FF0000"/>
              </a:solidFill>
              <a:latin typeface="Times New Roman" panose="02020603050405020304" pitchFamily="18" charset="0"/>
              <a:cs typeface="Times New Roman" panose="02020603050405020304" pitchFamily="18" charset="0"/>
            </a:endParaRPr>
          </a:p>
          <a:p>
            <a:pPr marL="0" lvl="1" indent="457200">
              <a:lnSpc>
                <a:spcPct val="120000"/>
              </a:lnSpc>
              <a:spcBef>
                <a:spcPts val="0"/>
              </a:spcBef>
              <a:spcAft>
                <a:spcPts val="600"/>
              </a:spcAft>
              <a:buFont typeface="Arial" panose="020B0604020202020204" pitchFamily="34" charset="0"/>
              <a:buNone/>
            </a:pPr>
            <a:r>
              <a:rPr lang="zh-CN" altLang="en-US" sz="2400" b="1">
                <a:latin typeface="Times New Roman" panose="02020603050405020304" pitchFamily="18" charset="0"/>
                <a:cs typeface="Times New Roman" panose="02020603050405020304" pitchFamily="18" charset="0"/>
              </a:rPr>
              <a:t>三种组态基本放大电路的特点及其分析、计算。</a:t>
            </a:r>
            <a:endParaRPr lang="zh-CN" altLang="en-US" sz="2800" b="1">
              <a:latin typeface="Times New Roman" panose="02020603050405020304" pitchFamily="18" charset="0"/>
              <a:cs typeface="Times New Roman" panose="02020603050405020304" pitchFamily="18" charset="0"/>
            </a:endParaRPr>
          </a:p>
          <a:p>
            <a:pPr marL="0" indent="0">
              <a:lnSpc>
                <a:spcPct val="120000"/>
              </a:lnSpc>
              <a:spcBef>
                <a:spcPts val="600"/>
              </a:spcBef>
              <a:spcAft>
                <a:spcPts val="600"/>
              </a:spcAft>
              <a:buNone/>
            </a:pPr>
            <a:r>
              <a:rPr lang="zh-CN" altLang="en-US" sz="2400" b="1">
                <a:solidFill>
                  <a:srgbClr val="FF0000"/>
                </a:solidFill>
                <a:latin typeface="Times New Roman" panose="02020603050405020304" pitchFamily="18" charset="0"/>
                <a:cs typeface="Times New Roman" panose="02020603050405020304" pitchFamily="18" charset="0"/>
              </a:rPr>
              <a:t>【难点】</a:t>
            </a:r>
            <a:endParaRPr lang="zh-CN" altLang="en-US" sz="2400" b="1">
              <a:solidFill>
                <a:srgbClr val="FF0000"/>
              </a:solidFill>
              <a:latin typeface="Times New Roman" panose="02020603050405020304" pitchFamily="18" charset="0"/>
              <a:cs typeface="Times New Roman" panose="02020603050405020304" pitchFamily="18" charset="0"/>
            </a:endParaRPr>
          </a:p>
          <a:p>
            <a:pPr marL="0" indent="457200">
              <a:lnSpc>
                <a:spcPct val="120000"/>
              </a:lnSpc>
              <a:spcBef>
                <a:spcPts val="0"/>
              </a:spcBef>
              <a:spcAft>
                <a:spcPts val="600"/>
              </a:spcAft>
              <a:buNone/>
            </a:pPr>
            <a:r>
              <a:rPr lang="zh-CN" altLang="en-US" sz="2400" b="1">
                <a:latin typeface="Times New Roman" panose="02020603050405020304" pitchFamily="18" charset="0"/>
                <a:cs typeface="Times New Roman" panose="02020603050405020304" pitchFamily="18" charset="0"/>
              </a:rPr>
              <a:t>利用图解法对三种组态基本放大电路的分析。</a:t>
            </a:r>
            <a:endParaRPr lang="zh-CN" altLang="en-US" sz="2400" b="1">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graphicFrame>
        <p:nvGraphicFramePr>
          <p:cNvPr id="58380" name="对象 58379"/>
          <p:cNvGraphicFramePr>
            <a:graphicFrameLocks noChangeAspect="1"/>
          </p:cNvGraphicFramePr>
          <p:nvPr>
            <p:custDataLst>
              <p:tags r:id="rId1"/>
            </p:custDataLst>
          </p:nvPr>
        </p:nvGraphicFramePr>
        <p:xfrm>
          <a:off x="2091055" y="1772920"/>
          <a:ext cx="4462145" cy="3157855"/>
        </p:xfrm>
        <a:graphic>
          <a:graphicData uri="http://schemas.openxmlformats.org/presentationml/2006/ole">
            <mc:AlternateContent xmlns:mc="http://schemas.openxmlformats.org/markup-compatibility/2006">
              <mc:Choice xmlns:v="urn:schemas-microsoft-com:vml" Requires="v">
                <p:oleObj spid="_x0000_s3076" name="" r:id="rId2" imgW="12068175" imgH="8258175" progId="MSPhotoEd.3">
                  <p:embed/>
                </p:oleObj>
              </mc:Choice>
              <mc:Fallback>
                <p:oleObj name="" r:id="rId2" imgW="12068175" imgH="8258175" progId="MSPhotoEd.3">
                  <p:embed/>
                  <p:pic>
                    <p:nvPicPr>
                      <p:cNvPr id="0" name="图片 3075"/>
                      <p:cNvPicPr/>
                      <p:nvPr/>
                    </p:nvPicPr>
                    <p:blipFill>
                      <a:blip r:embed="rId3"/>
                      <a:stretch>
                        <a:fillRect/>
                      </a:stretch>
                    </p:blipFill>
                    <p:spPr>
                      <a:xfrm>
                        <a:off x="2091055" y="1772920"/>
                        <a:ext cx="4462145" cy="3157855"/>
                      </a:xfrm>
                      <a:prstGeom prst="rect">
                        <a:avLst/>
                      </a:prstGeom>
                      <a:noFill/>
                      <a:ln w="38100">
                        <a:noFill/>
                        <a:miter/>
                      </a:ln>
                    </p:spPr>
                  </p:pic>
                </p:oleObj>
              </mc:Fallback>
            </mc:AlternateContent>
          </a:graphicData>
        </a:graphic>
      </p:graphicFrame>
      <p:sp>
        <p:nvSpPr>
          <p:cNvPr id="12" name="圆角矩形 11"/>
          <p:cNvSpPr/>
          <p:nvPr>
            <p:custDataLst>
              <p:tags r:id="rId4"/>
            </p:custDataLst>
          </p:nvPr>
        </p:nvSpPr>
        <p:spPr>
          <a:xfrm>
            <a:off x="1955800" y="3140710"/>
            <a:ext cx="1149985" cy="1508760"/>
          </a:xfrm>
          <a:prstGeom prst="roundRect">
            <a:avLst/>
          </a:prstGeom>
          <a:noFill/>
          <a:ln w="38100">
            <a:solidFill>
              <a:srgbClr val="DE35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圆角矩形 4"/>
          <p:cNvSpPr/>
          <p:nvPr>
            <p:custDataLst>
              <p:tags r:id="rId5"/>
            </p:custDataLst>
          </p:nvPr>
        </p:nvSpPr>
        <p:spPr>
          <a:xfrm>
            <a:off x="3780155" y="2781300"/>
            <a:ext cx="1045210" cy="969645"/>
          </a:xfrm>
          <a:prstGeom prst="roundRect">
            <a:avLst/>
          </a:prstGeom>
          <a:noFill/>
          <a:ln w="38100">
            <a:solidFill>
              <a:srgbClr val="DE35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文本框 41"/>
          <p:cNvSpPr txBox="1"/>
          <p:nvPr>
            <p:custDataLst>
              <p:tags r:id="rId6"/>
            </p:custDataLst>
          </p:nvPr>
        </p:nvSpPr>
        <p:spPr>
          <a:xfrm>
            <a:off x="1663065" y="5125720"/>
            <a:ext cx="5717540" cy="398780"/>
          </a:xfrm>
          <a:prstGeom prst="rect">
            <a:avLst/>
          </a:prstGeom>
          <a:noFill/>
        </p:spPr>
        <p:txBody>
          <a:bodyPr wrap="square" rtlCol="0">
            <a:spAutoFit/>
          </a:bodyPr>
          <a:p>
            <a:r>
              <a:rPr lang="zh-CN" altLang="en-US"/>
              <a:t>基本共射放大电路</a:t>
            </a:r>
            <a:endParaRPr lang="zh-CN" altLang="en-US"/>
          </a:p>
        </p:txBody>
      </p:sp>
      <p:graphicFrame>
        <p:nvGraphicFramePr>
          <p:cNvPr id="50179" name="对象 50178"/>
          <p:cNvGraphicFramePr/>
          <p:nvPr>
            <p:custDataLst>
              <p:tags r:id="rId7"/>
            </p:custDataLst>
          </p:nvPr>
        </p:nvGraphicFramePr>
        <p:xfrm>
          <a:off x="3222308" y="5661025"/>
          <a:ext cx="2678430" cy="403225"/>
        </p:xfrm>
        <a:graphic>
          <a:graphicData uri="http://schemas.openxmlformats.org/presentationml/2006/ole">
            <mc:AlternateContent xmlns:mc="http://schemas.openxmlformats.org/markup-compatibility/2006">
              <mc:Choice xmlns:v="urn:schemas-microsoft-com:vml" Requires="v">
                <p:oleObj spid="_x0000_s3080" name="" r:id="rId8" imgW="1485900" imgH="241300" progId="Equation.3">
                  <p:embed/>
                </p:oleObj>
              </mc:Choice>
              <mc:Fallback>
                <p:oleObj name="" r:id="rId8" imgW="1485900" imgH="241300" progId="Equation.3">
                  <p:embed/>
                  <p:pic>
                    <p:nvPicPr>
                      <p:cNvPr id="0" name="图片 3079"/>
                      <p:cNvPicPr/>
                      <p:nvPr/>
                    </p:nvPicPr>
                    <p:blipFill>
                      <a:blip r:embed="rId9"/>
                      <a:stretch>
                        <a:fillRect/>
                      </a:stretch>
                    </p:blipFill>
                    <p:spPr>
                      <a:xfrm>
                        <a:off x="3222308" y="5661025"/>
                        <a:ext cx="2678430" cy="403225"/>
                      </a:xfrm>
                      <a:prstGeom prst="rect">
                        <a:avLst/>
                      </a:prstGeom>
                      <a:solidFill>
                        <a:srgbClr val="66FFFF"/>
                      </a:solidFill>
                      <a:ln w="19050" cap="flat" cmpd="sng">
                        <a:solidFill>
                          <a:srgbClr val="FF3300"/>
                        </a:solidFill>
                        <a:prstDash val="solid"/>
                        <a:miter/>
                        <a:headEnd type="none" w="med" len="med"/>
                        <a:tailEnd type="none" w="med" len="med"/>
                      </a:ln>
                    </p:spPr>
                  </p:pic>
                </p:oleObj>
              </mc:Fallback>
            </mc:AlternateContent>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标题 62465"/>
          <p:cNvSpPr>
            <a:spLocks noGrp="1"/>
          </p:cNvSpPr>
          <p:nvPr>
            <p:ph type="title"/>
          </p:nvPr>
        </p:nvSpPr>
        <p:spPr>
          <a:xfrm>
            <a:off x="468313" y="766763"/>
            <a:ext cx="7634287" cy="649287"/>
          </a:xfrm>
        </p:spPr>
        <p:txBody>
          <a:bodyPr anchor="ctr" anchorCtr="0"/>
          <a:p>
            <a:pPr algn="l" eaLnBrk="0" hangingPunct="0">
              <a:buClrTx/>
              <a:buSzTx/>
              <a:buFontTx/>
            </a:pPr>
            <a:r>
              <a:rPr kumimoji="1" lang="zh-CN" altLang="en-US" sz="3200" dirty="0" smtClean="0">
                <a:solidFill>
                  <a:srgbClr val="FF0000"/>
                </a:solidFill>
                <a:latin typeface="黑体" panose="02010609060101010101" pitchFamily="49" charset="-122"/>
                <a:ea typeface="黑体" panose="02010609060101010101" pitchFamily="49" charset="-122"/>
                <a:cs typeface="+mn-cs"/>
              </a:rPr>
              <a:t>一、放大电路的直流通路和交流通路</a:t>
            </a:r>
            <a:endParaRPr kumimoji="1" lang="zh-CN" altLang="en-US" sz="3200" dirty="0" smtClean="0">
              <a:solidFill>
                <a:srgbClr val="FF0000"/>
              </a:solidFill>
              <a:latin typeface="黑体" panose="02010609060101010101" pitchFamily="49" charset="-122"/>
              <a:ea typeface="黑体" panose="02010609060101010101" pitchFamily="49" charset="-122"/>
              <a:cs typeface="+mn-cs"/>
            </a:endParaRPr>
          </a:p>
        </p:txBody>
      </p:sp>
      <p:sp>
        <p:nvSpPr>
          <p:cNvPr id="62467" name="文本占位符 62466"/>
          <p:cNvSpPr>
            <a:spLocks noGrp="1"/>
          </p:cNvSpPr>
          <p:nvPr>
            <p:ph type="body" idx="1"/>
          </p:nvPr>
        </p:nvSpPr>
        <p:spPr>
          <a:xfrm>
            <a:off x="684530" y="3430270"/>
            <a:ext cx="8571230" cy="934085"/>
          </a:xfrm>
        </p:spPr>
        <p:txBody>
          <a:bodyPr/>
          <a:p>
            <a:pPr marL="609600" indent="-609600">
              <a:lnSpc>
                <a:spcPct val="100000"/>
              </a:lnSpc>
              <a:spcBef>
                <a:spcPts val="0"/>
              </a:spcBef>
              <a:buNone/>
            </a:pPr>
            <a:r>
              <a:rPr kumimoji="1" lang="zh-CN" altLang="en-US" sz="2800" u="sng"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1.直流通路</a:t>
            </a:r>
            <a:r>
              <a:rPr lang="zh-CN" altLang="en-US" sz="2800" b="1" dirty="0">
                <a:solidFill>
                  <a:srgbClr val="010000"/>
                </a:solidFill>
                <a:latin typeface="Times New Roman" panose="02020603050405020304" pitchFamily="18" charset="0"/>
                <a:cs typeface="Times New Roman" panose="02020603050405020304" pitchFamily="18" charset="0"/>
              </a:rPr>
              <a:t>：</a:t>
            </a:r>
            <a:r>
              <a:rPr lang="en-US" altLang="zh-CN" sz="2800" b="1">
                <a:solidFill>
                  <a:srgbClr val="010000"/>
                </a:solidFill>
                <a:latin typeface="Times New Roman" panose="02020603050405020304" pitchFamily="18" charset="0"/>
                <a:cs typeface="Times New Roman" panose="02020603050405020304" pitchFamily="18" charset="0"/>
              </a:rPr>
              <a:t>①</a:t>
            </a:r>
            <a:r>
              <a:rPr lang="en-US" altLang="zh-CN" sz="2800" b="1" i="1">
                <a:solidFill>
                  <a:srgbClr val="010000"/>
                </a:solidFill>
                <a:latin typeface="Times New Roman" panose="02020603050405020304" pitchFamily="18" charset="0"/>
                <a:cs typeface="Times New Roman" panose="02020603050405020304" pitchFamily="18" charset="0"/>
              </a:rPr>
              <a:t> </a:t>
            </a:r>
            <a:r>
              <a:rPr lang="en-US" altLang="zh-CN" sz="2800" i="1" dirty="0" err="1">
                <a:latin typeface="Times New Roman" panose="02020603050405020304" pitchFamily="18" charset="0"/>
                <a:sym typeface="+mn-ea"/>
              </a:rPr>
              <a:t>u</a:t>
            </a:r>
            <a:r>
              <a:rPr lang="en-US" altLang="zh-CN" sz="2800" baseline="-25000" dirty="0" err="1">
                <a:latin typeface="Times New Roman" panose="02020603050405020304" pitchFamily="18" charset="0"/>
                <a:sym typeface="+mn-ea"/>
              </a:rPr>
              <a:t>i </a:t>
            </a:r>
            <a:r>
              <a:rPr lang="en-US" altLang="zh-CN" sz="2800" b="1">
                <a:solidFill>
                  <a:srgbClr val="010000"/>
                </a:solidFill>
                <a:latin typeface="Times New Roman" panose="02020603050405020304" pitchFamily="18" charset="0"/>
                <a:cs typeface="Times New Roman" panose="02020603050405020304" pitchFamily="18" charset="0"/>
              </a:rPr>
              <a:t>= 0</a:t>
            </a:r>
            <a:r>
              <a:rPr lang="zh-CN" altLang="en-US" sz="2800" b="1">
                <a:solidFill>
                  <a:srgbClr val="010000"/>
                </a:solidFill>
                <a:latin typeface="Times New Roman" panose="02020603050405020304" pitchFamily="18" charset="0"/>
                <a:cs typeface="Times New Roman" panose="02020603050405020304" pitchFamily="18" charset="0"/>
              </a:rPr>
              <a:t>，</a:t>
            </a:r>
            <a:r>
              <a:rPr lang="zh-CN" altLang="en-US" sz="2800" b="1" dirty="0">
                <a:solidFill>
                  <a:srgbClr val="010000"/>
                </a:solidFill>
                <a:latin typeface="Times New Roman" panose="02020603050405020304" pitchFamily="18" charset="0"/>
                <a:cs typeface="Times New Roman" panose="02020603050405020304" pitchFamily="18" charset="0"/>
              </a:rPr>
              <a:t>保留信号源内阻</a:t>
            </a:r>
            <a:r>
              <a:rPr lang="zh-CN" altLang="en-US" sz="2800" b="1">
                <a:solidFill>
                  <a:srgbClr val="010000"/>
                </a:solidFill>
                <a:latin typeface="Times New Roman" panose="02020603050405020304" pitchFamily="18" charset="0"/>
                <a:cs typeface="Times New Roman" panose="02020603050405020304" pitchFamily="18" charset="0"/>
              </a:rPr>
              <a:t>；</a:t>
            </a:r>
            <a:endParaRPr lang="zh-CN" altLang="en-US" sz="2800" b="1">
              <a:solidFill>
                <a:srgbClr val="010000"/>
              </a:solidFill>
              <a:latin typeface="Times New Roman" panose="02020603050405020304" pitchFamily="18" charset="0"/>
              <a:cs typeface="Times New Roman" panose="02020603050405020304" pitchFamily="18" charset="0"/>
            </a:endParaRPr>
          </a:p>
          <a:p>
            <a:pPr marL="609600" indent="-609600">
              <a:lnSpc>
                <a:spcPct val="100000"/>
              </a:lnSpc>
              <a:spcBef>
                <a:spcPts val="0"/>
              </a:spcBef>
              <a:buNone/>
            </a:pPr>
            <a:r>
              <a:rPr lang="en-US" altLang="zh-CN" sz="2800" b="1">
                <a:solidFill>
                  <a:srgbClr val="010000"/>
                </a:solidFill>
                <a:latin typeface="Times New Roman" panose="02020603050405020304" pitchFamily="18" charset="0"/>
                <a:cs typeface="Times New Roman" panose="02020603050405020304" pitchFamily="18" charset="0"/>
              </a:rPr>
              <a:t>                       ②</a:t>
            </a:r>
            <a:r>
              <a:rPr lang="zh-CN" altLang="zh-CN" sz="2800" b="1" dirty="0">
                <a:solidFill>
                  <a:srgbClr val="010000"/>
                </a:solidFill>
                <a:latin typeface="Times New Roman" panose="02020603050405020304" pitchFamily="18" charset="0"/>
                <a:cs typeface="Times New Roman" panose="02020603050405020304" pitchFamily="18" charset="0"/>
              </a:rPr>
              <a:t>电容开路；</a:t>
            </a:r>
            <a:r>
              <a:rPr lang="zh-CN" altLang="en-US" sz="2800" b="1" dirty="0">
                <a:solidFill>
                  <a:srgbClr val="010000"/>
                </a:solidFill>
                <a:latin typeface="Times New Roman" panose="02020603050405020304" pitchFamily="18" charset="0"/>
                <a:cs typeface="Times New Roman" panose="02020603050405020304" pitchFamily="18" charset="0"/>
              </a:rPr>
              <a:t>   </a:t>
            </a:r>
            <a:endParaRPr lang="zh-CN" altLang="en-US" sz="2800" b="1" dirty="0">
              <a:solidFill>
                <a:srgbClr val="010000"/>
              </a:solidFill>
              <a:latin typeface="Times New Roman" panose="02020603050405020304" pitchFamily="18" charset="0"/>
              <a:cs typeface="Times New Roman" panose="02020603050405020304" pitchFamily="18" charset="0"/>
            </a:endParaRPr>
          </a:p>
          <a:p>
            <a:pPr marL="609600" indent="-609600">
              <a:lnSpc>
                <a:spcPct val="100000"/>
              </a:lnSpc>
              <a:spcBef>
                <a:spcPts val="0"/>
              </a:spcBef>
              <a:buNone/>
            </a:pPr>
            <a:r>
              <a:rPr lang="en-US" altLang="zh-CN" sz="2800" b="1">
                <a:solidFill>
                  <a:srgbClr val="010000"/>
                </a:solidFill>
                <a:latin typeface="Times New Roman" panose="02020603050405020304" pitchFamily="18" charset="0"/>
                <a:cs typeface="Times New Roman" panose="02020603050405020304" pitchFamily="18" charset="0"/>
              </a:rPr>
              <a:t>                       ③</a:t>
            </a:r>
            <a:r>
              <a:rPr lang="zh-CN" altLang="en-US" sz="2800" b="1" dirty="0">
                <a:solidFill>
                  <a:srgbClr val="010000"/>
                </a:solidFill>
                <a:latin typeface="Times New Roman" panose="02020603050405020304" pitchFamily="18" charset="0"/>
                <a:cs typeface="Times New Roman" panose="02020603050405020304" pitchFamily="18" charset="0"/>
              </a:rPr>
              <a:t>电感短路（线圈电阻近似为</a:t>
            </a:r>
            <a:r>
              <a:rPr lang="en-US" altLang="zh-CN" sz="2800" b="1" dirty="0">
                <a:solidFill>
                  <a:srgbClr val="010000"/>
                </a:solidFill>
                <a:latin typeface="Times New Roman" panose="02020603050405020304" pitchFamily="18" charset="0"/>
                <a:cs typeface="Times New Roman" panose="02020603050405020304" pitchFamily="18" charset="0"/>
              </a:rPr>
              <a:t>0</a:t>
            </a:r>
            <a:r>
              <a:rPr lang="zh-CN" altLang="en-US" sz="2800" b="1" dirty="0">
                <a:solidFill>
                  <a:srgbClr val="010000"/>
                </a:solidFill>
                <a:latin typeface="Times New Roman" panose="02020603050405020304" pitchFamily="18" charset="0"/>
                <a:cs typeface="Times New Roman" panose="02020603050405020304" pitchFamily="18" charset="0"/>
              </a:rPr>
              <a:t>）</a:t>
            </a:r>
            <a:endParaRPr lang="zh-CN" altLang="zh-CN" sz="2800" b="1" dirty="0">
              <a:solidFill>
                <a:srgbClr val="010000"/>
              </a:solidFill>
              <a:latin typeface="Times New Roman" panose="02020603050405020304" pitchFamily="18" charset="0"/>
              <a:cs typeface="Times New Roman" panose="02020603050405020304" pitchFamily="18" charset="0"/>
            </a:endParaRPr>
          </a:p>
        </p:txBody>
      </p:sp>
      <p:sp>
        <p:nvSpPr>
          <p:cNvPr id="62468" name="文本框 62467"/>
          <p:cNvSpPr txBox="1"/>
          <p:nvPr/>
        </p:nvSpPr>
        <p:spPr>
          <a:xfrm>
            <a:off x="684213" y="1485900"/>
            <a:ext cx="7920037" cy="1800225"/>
          </a:xfrm>
          <a:prstGeom prst="rect">
            <a:avLst/>
          </a:prstGeom>
          <a:noFill/>
          <a:ln w="9525">
            <a:noFill/>
          </a:ln>
        </p:spPr>
        <p:txBody>
          <a:bodyPr>
            <a:spAutoFit/>
          </a:bodyPr>
          <a:p>
            <a:pPr algn="l">
              <a:spcBef>
                <a:spcPct val="50000"/>
              </a:spcBef>
            </a:pPr>
            <a:r>
              <a:rPr lang="en-US" altLang="zh-CN" sz="2800" dirty="0">
                <a:solidFill>
                  <a:srgbClr val="010000"/>
                </a:solidFill>
                <a:latin typeface="Times New Roman" panose="02020603050405020304" pitchFamily="18" charset="0"/>
              </a:rPr>
              <a:t>    </a:t>
            </a:r>
            <a:r>
              <a:rPr lang="zh-CN" altLang="en-US" sz="2800" dirty="0">
                <a:solidFill>
                  <a:srgbClr val="010000"/>
                </a:solidFill>
                <a:latin typeface="Times New Roman" panose="02020603050405020304" pitchFamily="18" charset="0"/>
              </a:rPr>
              <a:t>通常，放大电路中直流电源的作用和交流信号的作用共存，这使得电路的分析复杂化。为简化分析，将它们</a:t>
            </a:r>
            <a:r>
              <a:rPr lang="zh-CN" altLang="en-US" sz="2800" dirty="0">
                <a:solidFill>
                  <a:srgbClr val="FF0000"/>
                </a:solidFill>
                <a:latin typeface="Times New Roman" panose="02020603050405020304" pitchFamily="18" charset="0"/>
              </a:rPr>
              <a:t>分开作用</a:t>
            </a:r>
            <a:r>
              <a:rPr lang="zh-CN" altLang="en-US" sz="2800" dirty="0">
                <a:solidFill>
                  <a:srgbClr val="010000"/>
                </a:solidFill>
                <a:latin typeface="Times New Roman" panose="02020603050405020304" pitchFamily="18" charset="0"/>
              </a:rPr>
              <a:t>，引入直流通路和交流通路的概念。</a:t>
            </a:r>
            <a:endParaRPr lang="zh-CN" altLang="en-US" sz="2800">
              <a:solidFill>
                <a:srgbClr val="010000"/>
              </a:solidFill>
              <a:latin typeface="Times New Roman" panose="02020603050405020304" pitchFamily="18" charset="0"/>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
        <p:nvSpPr>
          <p:cNvPr id="4" name="文本占位符 62466"/>
          <p:cNvSpPr>
            <a:spLocks noGrp="1"/>
          </p:cNvSpPr>
          <p:nvPr/>
        </p:nvSpPr>
        <p:spPr>
          <a:xfrm>
            <a:off x="684530" y="4938395"/>
            <a:ext cx="8571865" cy="1434465"/>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609600" indent="-609600">
              <a:lnSpc>
                <a:spcPct val="100000"/>
              </a:lnSpc>
              <a:spcBef>
                <a:spcPts val="0"/>
              </a:spcBef>
              <a:buNone/>
            </a:pPr>
            <a:r>
              <a:rPr kumimoji="1" lang="zh-CN" altLang="en-US" sz="2800" u="sng"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2.交流通路</a:t>
            </a:r>
            <a:r>
              <a:rPr lang="zh-CN" altLang="en-US" sz="2800" b="1" dirty="0">
                <a:solidFill>
                  <a:srgbClr val="010000"/>
                </a:solidFill>
                <a:latin typeface="Times New Roman" panose="02020603050405020304" pitchFamily="18" charset="0"/>
                <a:cs typeface="Times New Roman" panose="02020603050405020304" pitchFamily="18" charset="0"/>
              </a:rPr>
              <a:t>：</a:t>
            </a:r>
            <a:r>
              <a:rPr lang="zh-CN" altLang="en-US" sz="2800" b="1" dirty="0">
                <a:solidFill>
                  <a:srgbClr val="010000"/>
                </a:solidFill>
                <a:latin typeface="Times New Roman" panose="02020603050405020304" pitchFamily="18" charset="0"/>
                <a:cs typeface="Times New Roman" panose="02020603050405020304" pitchFamily="18" charset="0"/>
                <a:sym typeface="+mn-ea"/>
              </a:rPr>
              <a:t>在</a:t>
            </a:r>
            <a:r>
              <a:rPr lang="zh-CN" altLang="en-US" sz="2800" b="1" dirty="0">
                <a:solidFill>
                  <a:srgbClr val="FF0000"/>
                </a:solidFill>
                <a:latin typeface="Times New Roman" panose="02020603050405020304" pitchFamily="18" charset="0"/>
                <a:cs typeface="Times New Roman" panose="02020603050405020304" pitchFamily="18" charset="0"/>
                <a:sym typeface="+mn-ea"/>
              </a:rPr>
              <a:t>晶体管</a:t>
            </a:r>
            <a:r>
              <a:rPr lang="zh-CN" altLang="en-US" sz="2800" b="1" dirty="0">
                <a:solidFill>
                  <a:srgbClr val="010000"/>
                </a:solidFill>
                <a:latin typeface="Times New Roman" panose="02020603050405020304" pitchFamily="18" charset="0"/>
                <a:cs typeface="Times New Roman" panose="02020603050405020304" pitchFamily="18" charset="0"/>
                <a:sym typeface="+mn-ea"/>
              </a:rPr>
              <a:t>已有直流偏置的前提下</a:t>
            </a:r>
            <a:r>
              <a:rPr lang="zh-CN" altLang="en-US" sz="2800" b="1" dirty="0">
                <a:solidFill>
                  <a:srgbClr val="010000"/>
                </a:solidFill>
                <a:latin typeface="Times New Roman" panose="02020603050405020304" pitchFamily="18" charset="0"/>
                <a:cs typeface="Times New Roman" panose="02020603050405020304" pitchFamily="18" charset="0"/>
                <a:sym typeface="+mn-ea"/>
              </a:rPr>
              <a:t>：</a:t>
            </a:r>
            <a:endParaRPr lang="zh-CN" altLang="en-US" sz="2800" b="1" dirty="0">
              <a:solidFill>
                <a:srgbClr val="010000"/>
              </a:solidFill>
              <a:latin typeface="Times New Roman" panose="02020603050405020304" pitchFamily="18" charset="0"/>
              <a:cs typeface="Times New Roman" panose="02020603050405020304" pitchFamily="18" charset="0"/>
            </a:endParaRPr>
          </a:p>
          <a:p>
            <a:pPr marL="609600" indent="-609600">
              <a:lnSpc>
                <a:spcPct val="100000"/>
              </a:lnSpc>
              <a:spcBef>
                <a:spcPts val="0"/>
              </a:spcBef>
              <a:buNone/>
            </a:pPr>
            <a:r>
              <a:rPr lang="zh-CN" altLang="en-US" sz="2800" b="1" dirty="0">
                <a:solidFill>
                  <a:srgbClr val="010000"/>
                </a:solidFill>
                <a:latin typeface="Times New Roman" panose="02020603050405020304" pitchFamily="18" charset="0"/>
                <a:cs typeface="Times New Roman" panose="02020603050405020304" pitchFamily="18" charset="0"/>
              </a:rPr>
              <a:t> </a:t>
            </a:r>
            <a:r>
              <a:rPr lang="en-US" altLang="zh-CN" sz="2800" b="1" dirty="0">
                <a:solidFill>
                  <a:srgbClr val="010000"/>
                </a:solidFill>
                <a:latin typeface="Times New Roman" panose="02020603050405020304" pitchFamily="18" charset="0"/>
                <a:cs typeface="Times New Roman" panose="02020603050405020304" pitchFamily="18" charset="0"/>
              </a:rPr>
              <a:t>                      </a:t>
            </a:r>
            <a:r>
              <a:rPr lang="en-US" altLang="zh-CN" sz="2800" b="1">
                <a:solidFill>
                  <a:srgbClr val="010000"/>
                </a:solidFill>
                <a:latin typeface="Times New Roman" panose="02020603050405020304" pitchFamily="18" charset="0"/>
                <a:cs typeface="Times New Roman" panose="02020603050405020304" pitchFamily="18" charset="0"/>
              </a:rPr>
              <a:t>①</a:t>
            </a:r>
            <a:r>
              <a:rPr lang="zh-CN" altLang="zh-CN" sz="2800" b="1" dirty="0">
                <a:solidFill>
                  <a:srgbClr val="0000FF"/>
                </a:solidFill>
                <a:latin typeface="Times New Roman" panose="02020603050405020304" pitchFamily="18" charset="0"/>
                <a:cs typeface="Times New Roman" panose="02020603050405020304" pitchFamily="18" charset="0"/>
                <a:sym typeface="+mn-ea"/>
              </a:rPr>
              <a:t>直流电压源</a:t>
            </a:r>
            <a:r>
              <a:rPr lang="zh-CN" altLang="zh-CN" sz="2800" b="1" dirty="0">
                <a:solidFill>
                  <a:srgbClr val="010000"/>
                </a:solidFill>
                <a:latin typeface="Times New Roman" panose="02020603050405020304" pitchFamily="18" charset="0"/>
                <a:cs typeface="Times New Roman" panose="02020603050405020304" pitchFamily="18" charset="0"/>
                <a:sym typeface="+mn-ea"/>
              </a:rPr>
              <a:t>相当于</a:t>
            </a:r>
            <a:r>
              <a:rPr lang="zh-CN" altLang="zh-CN" sz="2800" b="1" dirty="0">
                <a:solidFill>
                  <a:srgbClr val="0000FF"/>
                </a:solidFill>
                <a:latin typeface="Times New Roman" panose="02020603050405020304" pitchFamily="18" charset="0"/>
                <a:cs typeface="Times New Roman" panose="02020603050405020304" pitchFamily="18" charset="0"/>
                <a:sym typeface="+mn-ea"/>
              </a:rPr>
              <a:t>短路</a:t>
            </a:r>
            <a:r>
              <a:rPr lang="zh-CN" altLang="zh-CN" sz="2800" b="1" dirty="0">
                <a:solidFill>
                  <a:srgbClr val="010000"/>
                </a:solidFill>
                <a:latin typeface="Times New Roman" panose="02020603050405020304" pitchFamily="18" charset="0"/>
                <a:cs typeface="Times New Roman" panose="02020603050405020304" pitchFamily="18" charset="0"/>
                <a:sym typeface="+mn-ea"/>
              </a:rPr>
              <a:t>（内阻为0）</a:t>
            </a:r>
            <a:r>
              <a:rPr lang="zh-CN" altLang="en-US" sz="2800" b="1" dirty="0">
                <a:solidFill>
                  <a:srgbClr val="010000"/>
                </a:solidFill>
                <a:latin typeface="Times New Roman" panose="02020603050405020304" pitchFamily="18" charset="0"/>
                <a:cs typeface="Times New Roman" panose="02020603050405020304" pitchFamily="18" charset="0"/>
              </a:rPr>
              <a:t>；</a:t>
            </a:r>
            <a:endParaRPr lang="zh-CN" altLang="en-US" sz="2800" b="1" dirty="0">
              <a:solidFill>
                <a:srgbClr val="010000"/>
              </a:solidFill>
              <a:latin typeface="Times New Roman" panose="02020603050405020304" pitchFamily="18" charset="0"/>
              <a:cs typeface="Times New Roman" panose="02020603050405020304" pitchFamily="18" charset="0"/>
            </a:endParaRPr>
          </a:p>
          <a:p>
            <a:pPr marL="609600" indent="-609600">
              <a:lnSpc>
                <a:spcPct val="100000"/>
              </a:lnSpc>
              <a:spcBef>
                <a:spcPts val="0"/>
              </a:spcBef>
              <a:buNone/>
            </a:pPr>
            <a:r>
              <a:rPr lang="en-US" altLang="zh-CN" sz="2800" b="1" dirty="0">
                <a:solidFill>
                  <a:srgbClr val="010000"/>
                </a:solidFill>
                <a:latin typeface="Times New Roman" panose="02020603050405020304" pitchFamily="18" charset="0"/>
                <a:cs typeface="Times New Roman" panose="02020603050405020304" pitchFamily="18" charset="0"/>
              </a:rPr>
              <a:t>                       </a:t>
            </a:r>
            <a:r>
              <a:rPr lang="en-US" altLang="zh-CN" sz="2800" b="1">
                <a:solidFill>
                  <a:srgbClr val="010000"/>
                </a:solidFill>
                <a:latin typeface="Times New Roman" panose="02020603050405020304" pitchFamily="18" charset="0"/>
                <a:cs typeface="Times New Roman" panose="02020603050405020304" pitchFamily="18" charset="0"/>
              </a:rPr>
              <a:t>②</a:t>
            </a:r>
            <a:r>
              <a:rPr lang="zh-CN" altLang="en-US" sz="2800" b="1" dirty="0">
                <a:solidFill>
                  <a:srgbClr val="DE35ED"/>
                </a:solidFill>
                <a:latin typeface="Times New Roman" panose="02020603050405020304" pitchFamily="18" charset="0"/>
                <a:cs typeface="Times New Roman" panose="02020603050405020304" pitchFamily="18" charset="0"/>
                <a:sym typeface="+mn-ea"/>
              </a:rPr>
              <a:t>大容量</a:t>
            </a:r>
            <a:r>
              <a:rPr lang="zh-CN" altLang="en-US" sz="2800" b="1" dirty="0">
                <a:solidFill>
                  <a:srgbClr val="010000"/>
                </a:solidFill>
                <a:latin typeface="Times New Roman" panose="02020603050405020304" pitchFamily="18" charset="0"/>
                <a:cs typeface="Times New Roman" panose="02020603050405020304" pitchFamily="18" charset="0"/>
                <a:sym typeface="+mn-ea"/>
              </a:rPr>
              <a:t>电容相当于短路</a:t>
            </a:r>
            <a:r>
              <a:rPr lang="zh-CN" altLang="zh-CN" sz="2800" b="1" dirty="0">
                <a:solidFill>
                  <a:srgbClr val="010000"/>
                </a:solidFill>
                <a:latin typeface="Times New Roman" panose="02020603050405020304" pitchFamily="18" charset="0"/>
                <a:cs typeface="Times New Roman" panose="02020603050405020304" pitchFamily="18" charset="0"/>
              </a:rPr>
              <a:t>。</a:t>
            </a:r>
            <a:endParaRPr lang="zh-CN" altLang="zh-CN" sz="2800" b="1" dirty="0">
              <a:solidFill>
                <a:srgbClr val="0100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Effect transition="in" filter="blinds(horizontal)">
                                      <p:cBhvr>
                                        <p:cTn id="7" dur="500"/>
                                        <p:tgtEl>
                                          <p:spTgt spid="624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2467">
                                            <p:txEl>
                                              <p:pRg st="1" end="1"/>
                                            </p:txEl>
                                          </p:spTgt>
                                        </p:tgtEl>
                                        <p:attrNameLst>
                                          <p:attrName>style.visibility</p:attrName>
                                        </p:attrNameLst>
                                      </p:cBhvr>
                                      <p:to>
                                        <p:strVal val="visible"/>
                                      </p:to>
                                    </p:set>
                                    <p:animEffect transition="in" filter="blinds(horizontal)">
                                      <p:cBhvr>
                                        <p:cTn id="12" dur="500"/>
                                        <p:tgtEl>
                                          <p:spTgt spid="624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2467">
                                            <p:txEl>
                                              <p:pRg st="2" end="2"/>
                                            </p:txEl>
                                          </p:spTgt>
                                        </p:tgtEl>
                                        <p:attrNameLst>
                                          <p:attrName>style.visibility</p:attrName>
                                        </p:attrNameLst>
                                      </p:cBhvr>
                                      <p:to>
                                        <p:strVal val="visible"/>
                                      </p:to>
                                    </p:set>
                                    <p:animEffect transition="in" filter="blinds(horizontal)">
                                      <p:cBhvr>
                                        <p:cTn id="17" dur="500"/>
                                        <p:tgtEl>
                                          <p:spTgt spid="624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矩形 16"/>
          <p:cNvSpPr/>
          <p:nvPr/>
        </p:nvSpPr>
        <p:spPr>
          <a:xfrm>
            <a:off x="3277870" y="3778885"/>
            <a:ext cx="2448560" cy="2098675"/>
          </a:xfrm>
          <a:prstGeom prst="rect">
            <a:avLst/>
          </a:prstGeom>
          <a:solidFill>
            <a:srgbClr val="66FFFF"/>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descr="Dz020301"/>
          <p:cNvPicPr>
            <a:picLocks noChangeAspect="1"/>
          </p:cNvPicPr>
          <p:nvPr/>
        </p:nvPicPr>
        <p:blipFill>
          <a:blip r:embed="rId1"/>
          <a:srcRect l="67357" b="8035"/>
          <a:stretch>
            <a:fillRect/>
          </a:stretch>
        </p:blipFill>
        <p:spPr>
          <a:xfrm>
            <a:off x="6114733" y="3644265"/>
            <a:ext cx="2485072" cy="2390775"/>
          </a:xfrm>
          <a:prstGeom prst="rect">
            <a:avLst/>
          </a:prstGeom>
          <a:noFill/>
          <a:ln w="9525">
            <a:noFill/>
          </a:ln>
        </p:spPr>
      </p:pic>
      <p:pic>
        <p:nvPicPr>
          <p:cNvPr id="63490" name="图片 63489" descr="Dz020301"/>
          <p:cNvPicPr>
            <a:picLocks noChangeAspect="1"/>
          </p:cNvPicPr>
          <p:nvPr/>
        </p:nvPicPr>
        <p:blipFill>
          <a:blip r:embed="rId1"/>
          <a:srcRect r="73077" b="8035"/>
          <a:stretch>
            <a:fillRect/>
          </a:stretch>
        </p:blipFill>
        <p:spPr>
          <a:xfrm>
            <a:off x="838200" y="3613150"/>
            <a:ext cx="2090738" cy="2438400"/>
          </a:xfrm>
          <a:prstGeom prst="rect">
            <a:avLst/>
          </a:prstGeom>
          <a:noFill/>
          <a:ln w="9525">
            <a:noFill/>
          </a:ln>
        </p:spPr>
      </p:pic>
      <p:pic>
        <p:nvPicPr>
          <p:cNvPr id="63491" name="图片 63490" descr="Dz020201"/>
          <p:cNvPicPr>
            <a:picLocks noChangeAspect="1"/>
          </p:cNvPicPr>
          <p:nvPr/>
        </p:nvPicPr>
        <p:blipFill>
          <a:blip r:embed="rId2">
            <a:clrChange>
              <a:clrFrom>
                <a:srgbClr val="FFFFFF"/>
              </a:clrFrom>
              <a:clrTo>
                <a:srgbClr val="FFFFFF">
                  <a:alpha val="0"/>
                </a:srgbClr>
              </a:clrTo>
            </a:clrChange>
            <a:biLevel thresh="50000"/>
            <a:grayscl/>
            <a:lum bright="29999" contrast="78000"/>
          </a:blip>
          <a:stretch>
            <a:fillRect/>
          </a:stretch>
        </p:blipFill>
        <p:spPr>
          <a:xfrm>
            <a:off x="690245" y="1144905"/>
            <a:ext cx="3405505" cy="2284095"/>
          </a:xfrm>
          <a:prstGeom prst="rect">
            <a:avLst/>
          </a:prstGeom>
          <a:solidFill>
            <a:srgbClr val="FFFFFF"/>
          </a:solidFill>
          <a:ln w="9525">
            <a:noFill/>
          </a:ln>
        </p:spPr>
      </p:pic>
      <p:pic>
        <p:nvPicPr>
          <p:cNvPr id="63492" name="图片 63491" descr="Dz020301"/>
          <p:cNvPicPr>
            <a:picLocks noChangeAspect="1"/>
          </p:cNvPicPr>
          <p:nvPr/>
        </p:nvPicPr>
        <p:blipFill>
          <a:blip r:embed="rId1"/>
          <a:srcRect l="26923" r="41281" b="8035"/>
          <a:stretch>
            <a:fillRect/>
          </a:stretch>
        </p:blipFill>
        <p:spPr>
          <a:xfrm>
            <a:off x="6182995" y="1125220"/>
            <a:ext cx="2420302" cy="2390775"/>
          </a:xfrm>
          <a:prstGeom prst="rect">
            <a:avLst/>
          </a:prstGeom>
          <a:noFill/>
          <a:ln w="9525">
            <a:noFill/>
          </a:ln>
        </p:spPr>
      </p:pic>
      <p:sp>
        <p:nvSpPr>
          <p:cNvPr id="63496" name="标题 63495"/>
          <p:cNvSpPr>
            <a:spLocks noGrp="1"/>
          </p:cNvSpPr>
          <p:nvPr>
            <p:ph type="title"/>
          </p:nvPr>
        </p:nvSpPr>
        <p:spPr>
          <a:xfrm>
            <a:off x="755650" y="619443"/>
            <a:ext cx="7772400" cy="503237"/>
          </a:xfrm>
          <a:solidFill>
            <a:schemeClr val="bg1"/>
          </a:solidFill>
        </p:spPr>
        <p:txBody>
          <a:bodyPr anchor="ctr" anchorCtr="0"/>
          <a:p>
            <a:pPr algn="ctr"/>
            <a:r>
              <a:rPr kumimoji="1" lang="zh-CN" altLang="en-US" sz="2800" u="sng"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基本共射</a:t>
            </a:r>
            <a:r>
              <a:rPr kumimoji="1" lang="zh-CN" altLang="en-US" sz="2800" u="sng"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放大电路的直流通路和交流通路</a:t>
            </a:r>
            <a:endParaRPr lang="zh-CN" altLang="en-US" sz="3200">
              <a:solidFill>
                <a:schemeClr val="tx1"/>
              </a:solidFill>
              <a:ea typeface="华文楷体" panose="02010600040101010101" pitchFamily="2" charset="-122"/>
            </a:endParaRPr>
          </a:p>
        </p:txBody>
      </p:sp>
      <p:sp>
        <p:nvSpPr>
          <p:cNvPr id="63497" name="文本框 63496"/>
          <p:cNvSpPr txBox="1"/>
          <p:nvPr/>
        </p:nvSpPr>
        <p:spPr>
          <a:xfrm>
            <a:off x="325120" y="5948045"/>
            <a:ext cx="6812915" cy="860425"/>
          </a:xfrm>
          <a:prstGeom prst="rect">
            <a:avLst/>
          </a:prstGeom>
          <a:solidFill>
            <a:srgbClr val="66FFFF"/>
          </a:solidFill>
          <a:ln w="19050" cap="flat" cmpd="sng">
            <a:solidFill>
              <a:srgbClr val="FF3300"/>
            </a:solidFill>
            <a:prstDash val="solid"/>
            <a:miter/>
            <a:headEnd type="none" w="med" len="med"/>
            <a:tailEnd type="none" w="med" len="med"/>
          </a:ln>
        </p:spPr>
        <p:txBody>
          <a:bodyPr wrap="square">
            <a:spAutoFit/>
          </a:bodyPr>
          <a:p>
            <a:pPr algn="l">
              <a:lnSpc>
                <a:spcPct val="100000"/>
              </a:lnSpc>
              <a:spcBef>
                <a:spcPct val="50000"/>
              </a:spcBef>
            </a:pPr>
            <a:r>
              <a:rPr lang="en-US" altLang="zh-CN" dirty="0">
                <a:latin typeface="Times New Roman" panose="02020603050405020304" pitchFamily="18" charset="0"/>
              </a:rPr>
              <a:t>    </a:t>
            </a:r>
            <a:r>
              <a:rPr lang="zh-CN" altLang="en-US" dirty="0">
                <a:latin typeface="Times New Roman" panose="02020603050405020304" pitchFamily="18" charset="0"/>
              </a:rPr>
              <a:t>列晶体管输入、输出回路方程，</a:t>
            </a:r>
            <a:r>
              <a:rPr lang="zh-CN" altLang="en-US" dirty="0">
                <a:solidFill>
                  <a:srgbClr val="0000FF"/>
                </a:solidFill>
                <a:latin typeface="Times New Roman" panose="02020603050405020304" pitchFamily="18" charset="0"/>
              </a:rPr>
              <a:t>可将</a:t>
            </a:r>
            <a:r>
              <a:rPr lang="en-US" altLang="zh-CN" dirty="0">
                <a:solidFill>
                  <a:srgbClr val="0000FF"/>
                </a:solidFill>
                <a:latin typeface="Times New Roman" panose="02020603050405020304" pitchFamily="18" charset="0"/>
              </a:rPr>
              <a:t> </a:t>
            </a:r>
            <a:r>
              <a:rPr lang="en-US" altLang="zh-CN" i="1">
                <a:solidFill>
                  <a:srgbClr val="0000FF"/>
                </a:solidFill>
                <a:latin typeface="Times New Roman" panose="02020603050405020304" pitchFamily="18" charset="0"/>
              </a:rPr>
              <a:t>U</a:t>
            </a:r>
            <a:r>
              <a:rPr lang="en-US" altLang="zh-CN" baseline="-25000">
                <a:solidFill>
                  <a:srgbClr val="0000FF"/>
                </a:solidFill>
                <a:latin typeface="Times New Roman" panose="02020603050405020304" pitchFamily="18" charset="0"/>
              </a:rPr>
              <a:t>BEQ </a:t>
            </a:r>
            <a:r>
              <a:rPr lang="zh-CN" altLang="en-US" dirty="0">
                <a:solidFill>
                  <a:srgbClr val="0000FF"/>
                </a:solidFill>
                <a:latin typeface="Times New Roman" panose="02020603050405020304" pitchFamily="18" charset="0"/>
              </a:rPr>
              <a:t>作为已知条件</a:t>
            </a:r>
            <a:r>
              <a:rPr lang="zh-CN" altLang="en-US" dirty="0">
                <a:latin typeface="Times New Roman" panose="02020603050405020304" pitchFamily="18" charset="0"/>
              </a:rPr>
              <a:t>，</a:t>
            </a:r>
            <a:endParaRPr lang="zh-CN" altLang="en-US" dirty="0">
              <a:latin typeface="Times New Roman" panose="02020603050405020304" pitchFamily="18" charset="0"/>
            </a:endParaRPr>
          </a:p>
          <a:p>
            <a:pPr algn="l">
              <a:lnSpc>
                <a:spcPct val="100000"/>
              </a:lnSpc>
              <a:spcBef>
                <a:spcPct val="50000"/>
              </a:spcBef>
            </a:pPr>
            <a:r>
              <a:rPr lang="zh-CN" altLang="en-US" dirty="0">
                <a:latin typeface="Times New Roman" panose="02020603050405020304" pitchFamily="18" charset="0"/>
              </a:rPr>
              <a:t>令</a:t>
            </a:r>
            <a:r>
              <a:rPr lang="en-US" altLang="zh-CN" dirty="0">
                <a:latin typeface="Times New Roman" panose="02020603050405020304" pitchFamily="18" charset="0"/>
              </a:rPr>
              <a:t> </a:t>
            </a:r>
            <a:r>
              <a:rPr lang="en-US" altLang="zh-CN" i="1">
                <a:solidFill>
                  <a:srgbClr val="FF0000"/>
                </a:solidFill>
                <a:latin typeface="Times New Roman" panose="02020603050405020304" pitchFamily="18" charset="0"/>
              </a:rPr>
              <a:t>I</a:t>
            </a:r>
            <a:r>
              <a:rPr lang="en-US" altLang="zh-CN" baseline="-25000">
                <a:solidFill>
                  <a:srgbClr val="FF0000"/>
                </a:solidFill>
                <a:latin typeface="Times New Roman" panose="02020603050405020304" pitchFamily="18" charset="0"/>
              </a:rPr>
              <a:t>CQ </a:t>
            </a:r>
            <a:r>
              <a:rPr lang="zh-CN" altLang="en-US">
                <a:solidFill>
                  <a:srgbClr val="FF0000"/>
                </a:solidFill>
                <a:latin typeface="Times New Roman" panose="02020603050405020304" pitchFamily="18" charset="0"/>
              </a:rPr>
              <a:t>＝</a:t>
            </a:r>
            <a:r>
              <a:rPr lang="en-US" altLang="zh-CN">
                <a:solidFill>
                  <a:srgbClr val="FF0000"/>
                </a:solidFill>
                <a:latin typeface="Times New Roman" panose="02020603050405020304" pitchFamily="18" charset="0"/>
              </a:rPr>
              <a:t> </a:t>
            </a:r>
            <a:r>
              <a:rPr lang="en-US" altLang="zh-CN" i="1">
                <a:solidFill>
                  <a:srgbClr val="FF0000"/>
                </a:solidFill>
                <a:latin typeface="Times New Roman" panose="02020603050405020304" pitchFamily="18" charset="0"/>
                <a:cs typeface="Times New Roman" panose="02020603050405020304" pitchFamily="18" charset="0"/>
              </a:rPr>
              <a:t>βI</a:t>
            </a:r>
            <a:r>
              <a:rPr lang="en-US" altLang="zh-CN" baseline="-25000">
                <a:solidFill>
                  <a:srgbClr val="FF0000"/>
                </a:solidFill>
                <a:latin typeface="Times New Roman" panose="02020603050405020304" pitchFamily="18" charset="0"/>
                <a:cs typeface="Times New Roman" panose="02020603050405020304" pitchFamily="18" charset="0"/>
              </a:rPr>
              <a:t>BQ</a:t>
            </a:r>
            <a:r>
              <a:rPr lang="zh-CN" altLang="en-US">
                <a:latin typeface="Times New Roman" panose="02020603050405020304" pitchFamily="18" charset="0"/>
              </a:rPr>
              <a:t>，</a:t>
            </a:r>
            <a:r>
              <a:rPr lang="zh-CN" altLang="en-US" dirty="0">
                <a:latin typeface="Times New Roman" panose="02020603050405020304" pitchFamily="18" charset="0"/>
              </a:rPr>
              <a:t>可</a:t>
            </a:r>
            <a:r>
              <a:rPr lang="zh-CN" altLang="en-US" dirty="0">
                <a:solidFill>
                  <a:srgbClr val="FF0000"/>
                </a:solidFill>
                <a:highlight>
                  <a:srgbClr val="FFFF00"/>
                </a:highlight>
                <a:latin typeface="黑体" panose="02010609060101010101" pitchFamily="49" charset="-122"/>
                <a:ea typeface="黑体" panose="02010609060101010101" pitchFamily="49" charset="-122"/>
              </a:rPr>
              <a:t>估算</a:t>
            </a:r>
            <a:r>
              <a:rPr lang="zh-CN" altLang="en-US" dirty="0">
                <a:latin typeface="Times New Roman" panose="02020603050405020304" pitchFamily="18" charset="0"/>
              </a:rPr>
              <a:t>出静态工作点。</a:t>
            </a:r>
            <a:endParaRPr lang="zh-CN" altLang="en-US" dirty="0">
              <a:latin typeface="Times New Roman" panose="02020603050405020304" pitchFamily="18" charset="0"/>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
        <p:nvSpPr>
          <p:cNvPr id="5" name="文本框 4"/>
          <p:cNvSpPr txBox="1"/>
          <p:nvPr/>
        </p:nvSpPr>
        <p:spPr>
          <a:xfrm>
            <a:off x="1619568" y="4293235"/>
            <a:ext cx="520065" cy="706755"/>
          </a:xfrm>
          <a:prstGeom prst="rect">
            <a:avLst/>
          </a:prstGeom>
          <a:noFill/>
        </p:spPr>
        <p:txBody>
          <a:bodyPr wrap="none" rtlCol="0">
            <a:spAutoFit/>
          </a:bodyPr>
          <a:p>
            <a:r>
              <a:rPr lang="en-US" altLang="zh-CN" i="1">
                <a:solidFill>
                  <a:srgbClr val="FF0000"/>
                </a:solidFill>
                <a:latin typeface="Times New Roman" panose="02020603050405020304" pitchFamily="18" charset="0"/>
                <a:cs typeface="Times New Roman" panose="02020603050405020304" pitchFamily="18" charset="0"/>
              </a:rPr>
              <a:t>I</a:t>
            </a:r>
            <a:r>
              <a:rPr lang="en-US" altLang="zh-CN" baseline="-25000">
                <a:solidFill>
                  <a:srgbClr val="FF0000"/>
                </a:solidFill>
                <a:latin typeface="Times New Roman" panose="02020603050405020304" pitchFamily="18" charset="0"/>
                <a:cs typeface="Times New Roman" panose="02020603050405020304" pitchFamily="18" charset="0"/>
              </a:rPr>
              <a:t>BQ</a:t>
            </a:r>
            <a:endParaRPr lang="en-US" altLang="zh-CN" baseline="-25000">
              <a:solidFill>
                <a:srgbClr val="FF0000"/>
              </a:solidFill>
              <a:latin typeface="Times New Roman" panose="02020603050405020304" pitchFamily="18" charset="0"/>
              <a:cs typeface="Times New Roman" panose="02020603050405020304" pitchFamily="18" charset="0"/>
            </a:endParaRPr>
          </a:p>
          <a:p>
            <a:r>
              <a:rPr lang="en-US" altLang="zh-CN">
                <a:solidFill>
                  <a:srgbClr val="FF0000"/>
                </a:solidFill>
                <a:latin typeface="Times New Roman" panose="02020603050405020304" pitchFamily="18" charset="0"/>
                <a:cs typeface="Times New Roman" panose="02020603050405020304" pitchFamily="18" charset="0"/>
              </a:rPr>
              <a:t>→</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1979930" y="3717925"/>
            <a:ext cx="529590" cy="706755"/>
          </a:xfrm>
          <a:prstGeom prst="rect">
            <a:avLst/>
          </a:prstGeom>
          <a:noFill/>
        </p:spPr>
        <p:txBody>
          <a:bodyPr wrap="none" rtlCol="0">
            <a:spAutoFit/>
          </a:bodyPr>
          <a:p>
            <a:r>
              <a:rPr lang="en-US" altLang="zh-CN" i="1">
                <a:solidFill>
                  <a:srgbClr val="FF0000"/>
                </a:solidFill>
                <a:latin typeface="Times New Roman" panose="02020603050405020304" pitchFamily="18" charset="0"/>
                <a:cs typeface="Times New Roman" panose="02020603050405020304" pitchFamily="18" charset="0"/>
              </a:rPr>
              <a:t>I</a:t>
            </a:r>
            <a:r>
              <a:rPr lang="en-US" altLang="zh-CN" baseline="-25000">
                <a:solidFill>
                  <a:srgbClr val="FF0000"/>
                </a:solidFill>
                <a:latin typeface="Times New Roman" panose="02020603050405020304" pitchFamily="18" charset="0"/>
                <a:cs typeface="Times New Roman" panose="02020603050405020304" pitchFamily="18" charset="0"/>
              </a:rPr>
              <a:t>CQ</a:t>
            </a:r>
            <a:endParaRPr lang="en-US" altLang="zh-CN" baseline="-25000">
              <a:solidFill>
                <a:srgbClr val="FF0000"/>
              </a:solidFill>
              <a:latin typeface="Times New Roman" panose="02020603050405020304" pitchFamily="18" charset="0"/>
              <a:cs typeface="Times New Roman" panose="02020603050405020304" pitchFamily="18" charset="0"/>
            </a:endParaRPr>
          </a:p>
          <a:p>
            <a:r>
              <a:rPr lang="en-US" altLang="zh-CN">
                <a:solidFill>
                  <a:srgbClr val="FF0000"/>
                </a:solidFill>
                <a:latin typeface="Times New Roman" panose="02020603050405020304" pitchFamily="18" charset="0"/>
                <a:cs typeface="Times New Roman" panose="02020603050405020304" pitchFamily="18" charset="0"/>
              </a:rPr>
              <a:t>↓</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2501901" y="4420235"/>
            <a:ext cx="723900" cy="1014730"/>
          </a:xfrm>
          <a:prstGeom prst="rect">
            <a:avLst/>
          </a:prstGeom>
          <a:noFill/>
        </p:spPr>
        <p:txBody>
          <a:bodyPr wrap="none" rtlCol="0">
            <a:spAutoFit/>
          </a:bodyPr>
          <a:p>
            <a:r>
              <a:rPr lang="en-US" altLang="zh-CN" i="1">
                <a:solidFill>
                  <a:srgbClr val="FF0000"/>
                </a:solidFill>
                <a:latin typeface="Times New Roman" panose="02020603050405020304" pitchFamily="18" charset="0"/>
                <a:cs typeface="Times New Roman" panose="02020603050405020304" pitchFamily="18" charset="0"/>
              </a:rPr>
              <a:t>+</a:t>
            </a:r>
            <a:endParaRPr lang="en-US" altLang="zh-CN" i="1">
              <a:solidFill>
                <a:srgbClr val="FF0000"/>
              </a:solidFill>
              <a:latin typeface="Times New Roman" panose="02020603050405020304" pitchFamily="18" charset="0"/>
              <a:cs typeface="Times New Roman" panose="02020603050405020304" pitchFamily="18" charset="0"/>
            </a:endParaRPr>
          </a:p>
          <a:p>
            <a:r>
              <a:rPr lang="en-US" altLang="zh-CN" i="1">
                <a:solidFill>
                  <a:srgbClr val="FF0000"/>
                </a:solidFill>
                <a:latin typeface="Times New Roman" panose="02020603050405020304" pitchFamily="18" charset="0"/>
                <a:cs typeface="Times New Roman" panose="02020603050405020304" pitchFamily="18" charset="0"/>
              </a:rPr>
              <a:t>U</a:t>
            </a:r>
            <a:r>
              <a:rPr lang="en-US" altLang="zh-CN" baseline="-25000">
                <a:solidFill>
                  <a:srgbClr val="FF0000"/>
                </a:solidFill>
                <a:latin typeface="Times New Roman" panose="02020603050405020304" pitchFamily="18" charset="0"/>
                <a:cs typeface="Times New Roman" panose="02020603050405020304" pitchFamily="18" charset="0"/>
              </a:rPr>
              <a:t>CEQ</a:t>
            </a:r>
            <a:endParaRPr lang="en-US" altLang="zh-CN" baseline="-25000">
              <a:solidFill>
                <a:srgbClr val="FF0000"/>
              </a:solidFill>
              <a:latin typeface="Times New Roman" panose="02020603050405020304" pitchFamily="18" charset="0"/>
              <a:cs typeface="Times New Roman" panose="02020603050405020304" pitchFamily="18" charset="0"/>
            </a:endParaRPr>
          </a:p>
          <a:p>
            <a:r>
              <a:rPr lang="en-US" altLang="zh-CN">
                <a:solidFill>
                  <a:srgbClr val="FF0000"/>
                </a:solidFill>
                <a:latin typeface="Times New Roman" panose="02020603050405020304" pitchFamily="18" charset="0"/>
                <a:cs typeface="Times New Roman" panose="02020603050405020304" pitchFamily="18" charset="0"/>
              </a:rPr>
              <a:t>-</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1691323" y="4869180"/>
            <a:ext cx="714375" cy="1014730"/>
          </a:xfrm>
          <a:prstGeom prst="rect">
            <a:avLst/>
          </a:prstGeom>
          <a:noFill/>
        </p:spPr>
        <p:txBody>
          <a:bodyPr wrap="none" rtlCol="0">
            <a:spAutoFit/>
          </a:bodyPr>
          <a:p>
            <a:r>
              <a:rPr lang="en-US" altLang="zh-CN" i="1">
                <a:solidFill>
                  <a:srgbClr val="0000FF"/>
                </a:solidFill>
                <a:latin typeface="Times New Roman" panose="02020603050405020304" pitchFamily="18" charset="0"/>
                <a:cs typeface="Times New Roman" panose="02020603050405020304" pitchFamily="18" charset="0"/>
              </a:rPr>
              <a:t>+</a:t>
            </a:r>
            <a:endParaRPr lang="en-US" altLang="zh-CN" i="1">
              <a:solidFill>
                <a:srgbClr val="0000FF"/>
              </a:solidFill>
              <a:latin typeface="Times New Roman" panose="02020603050405020304" pitchFamily="18" charset="0"/>
              <a:cs typeface="Times New Roman" panose="02020603050405020304" pitchFamily="18" charset="0"/>
            </a:endParaRPr>
          </a:p>
          <a:p>
            <a:r>
              <a:rPr lang="en-US" altLang="zh-CN" i="1">
                <a:solidFill>
                  <a:srgbClr val="0000FF"/>
                </a:solidFill>
                <a:latin typeface="Times New Roman" panose="02020603050405020304" pitchFamily="18" charset="0"/>
                <a:cs typeface="Times New Roman" panose="02020603050405020304" pitchFamily="18" charset="0"/>
              </a:rPr>
              <a:t>U</a:t>
            </a:r>
            <a:r>
              <a:rPr lang="en-US" altLang="zh-CN" baseline="-25000">
                <a:solidFill>
                  <a:srgbClr val="0000FF"/>
                </a:solidFill>
                <a:latin typeface="Times New Roman" panose="02020603050405020304" pitchFamily="18" charset="0"/>
                <a:cs typeface="Times New Roman" panose="02020603050405020304" pitchFamily="18" charset="0"/>
              </a:rPr>
              <a:t>BEQ</a:t>
            </a:r>
            <a:endParaRPr lang="en-US" altLang="zh-CN" baseline="-25000">
              <a:solidFill>
                <a:srgbClr val="0000FF"/>
              </a:solidFill>
              <a:latin typeface="Times New Roman" panose="02020603050405020304" pitchFamily="18" charset="0"/>
              <a:cs typeface="Times New Roman" panose="02020603050405020304" pitchFamily="18" charset="0"/>
            </a:endParaRPr>
          </a:p>
          <a:p>
            <a:pPr algn="r"/>
            <a:r>
              <a:rPr lang="en-US" altLang="zh-CN">
                <a:solidFill>
                  <a:srgbClr val="0000FF"/>
                </a:solidFill>
                <a:latin typeface="Times New Roman" panose="02020603050405020304" pitchFamily="18" charset="0"/>
                <a:cs typeface="Times New Roman" panose="02020603050405020304" pitchFamily="18" charset="0"/>
              </a:rPr>
              <a:t>-</a:t>
            </a:r>
            <a:endParaRPr lang="en-US" altLang="zh-CN">
              <a:solidFill>
                <a:srgbClr val="0000FF"/>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251460" y="3716020"/>
            <a:ext cx="1668780" cy="398780"/>
          </a:xfrm>
          <a:prstGeom prst="rect">
            <a:avLst/>
          </a:prstGeom>
          <a:noFill/>
        </p:spPr>
        <p:txBody>
          <a:bodyPr wrap="square" rtlCol="0" anchor="t">
            <a:spAutoFit/>
          </a:bodyPr>
          <a:p>
            <a:r>
              <a:rPr kumimoji="1" lang="zh-CN" altLang="en-US"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直流通路：</a:t>
            </a:r>
            <a:endParaRPr kumimoji="1" lang="zh-CN" altLang="en-US"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8" name="文本框 7"/>
          <p:cNvSpPr txBox="1">
            <a:spLocks noChangeAspect="1"/>
          </p:cNvSpPr>
          <p:nvPr>
            <p:custDataLst>
              <p:tags r:id="rId3"/>
            </p:custDataLst>
          </p:nvPr>
        </p:nvSpPr>
        <p:spPr>
          <a:xfrm>
            <a:off x="5149850" y="1412875"/>
            <a:ext cx="1501140" cy="303530"/>
          </a:xfrm>
          <a:prstGeom prst="rect">
            <a:avLst/>
          </a:prstGeom>
          <a:noFill/>
        </p:spPr>
        <p:txBody>
          <a:bodyPr wrap="square" rtlCol="0" anchor="t">
            <a:noAutofit/>
          </a:bodyPr>
          <a:p>
            <a:r>
              <a:rPr kumimoji="1" lang="zh-CN" altLang="en-US"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交流通路：</a:t>
            </a:r>
            <a:endParaRPr kumimoji="1" lang="zh-CN" altLang="en-US"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10" name="下箭头 9"/>
          <p:cNvSpPr/>
          <p:nvPr/>
        </p:nvSpPr>
        <p:spPr>
          <a:xfrm>
            <a:off x="7308215" y="3644900"/>
            <a:ext cx="288290" cy="215900"/>
          </a:xfrm>
          <a:prstGeom prst="downArrow">
            <a:avLst/>
          </a:prstGeom>
          <a:solidFill>
            <a:srgbClr val="66FF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121859" name="Object 3"/>
          <p:cNvGraphicFramePr>
            <a:graphicFrameLocks noChangeAspect="1"/>
          </p:cNvGraphicFramePr>
          <p:nvPr>
            <p:custDataLst>
              <p:tags r:id="rId4"/>
            </p:custDataLst>
          </p:nvPr>
        </p:nvGraphicFramePr>
        <p:xfrm>
          <a:off x="3420269" y="3860165"/>
          <a:ext cx="2001393" cy="868680"/>
        </p:xfrm>
        <a:graphic>
          <a:graphicData uri="http://schemas.openxmlformats.org/presentationml/2006/ole">
            <mc:AlternateContent xmlns:mc="http://schemas.openxmlformats.org/markup-compatibility/2006">
              <mc:Choice xmlns:v="urn:schemas-microsoft-com:vml" Requires="v">
                <p:oleObj spid="_x0000_s14353" name="" r:id="rId5" imgW="1054100" imgH="457200" progId="Equation.DSMT4">
                  <p:embed/>
                </p:oleObj>
              </mc:Choice>
              <mc:Fallback>
                <p:oleObj name="" r:id="rId5" imgW="1054100" imgH="457200" progId="Equation.DSMT4">
                  <p:embed/>
                  <p:pic>
                    <p:nvPicPr>
                      <p:cNvPr id="0" name="图片 3126"/>
                      <p:cNvPicPr/>
                      <p:nvPr/>
                    </p:nvPicPr>
                    <p:blipFill>
                      <a:blip r:embed="rId6"/>
                      <a:stretch>
                        <a:fillRect/>
                      </a:stretch>
                    </p:blipFill>
                    <p:spPr>
                      <a:xfrm>
                        <a:off x="3420269" y="3860165"/>
                        <a:ext cx="2001393" cy="868680"/>
                      </a:xfrm>
                      <a:prstGeom prst="rect">
                        <a:avLst/>
                      </a:prstGeom>
                      <a:noFill/>
                      <a:ln w="38100">
                        <a:noFill/>
                        <a:miter/>
                      </a:ln>
                    </p:spPr>
                  </p:pic>
                </p:oleObj>
              </mc:Fallback>
            </mc:AlternateContent>
          </a:graphicData>
        </a:graphic>
      </p:graphicFrame>
      <p:graphicFrame>
        <p:nvGraphicFramePr>
          <p:cNvPr id="13" name="Object 3"/>
          <p:cNvGraphicFramePr>
            <a:graphicFrameLocks noChangeAspect="1"/>
          </p:cNvGraphicFramePr>
          <p:nvPr>
            <p:custDataLst>
              <p:tags r:id="rId7"/>
            </p:custDataLst>
          </p:nvPr>
        </p:nvGraphicFramePr>
        <p:xfrm>
          <a:off x="3419951" y="4720273"/>
          <a:ext cx="1399604" cy="458915"/>
        </p:xfrm>
        <a:graphic>
          <a:graphicData uri="http://schemas.openxmlformats.org/presentationml/2006/ole">
            <mc:AlternateContent xmlns:mc="http://schemas.openxmlformats.org/markup-compatibility/2006">
              <mc:Choice xmlns:v="urn:schemas-microsoft-com:vml" Requires="v">
                <p:oleObj spid="_x0000_s14" name="" r:id="rId8" imgW="736600" imgH="241300" progId="Equation.DSMT4">
                  <p:embed/>
                </p:oleObj>
              </mc:Choice>
              <mc:Fallback>
                <p:oleObj name="" r:id="rId8" imgW="736600" imgH="241300" progId="Equation.DSMT4">
                  <p:embed/>
                  <p:pic>
                    <p:nvPicPr>
                      <p:cNvPr id="0" name="图片 3126"/>
                      <p:cNvPicPr/>
                      <p:nvPr/>
                    </p:nvPicPr>
                    <p:blipFill>
                      <a:blip r:embed="rId9"/>
                      <a:stretch>
                        <a:fillRect/>
                      </a:stretch>
                    </p:blipFill>
                    <p:spPr>
                      <a:xfrm>
                        <a:off x="3419951" y="4720273"/>
                        <a:ext cx="1399604" cy="458915"/>
                      </a:xfrm>
                      <a:prstGeom prst="rect">
                        <a:avLst/>
                      </a:prstGeom>
                      <a:noFill/>
                      <a:ln w="38100">
                        <a:noFill/>
                        <a:miter/>
                      </a:ln>
                    </p:spPr>
                  </p:pic>
                </p:oleObj>
              </mc:Fallback>
            </mc:AlternateContent>
          </a:graphicData>
        </a:graphic>
      </p:graphicFrame>
      <p:graphicFrame>
        <p:nvGraphicFramePr>
          <p:cNvPr id="15" name="Object 3"/>
          <p:cNvGraphicFramePr>
            <a:graphicFrameLocks noChangeAspect="1"/>
          </p:cNvGraphicFramePr>
          <p:nvPr>
            <p:custDataLst>
              <p:tags r:id="rId10"/>
            </p:custDataLst>
          </p:nvPr>
        </p:nvGraphicFramePr>
        <p:xfrm>
          <a:off x="3412331" y="5301933"/>
          <a:ext cx="2220277" cy="458915"/>
        </p:xfrm>
        <a:graphic>
          <a:graphicData uri="http://schemas.openxmlformats.org/presentationml/2006/ole">
            <mc:AlternateContent xmlns:mc="http://schemas.openxmlformats.org/markup-compatibility/2006">
              <mc:Choice xmlns:v="urn:schemas-microsoft-com:vml" Requires="v">
                <p:oleObj spid="_x0000_s16" name="" r:id="rId11" imgW="1168400" imgH="241300" progId="Equation.DSMT4">
                  <p:embed/>
                </p:oleObj>
              </mc:Choice>
              <mc:Fallback>
                <p:oleObj name="" r:id="rId11" imgW="1168400" imgH="241300" progId="Equation.DSMT4">
                  <p:embed/>
                  <p:pic>
                    <p:nvPicPr>
                      <p:cNvPr id="0" name="图片 3126"/>
                      <p:cNvPicPr/>
                      <p:nvPr/>
                    </p:nvPicPr>
                    <p:blipFill>
                      <a:blip r:embed="rId12"/>
                      <a:stretch>
                        <a:fillRect/>
                      </a:stretch>
                    </p:blipFill>
                    <p:spPr>
                      <a:xfrm>
                        <a:off x="3412331" y="5301933"/>
                        <a:ext cx="2220277" cy="45891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63490"/>
                                        </p:tgtEl>
                                        <p:attrNameLst>
                                          <p:attrName>style.visibility</p:attrName>
                                        </p:attrNameLst>
                                      </p:cBhvr>
                                      <p:to>
                                        <p:strVal val="visible"/>
                                      </p:to>
                                    </p:set>
                                    <p:animEffect transition="in" filter="box(out)">
                                      <p:cBhvr>
                                        <p:cTn id="12" dur="500"/>
                                        <p:tgtEl>
                                          <p:spTgt spid="6349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21859"/>
                                        </p:tgtEl>
                                        <p:attrNameLst>
                                          <p:attrName>style.visibility</p:attrName>
                                        </p:attrNameLst>
                                      </p:cBhvr>
                                      <p:to>
                                        <p:strVal val="visible"/>
                                      </p:to>
                                    </p:set>
                                    <p:animEffect transition="in" filter="blinds(horizontal)">
                                      <p:cBhvr>
                                        <p:cTn id="37" dur="500"/>
                                        <p:tgtEl>
                                          <p:spTgt spid="12185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linds(horizontal)">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linds(horizontal)">
                                      <p:cBhvr>
                                        <p:cTn id="47" dur="500"/>
                                        <p:tgtEl>
                                          <p:spTgt spid="15"/>
                                        </p:tgtEl>
                                      </p:cBhvr>
                                    </p:animEffect>
                                  </p:childTnLst>
                                </p:cTn>
                              </p:par>
                            </p:childTnLst>
                          </p:cTn>
                        </p:par>
                        <p:par>
                          <p:cTn id="48" fill="hold">
                            <p:stCondLst>
                              <p:cond delay="500"/>
                            </p:stCondLst>
                            <p:childTnLst>
                              <p:par>
                                <p:cTn id="49" presetID="3" presetClass="entr" presetSubtype="10"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blinds(horizontal)">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3497"/>
                                        </p:tgtEl>
                                        <p:attrNameLst>
                                          <p:attrName>style.visibility</p:attrName>
                                        </p:attrNameLst>
                                      </p:cBhvr>
                                      <p:to>
                                        <p:strVal val="visible"/>
                                      </p:to>
                                    </p:set>
                                    <p:animEffect transition="in" filter="wipe(left)">
                                      <p:cBhvr>
                                        <p:cTn id="56" dur="500"/>
                                        <p:tgtEl>
                                          <p:spTgt spid="63497"/>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blinds(horizontal)">
                                      <p:cBhvr>
                                        <p:cTn id="61" dur="500"/>
                                        <p:tgtEl>
                                          <p:spTgt spid="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63492"/>
                                        </p:tgtEl>
                                        <p:attrNameLst>
                                          <p:attrName>style.visibility</p:attrName>
                                        </p:attrNameLst>
                                      </p:cBhvr>
                                      <p:to>
                                        <p:strVal val="visible"/>
                                      </p:to>
                                    </p:set>
                                    <p:animEffect transition="in" filter="wipe(left)">
                                      <p:cBhvr>
                                        <p:cTn id="66" dur="500"/>
                                        <p:tgtEl>
                                          <p:spTgt spid="6349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up)">
                                      <p:cBhvr>
                                        <p:cTn id="71" dur="500"/>
                                        <p:tgtEl>
                                          <p:spTgt spid="10"/>
                                        </p:tgtEl>
                                      </p:cBhvr>
                                    </p:animEffect>
                                  </p:childTnLst>
                                </p:cTn>
                              </p:par>
                            </p:childTnLst>
                          </p:cTn>
                        </p:par>
                        <p:par>
                          <p:cTn id="72" fill="hold">
                            <p:stCondLst>
                              <p:cond delay="500"/>
                            </p:stCondLst>
                            <p:childTnLst>
                              <p:par>
                                <p:cTn id="73" presetID="22" presetClass="entr" presetSubtype="1" fill="hold" nodeType="after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wipe(up)">
                                      <p:cBhvr>
                                        <p:cTn id="7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7" grpId="0" bldLvl="0" animBg="1"/>
      <p:bldP spid="5" grpId="0"/>
      <p:bldP spid="6" grpId="0"/>
      <p:bldP spid="7" grpId="0"/>
      <p:bldP spid="9" grpId="0"/>
      <p:bldP spid="4" grpId="0"/>
      <p:bldP spid="8" grpId="0"/>
      <p:bldP spid="10"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5539" name="图片 65538" descr="Dz020303"/>
          <p:cNvPicPr>
            <a:picLocks noChangeAspect="1"/>
          </p:cNvPicPr>
          <p:nvPr/>
        </p:nvPicPr>
        <p:blipFill>
          <a:blip r:embed="rId1"/>
          <a:srcRect l="43399" t="7692" b="24521"/>
          <a:stretch>
            <a:fillRect/>
          </a:stretch>
        </p:blipFill>
        <p:spPr>
          <a:xfrm>
            <a:off x="421005" y="4769485"/>
            <a:ext cx="3810000" cy="1865313"/>
          </a:xfrm>
          <a:prstGeom prst="rect">
            <a:avLst/>
          </a:prstGeom>
          <a:noFill/>
          <a:ln w="9525">
            <a:noFill/>
          </a:ln>
        </p:spPr>
      </p:pic>
      <p:grpSp>
        <p:nvGrpSpPr>
          <p:cNvPr id="65540" name="组合 65539"/>
          <p:cNvGrpSpPr/>
          <p:nvPr/>
        </p:nvGrpSpPr>
        <p:grpSpPr>
          <a:xfrm>
            <a:off x="4890135" y="3998595"/>
            <a:ext cx="3787775" cy="863600"/>
            <a:chOff x="2990" y="1824"/>
            <a:chExt cx="2386" cy="544"/>
          </a:xfrm>
        </p:grpSpPr>
        <p:sp>
          <p:nvSpPr>
            <p:cNvPr id="65541" name="文本框 65540"/>
            <p:cNvSpPr txBox="1"/>
            <p:nvPr/>
          </p:nvSpPr>
          <p:spPr>
            <a:xfrm>
              <a:off x="2990" y="1920"/>
              <a:ext cx="1804" cy="290"/>
            </a:xfrm>
            <a:prstGeom prst="rect">
              <a:avLst/>
            </a:prstGeom>
            <a:noFill/>
            <a:ln w="9525">
              <a:noFill/>
            </a:ln>
          </p:spPr>
          <p:txBody>
            <a:bodyPr wrap="square">
              <a:spAutoFit/>
            </a:bodyPr>
            <a:p>
              <a:pPr algn="l" eaLnBrk="0" hangingPunct="0">
                <a:spcBef>
                  <a:spcPct val="50000"/>
                </a:spcBef>
              </a:pPr>
              <a:r>
                <a:rPr lang="zh-CN" altLang="en-US" sz="2400">
                  <a:solidFill>
                    <a:srgbClr val="000000"/>
                  </a:solidFill>
                  <a:latin typeface="Times New Roman" panose="02020603050405020304" pitchFamily="18" charset="0"/>
                </a:rPr>
                <a:t>当</a:t>
              </a:r>
              <a:r>
                <a:rPr lang="en-US" altLang="zh-CN" sz="2400">
                  <a:solidFill>
                    <a:srgbClr val="000000"/>
                  </a:solidFill>
                  <a:latin typeface="Times New Roman" panose="02020603050405020304" pitchFamily="18" charset="0"/>
                </a:rPr>
                <a:t> </a:t>
              </a:r>
              <a:r>
                <a:rPr lang="en-US" altLang="zh-CN" sz="2400" i="1">
                  <a:solidFill>
                    <a:srgbClr val="000000"/>
                  </a:solidFill>
                  <a:latin typeface="Times New Roman" panose="02020603050405020304" pitchFamily="18" charset="0"/>
                </a:rPr>
                <a:t>V</a:t>
              </a:r>
              <a:r>
                <a:rPr lang="en-US" altLang="zh-CN" sz="2400" baseline="-25000">
                  <a:solidFill>
                    <a:srgbClr val="000000"/>
                  </a:solidFill>
                  <a:latin typeface="Times New Roman" panose="02020603050405020304" pitchFamily="18" charset="0"/>
                </a:rPr>
                <a:t>CC</a:t>
              </a:r>
              <a:r>
                <a:rPr lang="en-US" altLang="zh-CN" sz="2400">
                  <a:solidFill>
                    <a:srgbClr val="000000"/>
                  </a:solidFill>
                  <a:latin typeface="Times New Roman" panose="02020603050405020304" pitchFamily="18" charset="0"/>
                </a:rPr>
                <a:t>&gt;&gt;</a:t>
              </a:r>
              <a:r>
                <a:rPr lang="en-US" altLang="zh-CN" sz="2400" i="1">
                  <a:solidFill>
                    <a:srgbClr val="000000"/>
                  </a:solidFill>
                  <a:latin typeface="Times New Roman" panose="02020603050405020304" pitchFamily="18" charset="0"/>
                </a:rPr>
                <a:t>U</a:t>
              </a:r>
              <a:r>
                <a:rPr lang="en-US" altLang="zh-CN" sz="2400" baseline="-25000">
                  <a:solidFill>
                    <a:srgbClr val="000000"/>
                  </a:solidFill>
                  <a:latin typeface="Times New Roman" panose="02020603050405020304" pitchFamily="18" charset="0"/>
                </a:rPr>
                <a:t>BEQ </a:t>
              </a:r>
              <a:r>
                <a:rPr lang="zh-CN" altLang="en-US" sz="2400" dirty="0">
                  <a:solidFill>
                    <a:srgbClr val="000000"/>
                  </a:solidFill>
                  <a:latin typeface="Times New Roman" panose="02020603050405020304" pitchFamily="18" charset="0"/>
                </a:rPr>
                <a:t>时，</a:t>
              </a:r>
              <a:endParaRPr lang="zh-CN" altLang="en-US" sz="2400" dirty="0">
                <a:solidFill>
                  <a:srgbClr val="000000"/>
                </a:solidFill>
                <a:latin typeface="Times New Roman" panose="02020603050405020304" pitchFamily="18" charset="0"/>
              </a:endParaRPr>
            </a:p>
          </p:txBody>
        </p:sp>
        <p:graphicFrame>
          <p:nvGraphicFramePr>
            <p:cNvPr id="65542" name="对象 65541"/>
            <p:cNvGraphicFramePr/>
            <p:nvPr/>
          </p:nvGraphicFramePr>
          <p:xfrm>
            <a:off x="4560" y="1824"/>
            <a:ext cx="816" cy="544"/>
          </p:xfrm>
          <a:graphic>
            <a:graphicData uri="http://schemas.openxmlformats.org/presentationml/2006/ole">
              <mc:AlternateContent xmlns:mc="http://schemas.openxmlformats.org/markup-compatibility/2006">
                <mc:Choice xmlns:v="urn:schemas-microsoft-com:vml" Requires="v">
                  <p:oleObj spid="_x0000_s3087" name="" r:id="rId2" imgW="647700" imgH="431800" progId="Equation.3">
                    <p:embed/>
                  </p:oleObj>
                </mc:Choice>
                <mc:Fallback>
                  <p:oleObj name="" r:id="rId2" imgW="647700" imgH="431800" progId="Equation.3">
                    <p:embed/>
                    <p:pic>
                      <p:nvPicPr>
                        <p:cNvPr id="0" name="图片 3086"/>
                        <p:cNvPicPr/>
                        <p:nvPr/>
                      </p:nvPicPr>
                      <p:blipFill>
                        <a:blip r:embed="rId3"/>
                        <a:stretch>
                          <a:fillRect/>
                        </a:stretch>
                      </p:blipFill>
                      <p:spPr>
                        <a:xfrm>
                          <a:off x="4560" y="1824"/>
                          <a:ext cx="816" cy="544"/>
                        </a:xfrm>
                        <a:prstGeom prst="rect">
                          <a:avLst/>
                        </a:prstGeom>
                        <a:noFill/>
                        <a:ln w="38100">
                          <a:noFill/>
                          <a:miter/>
                        </a:ln>
                      </p:spPr>
                    </p:pic>
                  </p:oleObj>
                </mc:Fallback>
              </mc:AlternateContent>
            </a:graphicData>
          </a:graphic>
        </p:graphicFrame>
      </p:grpSp>
      <p:sp>
        <p:nvSpPr>
          <p:cNvPr id="65543" name="文本框 65542"/>
          <p:cNvSpPr txBox="1"/>
          <p:nvPr/>
        </p:nvSpPr>
        <p:spPr>
          <a:xfrm>
            <a:off x="4975225" y="4827905"/>
            <a:ext cx="2971800" cy="1714500"/>
          </a:xfrm>
          <a:prstGeom prst="rect">
            <a:avLst/>
          </a:prstGeom>
          <a:noFill/>
          <a:ln w="9525">
            <a:solidFill>
              <a:srgbClr val="FF0000"/>
            </a:solidFill>
          </a:ln>
        </p:spPr>
        <p:txBody>
          <a:bodyPr>
            <a:spAutoFit/>
          </a:bodyPr>
          <a:p>
            <a:pPr algn="l" eaLnBrk="0" hangingPunct="0">
              <a:lnSpc>
                <a:spcPct val="110000"/>
              </a:lnSpc>
            </a:pPr>
            <a:r>
              <a:rPr lang="zh-CN" altLang="en-US" sz="2400" dirty="0">
                <a:solidFill>
                  <a:srgbClr val="000000"/>
                </a:solidFill>
                <a:latin typeface="Times New Roman" panose="02020603050405020304" pitchFamily="18" charset="0"/>
              </a:rPr>
              <a:t>已知：</a:t>
            </a:r>
            <a:r>
              <a:rPr lang="en-US" altLang="zh-CN" sz="2400" i="1">
                <a:solidFill>
                  <a:srgbClr val="000000"/>
                </a:solidFill>
                <a:latin typeface="Times New Roman" panose="02020603050405020304" pitchFamily="18" charset="0"/>
              </a:rPr>
              <a:t>V</a:t>
            </a:r>
            <a:r>
              <a:rPr lang="en-US" altLang="zh-CN" sz="2400" baseline="-25000">
                <a:solidFill>
                  <a:srgbClr val="000000"/>
                </a:solidFill>
                <a:latin typeface="Times New Roman" panose="02020603050405020304" pitchFamily="18" charset="0"/>
              </a:rPr>
              <a:t>CC</a:t>
            </a:r>
            <a:r>
              <a:rPr lang="zh-CN" altLang="en-US" sz="2400">
                <a:solidFill>
                  <a:srgbClr val="000000"/>
                </a:solidFill>
                <a:latin typeface="Times New Roman" panose="02020603050405020304" pitchFamily="18" charset="0"/>
              </a:rPr>
              <a:t>＝</a:t>
            </a:r>
            <a:r>
              <a:rPr lang="en-US" altLang="zh-CN" sz="2400">
                <a:solidFill>
                  <a:srgbClr val="000000"/>
                </a:solidFill>
                <a:latin typeface="Times New Roman" panose="02020603050405020304" pitchFamily="18" charset="0"/>
              </a:rPr>
              <a:t>12V</a:t>
            </a:r>
            <a:r>
              <a:rPr lang="zh-CN" altLang="en-US" sz="240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 </a:t>
            </a:r>
            <a:r>
              <a:rPr lang="zh-CN" altLang="en-US" sz="2400">
                <a:solidFill>
                  <a:srgbClr val="000000"/>
                </a:solidFill>
                <a:latin typeface="Times New Roman" panose="02020603050405020304" pitchFamily="18" charset="0"/>
              </a:rPr>
              <a:t>      </a:t>
            </a:r>
            <a:r>
              <a:rPr lang="zh-CN" altLang="en-US" sz="2400" dirty="0" err="1">
                <a:solidFill>
                  <a:srgbClr val="000000"/>
                </a:solidFill>
                <a:latin typeface="Times New Roman" panose="02020603050405020304" pitchFamily="18" charset="0"/>
              </a:rPr>
              <a:t>       </a:t>
            </a:r>
            <a:r>
              <a:rPr lang="en-US" altLang="zh-CN" sz="2400" i="1" dirty="0" err="1">
                <a:solidFill>
                  <a:srgbClr val="000000"/>
                </a:solidFill>
                <a:latin typeface="Times New Roman" panose="02020603050405020304" pitchFamily="18" charset="0"/>
              </a:rPr>
              <a:t>R</a:t>
            </a:r>
            <a:r>
              <a:rPr lang="en-US" altLang="zh-CN" sz="2400" baseline="-25000" dirty="0" err="1">
                <a:solidFill>
                  <a:srgbClr val="000000"/>
                </a:solidFill>
                <a:latin typeface="Times New Roman" panose="02020603050405020304" pitchFamily="18" charset="0"/>
              </a:rPr>
              <a:t>b</a:t>
            </a:r>
            <a:r>
              <a:rPr lang="zh-CN" altLang="en-US" sz="2400">
                <a:solidFill>
                  <a:srgbClr val="000000"/>
                </a:solidFill>
                <a:latin typeface="Times New Roman" panose="02020603050405020304" pitchFamily="18" charset="0"/>
              </a:rPr>
              <a:t>＝</a:t>
            </a:r>
            <a:r>
              <a:rPr lang="en-US" altLang="zh-CN" sz="2400">
                <a:solidFill>
                  <a:srgbClr val="000000"/>
                </a:solidFill>
                <a:latin typeface="Times New Roman" panose="02020603050405020304" pitchFamily="18" charset="0"/>
              </a:rPr>
              <a:t>600kΩ</a:t>
            </a:r>
            <a:r>
              <a:rPr lang="zh-CN" altLang="en-US" sz="2400">
                <a:solidFill>
                  <a:srgbClr val="000000"/>
                </a:solidFill>
                <a:latin typeface="Times New Roman" panose="02020603050405020304" pitchFamily="18" charset="0"/>
              </a:rPr>
              <a:t>，            </a:t>
            </a:r>
            <a:r>
              <a:rPr lang="en-US" altLang="zh-CN" sz="2400" i="1" dirty="0" err="1">
                <a:solidFill>
                  <a:srgbClr val="000000"/>
                </a:solidFill>
                <a:latin typeface="Times New Roman" panose="02020603050405020304" pitchFamily="18" charset="0"/>
              </a:rPr>
              <a:t>R</a:t>
            </a:r>
            <a:r>
              <a:rPr lang="en-US" altLang="zh-CN" sz="2400" baseline="-25000" dirty="0" err="1">
                <a:solidFill>
                  <a:srgbClr val="000000"/>
                </a:solidFill>
                <a:latin typeface="Times New Roman" panose="02020603050405020304" pitchFamily="18" charset="0"/>
              </a:rPr>
              <a:t>c</a:t>
            </a:r>
            <a:r>
              <a:rPr lang="zh-CN" altLang="en-US" sz="2400">
                <a:solidFill>
                  <a:srgbClr val="000000"/>
                </a:solidFill>
                <a:latin typeface="Times New Roman" panose="02020603050405020304" pitchFamily="18" charset="0"/>
              </a:rPr>
              <a:t>＝</a:t>
            </a:r>
            <a:r>
              <a:rPr lang="en-US" altLang="zh-CN" sz="2400">
                <a:solidFill>
                  <a:srgbClr val="000000"/>
                </a:solidFill>
                <a:latin typeface="Times New Roman" panose="02020603050405020304" pitchFamily="18" charset="0"/>
              </a:rPr>
              <a:t>3kΩ </a:t>
            </a:r>
            <a:r>
              <a:rPr lang="zh-CN" altLang="en-US" sz="2400">
                <a:solidFill>
                  <a:srgbClr val="000000"/>
                </a:solidFill>
                <a:latin typeface="Times New Roman" panose="02020603050405020304" pitchFamily="18" charset="0"/>
              </a:rPr>
              <a:t>，</a:t>
            </a:r>
            <a:r>
              <a:rPr lang="en-US" altLang="zh-CN" sz="2400" i="1">
                <a:solidFill>
                  <a:srgbClr val="000000"/>
                </a:solidFill>
                <a:latin typeface="Times New Roman" panose="02020603050405020304" pitchFamily="18" charset="0"/>
              </a:rPr>
              <a:t>β</a:t>
            </a:r>
            <a:r>
              <a:rPr lang="zh-CN" altLang="en-US" sz="2400">
                <a:solidFill>
                  <a:srgbClr val="000000"/>
                </a:solidFill>
                <a:latin typeface="Times New Roman" panose="02020603050405020304" pitchFamily="18" charset="0"/>
              </a:rPr>
              <a:t>＝</a:t>
            </a:r>
            <a:r>
              <a:rPr lang="en-US" altLang="zh-CN" sz="2400">
                <a:solidFill>
                  <a:srgbClr val="000000"/>
                </a:solidFill>
                <a:latin typeface="Times New Roman" panose="02020603050405020304" pitchFamily="18" charset="0"/>
              </a:rPr>
              <a:t>100</a:t>
            </a:r>
            <a:r>
              <a:rPr lang="zh-CN" altLang="en-US" sz="2400">
                <a:solidFill>
                  <a:srgbClr val="000000"/>
                </a:solidFill>
                <a:latin typeface="Times New Roman" panose="02020603050405020304" pitchFamily="18" charset="0"/>
              </a:rPr>
              <a:t>。                 </a:t>
            </a:r>
            <a:r>
              <a:rPr lang="en-US" altLang="zh-CN" sz="2400" i="1">
                <a:solidFill>
                  <a:srgbClr val="000000"/>
                </a:solidFill>
                <a:latin typeface="Times New Roman" panose="02020603050405020304" pitchFamily="18" charset="0"/>
              </a:rPr>
              <a:t>Q</a:t>
            </a:r>
            <a:r>
              <a:rPr lang="zh-CN" altLang="en-US" sz="2400">
                <a:solidFill>
                  <a:srgbClr val="000000"/>
                </a:solidFill>
                <a:latin typeface="Times New Roman" panose="02020603050405020304" pitchFamily="18" charset="0"/>
              </a:rPr>
              <a:t>＝？</a:t>
            </a:r>
            <a:endParaRPr lang="zh-CN" altLang="en-US" sz="2400">
              <a:solidFill>
                <a:srgbClr val="000000"/>
              </a:solidFill>
              <a:latin typeface="Times New Roman" panose="02020603050405020304" pitchFamily="18" charset="0"/>
            </a:endParaRPr>
          </a:p>
        </p:txBody>
      </p:sp>
      <p:pic>
        <p:nvPicPr>
          <p:cNvPr id="65544" name="图片 65543" descr="Dz020205"/>
          <p:cNvPicPr>
            <a:picLocks noChangeAspect="1"/>
          </p:cNvPicPr>
          <p:nvPr/>
        </p:nvPicPr>
        <p:blipFill>
          <a:blip r:embed="rId4"/>
          <a:srcRect r="41696" b="10947"/>
          <a:stretch>
            <a:fillRect/>
          </a:stretch>
        </p:blipFill>
        <p:spPr>
          <a:xfrm>
            <a:off x="708025" y="1676400"/>
            <a:ext cx="3352800" cy="2578100"/>
          </a:xfrm>
          <a:prstGeom prst="rect">
            <a:avLst/>
          </a:prstGeom>
          <a:noFill/>
          <a:ln w="9525">
            <a:noFill/>
          </a:ln>
        </p:spPr>
      </p:pic>
      <p:grpSp>
        <p:nvGrpSpPr>
          <p:cNvPr id="65545" name="组合 65544"/>
          <p:cNvGrpSpPr/>
          <p:nvPr/>
        </p:nvGrpSpPr>
        <p:grpSpPr>
          <a:xfrm>
            <a:off x="1217295" y="2362200"/>
            <a:ext cx="1851660" cy="685800"/>
            <a:chOff x="1248" y="1488"/>
            <a:chExt cx="768" cy="432"/>
          </a:xfrm>
        </p:grpSpPr>
        <p:grpSp>
          <p:nvGrpSpPr>
            <p:cNvPr id="65546" name="组合 65545"/>
            <p:cNvGrpSpPr/>
            <p:nvPr/>
          </p:nvGrpSpPr>
          <p:grpSpPr>
            <a:xfrm>
              <a:off x="1248" y="1728"/>
              <a:ext cx="96" cy="192"/>
              <a:chOff x="1296" y="1536"/>
              <a:chExt cx="96" cy="192"/>
            </a:xfrm>
          </p:grpSpPr>
          <p:sp>
            <p:nvSpPr>
              <p:cNvPr id="65547" name="直接连接符 65546"/>
              <p:cNvSpPr/>
              <p:nvPr/>
            </p:nvSpPr>
            <p:spPr>
              <a:xfrm>
                <a:off x="1296" y="1536"/>
                <a:ext cx="96" cy="192"/>
              </a:xfrm>
              <a:prstGeom prst="line">
                <a:avLst/>
              </a:prstGeom>
              <a:ln w="28575" cap="flat" cmpd="sng">
                <a:solidFill>
                  <a:srgbClr val="FF3300"/>
                </a:solidFill>
                <a:prstDash val="solid"/>
                <a:headEnd type="none" w="med" len="med"/>
                <a:tailEnd type="none" w="med" len="med"/>
              </a:ln>
            </p:spPr>
          </p:sp>
          <p:sp>
            <p:nvSpPr>
              <p:cNvPr id="65548" name="直接连接符 65547"/>
              <p:cNvSpPr/>
              <p:nvPr/>
            </p:nvSpPr>
            <p:spPr>
              <a:xfrm flipH="1">
                <a:off x="1296" y="1536"/>
                <a:ext cx="96" cy="192"/>
              </a:xfrm>
              <a:prstGeom prst="line">
                <a:avLst/>
              </a:prstGeom>
              <a:ln w="28575" cap="flat" cmpd="sng">
                <a:solidFill>
                  <a:srgbClr val="FF3300"/>
                </a:solidFill>
                <a:prstDash val="solid"/>
                <a:headEnd type="none" w="med" len="med"/>
                <a:tailEnd type="none" w="med" len="med"/>
              </a:ln>
            </p:spPr>
          </p:sp>
        </p:grpSp>
        <p:grpSp>
          <p:nvGrpSpPr>
            <p:cNvPr id="65549" name="组合 65548"/>
            <p:cNvGrpSpPr/>
            <p:nvPr/>
          </p:nvGrpSpPr>
          <p:grpSpPr>
            <a:xfrm>
              <a:off x="1920" y="1488"/>
              <a:ext cx="96" cy="192"/>
              <a:chOff x="1296" y="1536"/>
              <a:chExt cx="96" cy="192"/>
            </a:xfrm>
          </p:grpSpPr>
          <p:sp>
            <p:nvSpPr>
              <p:cNvPr id="65550" name="直接连接符 65549"/>
              <p:cNvSpPr/>
              <p:nvPr/>
            </p:nvSpPr>
            <p:spPr>
              <a:xfrm>
                <a:off x="1296" y="1536"/>
                <a:ext cx="96" cy="192"/>
              </a:xfrm>
              <a:prstGeom prst="line">
                <a:avLst/>
              </a:prstGeom>
              <a:ln w="28575" cap="flat" cmpd="sng">
                <a:solidFill>
                  <a:srgbClr val="FF3300"/>
                </a:solidFill>
                <a:prstDash val="solid"/>
                <a:headEnd type="none" w="med" len="med"/>
                <a:tailEnd type="none" w="med" len="med"/>
              </a:ln>
            </p:spPr>
          </p:sp>
          <p:sp>
            <p:nvSpPr>
              <p:cNvPr id="65551" name="直接连接符 65550"/>
              <p:cNvSpPr/>
              <p:nvPr/>
            </p:nvSpPr>
            <p:spPr>
              <a:xfrm flipH="1">
                <a:off x="1296" y="1536"/>
                <a:ext cx="96" cy="192"/>
              </a:xfrm>
              <a:prstGeom prst="line">
                <a:avLst/>
              </a:prstGeom>
              <a:ln w="28575" cap="flat" cmpd="sng">
                <a:solidFill>
                  <a:srgbClr val="FF3300"/>
                </a:solidFill>
                <a:prstDash val="solid"/>
                <a:headEnd type="none" w="med" len="med"/>
                <a:tailEnd type="none" w="med" len="med"/>
              </a:ln>
            </p:spPr>
          </p:sp>
        </p:grpSp>
      </p:grpSp>
      <p:sp>
        <p:nvSpPr>
          <p:cNvPr id="65553" name="标题 65552"/>
          <p:cNvSpPr>
            <a:spLocks noGrp="1"/>
          </p:cNvSpPr>
          <p:nvPr>
            <p:ph type="title"/>
          </p:nvPr>
        </p:nvSpPr>
        <p:spPr>
          <a:xfrm>
            <a:off x="395605" y="621665"/>
            <a:ext cx="8367395" cy="609600"/>
          </a:xfrm>
        </p:spPr>
        <p:txBody>
          <a:bodyPr anchor="ctr" anchorCtr="0"/>
          <a:p>
            <a:pPr marL="609600" indent="-609600" algn="ctr">
              <a:spcBef>
                <a:spcPct val="20000"/>
              </a:spcBef>
              <a:buClrTx/>
              <a:buSzTx/>
              <a:buFontTx/>
            </a:pPr>
            <a:r>
              <a:rPr kumimoji="1" lang="zh-CN" altLang="en-US" sz="2800" u="sng"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阻容耦合</a:t>
            </a:r>
            <a:r>
              <a:rPr kumimoji="1" lang="zh-CN" altLang="en-US" sz="2800" u="sng"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单管共射放大电路的直流通路和交流通路</a:t>
            </a:r>
            <a:endParaRPr kumimoji="1" lang="zh-CN" altLang="en-US" sz="2800" u="sng"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pic>
        <p:nvPicPr>
          <p:cNvPr id="19" name="图片 18"/>
          <p:cNvPicPr>
            <a:picLocks noChangeAspect="1"/>
          </p:cNvPicPr>
          <p:nvPr/>
        </p:nvPicPr>
        <p:blipFill>
          <a:blip r:embed="rId5"/>
          <a:stretch>
            <a:fillRect/>
          </a:stretch>
        </p:blipFill>
        <p:spPr>
          <a:xfrm>
            <a:off x="4080510" y="1591945"/>
            <a:ext cx="2099310" cy="2442210"/>
          </a:xfrm>
          <a:prstGeom prst="rect">
            <a:avLst/>
          </a:prstGeom>
        </p:spPr>
      </p:pic>
      <p:sp>
        <p:nvSpPr>
          <p:cNvPr id="8" name="文本框 7"/>
          <p:cNvSpPr txBox="1"/>
          <p:nvPr/>
        </p:nvSpPr>
        <p:spPr>
          <a:xfrm>
            <a:off x="4409758" y="2378710"/>
            <a:ext cx="520065" cy="706755"/>
          </a:xfrm>
          <a:prstGeom prst="rect">
            <a:avLst/>
          </a:prstGeom>
          <a:noFill/>
        </p:spPr>
        <p:txBody>
          <a:bodyPr wrap="none" rtlCol="0">
            <a:spAutoFit/>
          </a:bodyPr>
          <a:p>
            <a:r>
              <a:rPr lang="en-US" altLang="zh-CN" i="1">
                <a:solidFill>
                  <a:srgbClr val="FF0000"/>
                </a:solidFill>
                <a:latin typeface="Times New Roman" panose="02020603050405020304" pitchFamily="18" charset="0"/>
                <a:cs typeface="Times New Roman" panose="02020603050405020304" pitchFamily="18" charset="0"/>
              </a:rPr>
              <a:t>I</a:t>
            </a:r>
            <a:r>
              <a:rPr lang="en-US" altLang="zh-CN" baseline="-25000">
                <a:solidFill>
                  <a:srgbClr val="FF0000"/>
                </a:solidFill>
                <a:latin typeface="Times New Roman" panose="02020603050405020304" pitchFamily="18" charset="0"/>
                <a:cs typeface="Times New Roman" panose="02020603050405020304" pitchFamily="18" charset="0"/>
              </a:rPr>
              <a:t>BQ</a:t>
            </a:r>
            <a:endParaRPr lang="en-US" altLang="zh-CN" baseline="-25000">
              <a:solidFill>
                <a:srgbClr val="FF0000"/>
              </a:solidFill>
              <a:latin typeface="Times New Roman" panose="02020603050405020304" pitchFamily="18" charset="0"/>
              <a:cs typeface="Times New Roman" panose="02020603050405020304" pitchFamily="18" charset="0"/>
            </a:endParaRPr>
          </a:p>
          <a:p>
            <a:r>
              <a:rPr lang="en-US" altLang="zh-CN">
                <a:solidFill>
                  <a:srgbClr val="FF0000"/>
                </a:solidFill>
                <a:latin typeface="Times New Roman" panose="02020603050405020304" pitchFamily="18" charset="0"/>
                <a:cs typeface="Times New Roman" panose="02020603050405020304" pitchFamily="18" charset="0"/>
              </a:rPr>
              <a:t>→</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14" name="文本框 13"/>
          <p:cNvSpPr txBox="1"/>
          <p:nvPr/>
        </p:nvSpPr>
        <p:spPr>
          <a:xfrm>
            <a:off x="5193030" y="1722120"/>
            <a:ext cx="529590" cy="706755"/>
          </a:xfrm>
          <a:prstGeom prst="rect">
            <a:avLst/>
          </a:prstGeom>
          <a:noFill/>
        </p:spPr>
        <p:txBody>
          <a:bodyPr wrap="none" rtlCol="0">
            <a:spAutoFit/>
          </a:bodyPr>
          <a:p>
            <a:r>
              <a:rPr lang="en-US" altLang="zh-CN" i="1">
                <a:solidFill>
                  <a:srgbClr val="FF0000"/>
                </a:solidFill>
                <a:latin typeface="Times New Roman" panose="02020603050405020304" pitchFamily="18" charset="0"/>
                <a:cs typeface="Times New Roman" panose="02020603050405020304" pitchFamily="18" charset="0"/>
              </a:rPr>
              <a:t>I</a:t>
            </a:r>
            <a:r>
              <a:rPr lang="en-US" altLang="zh-CN" baseline="-25000">
                <a:solidFill>
                  <a:srgbClr val="FF0000"/>
                </a:solidFill>
                <a:latin typeface="Times New Roman" panose="02020603050405020304" pitchFamily="18" charset="0"/>
                <a:cs typeface="Times New Roman" panose="02020603050405020304" pitchFamily="18" charset="0"/>
              </a:rPr>
              <a:t>CQ</a:t>
            </a:r>
            <a:endParaRPr lang="en-US" altLang="zh-CN" baseline="-25000">
              <a:solidFill>
                <a:srgbClr val="FF0000"/>
              </a:solidFill>
              <a:latin typeface="Times New Roman" panose="02020603050405020304" pitchFamily="18" charset="0"/>
              <a:cs typeface="Times New Roman" panose="02020603050405020304" pitchFamily="18" charset="0"/>
            </a:endParaRPr>
          </a:p>
          <a:p>
            <a:r>
              <a:rPr lang="en-US" altLang="zh-CN">
                <a:solidFill>
                  <a:srgbClr val="FF0000"/>
                </a:solidFill>
                <a:latin typeface="Times New Roman" panose="02020603050405020304" pitchFamily="18" charset="0"/>
                <a:cs typeface="Times New Roman" panose="02020603050405020304" pitchFamily="18" charset="0"/>
              </a:rPr>
              <a:t>↓</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15" name="文本框 14"/>
          <p:cNvSpPr txBox="1"/>
          <p:nvPr/>
        </p:nvSpPr>
        <p:spPr>
          <a:xfrm>
            <a:off x="5292091" y="2505710"/>
            <a:ext cx="723900" cy="1014730"/>
          </a:xfrm>
          <a:prstGeom prst="rect">
            <a:avLst/>
          </a:prstGeom>
          <a:noFill/>
        </p:spPr>
        <p:txBody>
          <a:bodyPr wrap="none" rtlCol="0">
            <a:spAutoFit/>
          </a:bodyPr>
          <a:p>
            <a:r>
              <a:rPr lang="en-US" altLang="zh-CN" i="1">
                <a:solidFill>
                  <a:srgbClr val="FF0000"/>
                </a:solidFill>
                <a:latin typeface="Times New Roman" panose="02020603050405020304" pitchFamily="18" charset="0"/>
                <a:cs typeface="Times New Roman" panose="02020603050405020304" pitchFamily="18" charset="0"/>
              </a:rPr>
              <a:t>+</a:t>
            </a:r>
            <a:endParaRPr lang="en-US" altLang="zh-CN" i="1">
              <a:solidFill>
                <a:srgbClr val="FF0000"/>
              </a:solidFill>
              <a:latin typeface="Times New Roman" panose="02020603050405020304" pitchFamily="18" charset="0"/>
              <a:cs typeface="Times New Roman" panose="02020603050405020304" pitchFamily="18" charset="0"/>
            </a:endParaRPr>
          </a:p>
          <a:p>
            <a:r>
              <a:rPr lang="en-US" altLang="zh-CN" i="1">
                <a:solidFill>
                  <a:srgbClr val="FF0000"/>
                </a:solidFill>
                <a:latin typeface="Times New Roman" panose="02020603050405020304" pitchFamily="18" charset="0"/>
                <a:cs typeface="Times New Roman" panose="02020603050405020304" pitchFamily="18" charset="0"/>
              </a:rPr>
              <a:t>U</a:t>
            </a:r>
            <a:r>
              <a:rPr lang="en-US" altLang="zh-CN" baseline="-25000">
                <a:solidFill>
                  <a:srgbClr val="FF0000"/>
                </a:solidFill>
                <a:latin typeface="Times New Roman" panose="02020603050405020304" pitchFamily="18" charset="0"/>
                <a:cs typeface="Times New Roman" panose="02020603050405020304" pitchFamily="18" charset="0"/>
              </a:rPr>
              <a:t>CEQ</a:t>
            </a:r>
            <a:endParaRPr lang="en-US" altLang="zh-CN" baseline="-25000">
              <a:solidFill>
                <a:srgbClr val="FF0000"/>
              </a:solidFill>
              <a:latin typeface="Times New Roman" panose="02020603050405020304" pitchFamily="18" charset="0"/>
              <a:cs typeface="Times New Roman" panose="02020603050405020304" pitchFamily="18" charset="0"/>
            </a:endParaRPr>
          </a:p>
          <a:p>
            <a:r>
              <a:rPr lang="en-US" altLang="zh-CN">
                <a:solidFill>
                  <a:srgbClr val="FF0000"/>
                </a:solidFill>
                <a:latin typeface="Times New Roman" panose="02020603050405020304" pitchFamily="18" charset="0"/>
                <a:cs typeface="Times New Roman" panose="02020603050405020304" pitchFamily="18" charset="0"/>
              </a:rPr>
              <a:t>-</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4409758" y="2954655"/>
            <a:ext cx="714375" cy="1014730"/>
          </a:xfrm>
          <a:prstGeom prst="rect">
            <a:avLst/>
          </a:prstGeom>
          <a:noFill/>
        </p:spPr>
        <p:txBody>
          <a:bodyPr wrap="none" rtlCol="0">
            <a:spAutoFit/>
          </a:bodyPr>
          <a:p>
            <a:r>
              <a:rPr lang="en-US" altLang="zh-CN" i="1">
                <a:solidFill>
                  <a:srgbClr val="0000FF"/>
                </a:solidFill>
                <a:latin typeface="Times New Roman" panose="02020603050405020304" pitchFamily="18" charset="0"/>
                <a:cs typeface="Times New Roman" panose="02020603050405020304" pitchFamily="18" charset="0"/>
              </a:rPr>
              <a:t>+</a:t>
            </a:r>
            <a:endParaRPr lang="en-US" altLang="zh-CN" i="1">
              <a:solidFill>
                <a:srgbClr val="0000FF"/>
              </a:solidFill>
              <a:latin typeface="Times New Roman" panose="02020603050405020304" pitchFamily="18" charset="0"/>
              <a:cs typeface="Times New Roman" panose="02020603050405020304" pitchFamily="18" charset="0"/>
            </a:endParaRPr>
          </a:p>
          <a:p>
            <a:r>
              <a:rPr lang="en-US" altLang="zh-CN" i="1">
                <a:solidFill>
                  <a:srgbClr val="0000FF"/>
                </a:solidFill>
                <a:latin typeface="Times New Roman" panose="02020603050405020304" pitchFamily="18" charset="0"/>
                <a:cs typeface="Times New Roman" panose="02020603050405020304" pitchFamily="18" charset="0"/>
              </a:rPr>
              <a:t>U</a:t>
            </a:r>
            <a:r>
              <a:rPr lang="en-US" altLang="zh-CN" baseline="-25000">
                <a:solidFill>
                  <a:srgbClr val="0000FF"/>
                </a:solidFill>
                <a:latin typeface="Times New Roman" panose="02020603050405020304" pitchFamily="18" charset="0"/>
                <a:cs typeface="Times New Roman" panose="02020603050405020304" pitchFamily="18" charset="0"/>
              </a:rPr>
              <a:t>BEQ</a:t>
            </a:r>
            <a:endParaRPr lang="en-US" altLang="zh-CN" baseline="-25000">
              <a:solidFill>
                <a:srgbClr val="0000FF"/>
              </a:solidFill>
              <a:latin typeface="Times New Roman" panose="02020603050405020304" pitchFamily="18" charset="0"/>
              <a:cs typeface="Times New Roman" panose="02020603050405020304" pitchFamily="18" charset="0"/>
            </a:endParaRPr>
          </a:p>
          <a:p>
            <a:pPr algn="r"/>
            <a:r>
              <a:rPr lang="en-US" altLang="zh-CN">
                <a:solidFill>
                  <a:srgbClr val="0000FF"/>
                </a:solidFill>
                <a:latin typeface="Times New Roman" panose="02020603050405020304" pitchFamily="18" charset="0"/>
                <a:cs typeface="Times New Roman" panose="02020603050405020304" pitchFamily="18" charset="0"/>
              </a:rPr>
              <a:t>-</a:t>
            </a:r>
            <a:endParaRPr lang="en-US" altLang="zh-CN">
              <a:solidFill>
                <a:srgbClr val="0000FF"/>
              </a:solidFill>
              <a:latin typeface="Times New Roman" panose="02020603050405020304" pitchFamily="18" charset="0"/>
              <a:cs typeface="Times New Roman" panose="02020603050405020304" pitchFamily="18" charset="0"/>
            </a:endParaRPr>
          </a:p>
        </p:txBody>
      </p:sp>
      <p:sp>
        <p:nvSpPr>
          <p:cNvPr id="21" name="文本框 20"/>
          <p:cNvSpPr txBox="1"/>
          <p:nvPr>
            <p:custDataLst>
              <p:tags r:id="rId6"/>
            </p:custDataLst>
          </p:nvPr>
        </p:nvSpPr>
        <p:spPr>
          <a:xfrm>
            <a:off x="3563620" y="1340485"/>
            <a:ext cx="1762125" cy="398780"/>
          </a:xfrm>
          <a:prstGeom prst="rect">
            <a:avLst/>
          </a:prstGeom>
          <a:noFill/>
        </p:spPr>
        <p:txBody>
          <a:bodyPr wrap="square" rtlCol="0" anchor="t">
            <a:spAutoFit/>
          </a:bodyPr>
          <a:p>
            <a:r>
              <a:rPr kumimoji="1" lang="zh-CN" altLang="en-US"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直流通路：</a:t>
            </a:r>
            <a:endParaRPr kumimoji="1" lang="zh-CN" altLang="en-US"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24" name="文本框 23"/>
          <p:cNvSpPr txBox="1">
            <a:spLocks noChangeAspect="1"/>
          </p:cNvSpPr>
          <p:nvPr>
            <p:custDataLst>
              <p:tags r:id="rId7"/>
            </p:custDataLst>
          </p:nvPr>
        </p:nvSpPr>
        <p:spPr>
          <a:xfrm>
            <a:off x="395605" y="4509135"/>
            <a:ext cx="1585595" cy="303530"/>
          </a:xfrm>
          <a:prstGeom prst="rect">
            <a:avLst/>
          </a:prstGeom>
          <a:noFill/>
        </p:spPr>
        <p:txBody>
          <a:bodyPr wrap="square" rtlCol="0" anchor="t">
            <a:noAutofit/>
          </a:bodyPr>
          <a:p>
            <a:r>
              <a:rPr kumimoji="1" lang="zh-CN" altLang="en-US"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交流通路：</a:t>
            </a:r>
            <a:endParaRPr kumimoji="1" lang="zh-CN" altLang="en-US"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40" name="矩形 39"/>
          <p:cNvSpPr/>
          <p:nvPr>
            <p:custDataLst>
              <p:tags r:id="rId8"/>
            </p:custDataLst>
          </p:nvPr>
        </p:nvSpPr>
        <p:spPr>
          <a:xfrm>
            <a:off x="6377940" y="1803400"/>
            <a:ext cx="2448560" cy="2098675"/>
          </a:xfrm>
          <a:prstGeom prst="rect">
            <a:avLst/>
          </a:prstGeom>
          <a:solidFill>
            <a:srgbClr val="66FFFF"/>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41" name="Object 3"/>
          <p:cNvGraphicFramePr>
            <a:graphicFrameLocks noChangeAspect="1"/>
          </p:cNvGraphicFramePr>
          <p:nvPr>
            <p:custDataLst>
              <p:tags r:id="rId9"/>
            </p:custDataLst>
          </p:nvPr>
        </p:nvGraphicFramePr>
        <p:xfrm>
          <a:off x="6520276" y="1884680"/>
          <a:ext cx="2001520" cy="868680"/>
        </p:xfrm>
        <a:graphic>
          <a:graphicData uri="http://schemas.openxmlformats.org/presentationml/2006/ole">
            <mc:AlternateContent xmlns:mc="http://schemas.openxmlformats.org/markup-compatibility/2006">
              <mc:Choice xmlns:v="urn:schemas-microsoft-com:vml" Requires="v">
                <p:oleObj spid="_x0000_s42" name="" r:id="rId10" imgW="1054100" imgH="457200" progId="Equation.DSMT4">
                  <p:embed/>
                </p:oleObj>
              </mc:Choice>
              <mc:Fallback>
                <p:oleObj name="" r:id="rId10" imgW="1054100" imgH="457200" progId="Equation.DSMT4">
                  <p:embed/>
                  <p:pic>
                    <p:nvPicPr>
                      <p:cNvPr id="0" name="图片 3126"/>
                      <p:cNvPicPr/>
                      <p:nvPr/>
                    </p:nvPicPr>
                    <p:blipFill>
                      <a:blip r:embed="rId11"/>
                      <a:stretch>
                        <a:fillRect/>
                      </a:stretch>
                    </p:blipFill>
                    <p:spPr>
                      <a:xfrm>
                        <a:off x="6520276" y="1884680"/>
                        <a:ext cx="2001520" cy="868680"/>
                      </a:xfrm>
                      <a:prstGeom prst="rect">
                        <a:avLst/>
                      </a:prstGeom>
                      <a:noFill/>
                      <a:ln w="38100">
                        <a:noFill/>
                        <a:miter/>
                      </a:ln>
                    </p:spPr>
                  </p:pic>
                </p:oleObj>
              </mc:Fallback>
            </mc:AlternateContent>
          </a:graphicData>
        </a:graphic>
      </p:graphicFrame>
      <p:graphicFrame>
        <p:nvGraphicFramePr>
          <p:cNvPr id="43" name="Object 3"/>
          <p:cNvGraphicFramePr>
            <a:graphicFrameLocks noChangeAspect="1"/>
          </p:cNvGraphicFramePr>
          <p:nvPr>
            <p:custDataLst>
              <p:tags r:id="rId12"/>
            </p:custDataLst>
          </p:nvPr>
        </p:nvGraphicFramePr>
        <p:xfrm>
          <a:off x="6520021" y="2744788"/>
          <a:ext cx="1399604" cy="458915"/>
        </p:xfrm>
        <a:graphic>
          <a:graphicData uri="http://schemas.openxmlformats.org/presentationml/2006/ole">
            <mc:AlternateContent xmlns:mc="http://schemas.openxmlformats.org/markup-compatibility/2006">
              <mc:Choice xmlns:v="urn:schemas-microsoft-com:vml" Requires="v">
                <p:oleObj spid="_x0000_s44" name="" r:id="rId13" imgW="736600" imgH="241300" progId="Equation.DSMT4">
                  <p:embed/>
                </p:oleObj>
              </mc:Choice>
              <mc:Fallback>
                <p:oleObj name="" r:id="rId13" imgW="736600" imgH="241300" progId="Equation.DSMT4">
                  <p:embed/>
                  <p:pic>
                    <p:nvPicPr>
                      <p:cNvPr id="0" name="图片 3126"/>
                      <p:cNvPicPr/>
                      <p:nvPr/>
                    </p:nvPicPr>
                    <p:blipFill>
                      <a:blip r:embed="rId14"/>
                      <a:stretch>
                        <a:fillRect/>
                      </a:stretch>
                    </p:blipFill>
                    <p:spPr>
                      <a:xfrm>
                        <a:off x="6520021" y="2744788"/>
                        <a:ext cx="1399604" cy="458915"/>
                      </a:xfrm>
                      <a:prstGeom prst="rect">
                        <a:avLst/>
                      </a:prstGeom>
                      <a:noFill/>
                      <a:ln w="38100">
                        <a:noFill/>
                        <a:miter/>
                      </a:ln>
                    </p:spPr>
                  </p:pic>
                </p:oleObj>
              </mc:Fallback>
            </mc:AlternateContent>
          </a:graphicData>
        </a:graphic>
      </p:graphicFrame>
      <p:graphicFrame>
        <p:nvGraphicFramePr>
          <p:cNvPr id="45" name="Object 3"/>
          <p:cNvGraphicFramePr>
            <a:graphicFrameLocks noChangeAspect="1"/>
          </p:cNvGraphicFramePr>
          <p:nvPr>
            <p:custDataLst>
              <p:tags r:id="rId15"/>
            </p:custDataLst>
          </p:nvPr>
        </p:nvGraphicFramePr>
        <p:xfrm>
          <a:off x="6512401" y="3326448"/>
          <a:ext cx="2220277" cy="458915"/>
        </p:xfrm>
        <a:graphic>
          <a:graphicData uri="http://schemas.openxmlformats.org/presentationml/2006/ole">
            <mc:AlternateContent xmlns:mc="http://schemas.openxmlformats.org/markup-compatibility/2006">
              <mc:Choice xmlns:v="urn:schemas-microsoft-com:vml" Requires="v">
                <p:oleObj spid="_x0000_s46" name="" r:id="rId16" imgW="1168400" imgH="241300" progId="Equation.DSMT4">
                  <p:embed/>
                </p:oleObj>
              </mc:Choice>
              <mc:Fallback>
                <p:oleObj name="" r:id="rId16" imgW="1168400" imgH="241300" progId="Equation.DSMT4">
                  <p:embed/>
                  <p:pic>
                    <p:nvPicPr>
                      <p:cNvPr id="0" name="图片 3126"/>
                      <p:cNvPicPr/>
                      <p:nvPr/>
                    </p:nvPicPr>
                    <p:blipFill>
                      <a:blip r:embed="rId17"/>
                      <a:stretch>
                        <a:fillRect/>
                      </a:stretch>
                    </p:blipFill>
                    <p:spPr>
                      <a:xfrm>
                        <a:off x="6512401" y="3326448"/>
                        <a:ext cx="2220277" cy="45891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5545"/>
                                        </p:tgtEl>
                                        <p:attrNameLst>
                                          <p:attrName>style.visibility</p:attrName>
                                        </p:attrNameLst>
                                      </p:cBhvr>
                                      <p:to>
                                        <p:strVal val="visible"/>
                                      </p:to>
                                    </p:set>
                                    <p:animEffect transition="in" filter="blinds(horizontal)">
                                      <p:cBhvr>
                                        <p:cTn id="12" dur="500"/>
                                        <p:tgtEl>
                                          <p:spTgt spid="6554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par>
                          <p:cTn id="23" fill="hold">
                            <p:stCondLst>
                              <p:cond delay="500"/>
                            </p:stCondLst>
                            <p:childTnLst>
                              <p:par>
                                <p:cTn id="24" presetID="3" presetClass="entr" presetSubtype="1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par>
                          <p:cTn id="27" fill="hold">
                            <p:stCondLst>
                              <p:cond delay="1000"/>
                            </p:stCondLst>
                            <p:childTnLst>
                              <p:par>
                                <p:cTn id="28" presetID="3" presetClass="entr" presetSubtype="1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500"/>
                                        <p:tgtEl>
                                          <p:spTgt spid="14"/>
                                        </p:tgtEl>
                                      </p:cBhvr>
                                    </p:animEffect>
                                  </p:childTnLst>
                                </p:cTn>
                              </p:par>
                            </p:childTnLst>
                          </p:cTn>
                        </p:par>
                        <p:par>
                          <p:cTn id="31" fill="hold">
                            <p:stCondLst>
                              <p:cond delay="1500"/>
                            </p:stCondLst>
                            <p:childTnLst>
                              <p:par>
                                <p:cTn id="32" presetID="3" presetClass="entr" presetSubtype="10"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linds(horizontal)">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blinds(horizontal)">
                                      <p:cBhvr>
                                        <p:cTn id="39" dur="500"/>
                                        <p:tgtEl>
                                          <p:spTgt spid="41"/>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blinds(horizontal)">
                                      <p:cBhvr>
                                        <p:cTn id="44" dur="500"/>
                                        <p:tgtEl>
                                          <p:spTgt spid="43"/>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blinds(horizontal)">
                                      <p:cBhvr>
                                        <p:cTn id="49" dur="500"/>
                                        <p:tgtEl>
                                          <p:spTgt spid="45"/>
                                        </p:tgtEl>
                                      </p:cBhvr>
                                    </p:animEffect>
                                  </p:childTnLst>
                                </p:cTn>
                              </p:par>
                            </p:childTnLst>
                          </p:cTn>
                        </p:par>
                        <p:par>
                          <p:cTn id="50" fill="hold">
                            <p:stCondLst>
                              <p:cond delay="500"/>
                            </p:stCondLst>
                            <p:childTnLst>
                              <p:par>
                                <p:cTn id="51" presetID="3" presetClass="entr" presetSubtype="10" fill="hold" grpId="0"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blinds(horizontal)">
                                      <p:cBhvr>
                                        <p:cTn id="53" dur="500"/>
                                        <p:tgtEl>
                                          <p:spTgt spid="4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65540"/>
                                        </p:tgtEl>
                                        <p:attrNameLst>
                                          <p:attrName>style.visibility</p:attrName>
                                        </p:attrNameLst>
                                      </p:cBhvr>
                                      <p:to>
                                        <p:strVal val="visible"/>
                                      </p:to>
                                    </p:set>
                                    <p:animEffect transition="in" filter="wipe(left)">
                                      <p:cBhvr>
                                        <p:cTn id="58" dur="500"/>
                                        <p:tgtEl>
                                          <p:spTgt spid="6554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65543">
                                            <p:txEl>
                                              <p:charRg st="4294967295" end="4294967295"/>
                                            </p:txEl>
                                          </p:spTgt>
                                        </p:tgtEl>
                                        <p:attrNameLst>
                                          <p:attrName>style.visibility</p:attrName>
                                        </p:attrNameLst>
                                      </p:cBhvr>
                                      <p:to>
                                        <p:strVal val="visible"/>
                                      </p:to>
                                    </p:set>
                                    <p:animEffect transition="in" filter="wipe(left)">
                                      <p:cBhvr>
                                        <p:cTn id="63" dur="500"/>
                                        <p:tgtEl>
                                          <p:spTgt spid="65543">
                                            <p:txEl>
                                              <p:charRg st="4294967295" end="4294967295"/>
                                            </p:txEl>
                                          </p:spTgt>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65543">
                                            <p:txEl>
                                              <p:charRg st="0" end="94"/>
                                            </p:txEl>
                                          </p:spTgt>
                                        </p:tgtEl>
                                        <p:attrNameLst>
                                          <p:attrName>style.visibility</p:attrName>
                                        </p:attrNameLst>
                                      </p:cBhvr>
                                      <p:to>
                                        <p:strVal val="visible"/>
                                      </p:to>
                                    </p:set>
                                    <p:animEffect transition="in" filter="wipe(left)">
                                      <p:cBhvr>
                                        <p:cTn id="66" dur="500"/>
                                        <p:tgtEl>
                                          <p:spTgt spid="65543">
                                            <p:txEl>
                                              <p:charRg st="0" end="94"/>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blinds(horizontal)">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4" presetClass="entr" presetSubtype="32" fill="hold" nodeType="clickEffect">
                                  <p:stCondLst>
                                    <p:cond delay="0"/>
                                  </p:stCondLst>
                                  <p:childTnLst>
                                    <p:set>
                                      <p:cBhvr>
                                        <p:cTn id="75" dur="1" fill="hold">
                                          <p:stCondLst>
                                            <p:cond delay="0"/>
                                          </p:stCondLst>
                                        </p:cTn>
                                        <p:tgtEl>
                                          <p:spTgt spid="65539"/>
                                        </p:tgtEl>
                                        <p:attrNameLst>
                                          <p:attrName>style.visibility</p:attrName>
                                        </p:attrNameLst>
                                      </p:cBhvr>
                                      <p:to>
                                        <p:strVal val="visible"/>
                                      </p:to>
                                    </p:set>
                                    <p:animEffect transition="in" filter="box(out)">
                                      <p:cBhvr>
                                        <p:cTn id="76" dur="500"/>
                                        <p:tgtEl>
                                          <p:spTgt spid="65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3" grpId="0" uiExpand="1" build="p"/>
      <p:bldP spid="8" grpId="0"/>
      <p:bldP spid="14" grpId="0"/>
      <p:bldP spid="15" grpId="0"/>
      <p:bldP spid="16" grpId="0"/>
      <p:bldP spid="21" grpId="0"/>
      <p:bldP spid="24" grpId="0"/>
      <p:bldP spid="40"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5" name="组合 54"/>
          <p:cNvGrpSpPr/>
          <p:nvPr/>
        </p:nvGrpSpPr>
        <p:grpSpPr>
          <a:xfrm>
            <a:off x="755650" y="1268730"/>
            <a:ext cx="2667000" cy="2510790"/>
            <a:chOff x="1190" y="1998"/>
            <a:chExt cx="4200" cy="3954"/>
          </a:xfrm>
        </p:grpSpPr>
        <p:graphicFrame>
          <p:nvGraphicFramePr>
            <p:cNvPr id="93186" name="对象 93185"/>
            <p:cNvGraphicFramePr/>
            <p:nvPr/>
          </p:nvGraphicFramePr>
          <p:xfrm>
            <a:off x="1190" y="1998"/>
            <a:ext cx="4200" cy="3955"/>
          </p:xfrm>
          <a:graphic>
            <a:graphicData uri="http://schemas.openxmlformats.org/presentationml/2006/ole">
              <mc:AlternateContent xmlns:mc="http://schemas.openxmlformats.org/markup-compatibility/2006">
                <mc:Choice xmlns:v="urn:schemas-microsoft-com:vml" Requires="v">
                  <p:oleObj spid="_x0000_s3155" name="" r:id="rId1" imgW="9725025" imgH="9153525" progId="MSPhotoEd.3">
                    <p:embed/>
                  </p:oleObj>
                </mc:Choice>
                <mc:Fallback>
                  <p:oleObj name="" r:id="rId1" imgW="9725025" imgH="9153525" progId="MSPhotoEd.3">
                    <p:embed/>
                    <p:pic>
                      <p:nvPicPr>
                        <p:cNvPr id="0" name="图片 3154"/>
                        <p:cNvPicPr/>
                        <p:nvPr/>
                      </p:nvPicPr>
                      <p:blipFill>
                        <a:blip r:embed="rId2"/>
                        <a:stretch>
                          <a:fillRect/>
                        </a:stretch>
                      </p:blipFill>
                      <p:spPr>
                        <a:xfrm>
                          <a:off x="1190" y="1998"/>
                          <a:ext cx="4200" cy="3955"/>
                        </a:xfrm>
                        <a:prstGeom prst="rect">
                          <a:avLst/>
                        </a:prstGeom>
                        <a:noFill/>
                        <a:ln w="38100">
                          <a:noFill/>
                          <a:miter/>
                        </a:ln>
                      </p:spPr>
                    </p:pic>
                  </p:oleObj>
                </mc:Fallback>
              </mc:AlternateContent>
            </a:graphicData>
          </a:graphic>
        </p:graphicFrame>
        <p:sp>
          <p:nvSpPr>
            <p:cNvPr id="4" name="文本框 3"/>
            <p:cNvSpPr txBox="1"/>
            <p:nvPr/>
          </p:nvSpPr>
          <p:spPr>
            <a:xfrm>
              <a:off x="2175" y="4982"/>
              <a:ext cx="890" cy="483"/>
            </a:xfrm>
            <a:prstGeom prst="rect">
              <a:avLst/>
            </a:prstGeom>
            <a:solidFill>
              <a:schemeClr val="bg1"/>
            </a:solidFill>
          </p:spPr>
          <p:txBody>
            <a:bodyPr wrap="square" rtlCol="0">
              <a:spAutoFit/>
            </a:bodyPr>
            <a:p>
              <a:pPr algn="l"/>
              <a:r>
                <a:rPr lang="en-US" altLang="zh-CN" sz="1400">
                  <a:solidFill>
                    <a:srgbClr val="FF0000"/>
                  </a:solidFill>
                  <a:latin typeface="Times New Roman" panose="02020603050405020304" pitchFamily="18" charset="0"/>
                  <a:cs typeface="Times New Roman" panose="02020603050405020304" pitchFamily="18" charset="0"/>
                </a:rPr>
                <a:t>10V</a:t>
              </a:r>
              <a:endParaRPr lang="en-US" altLang="zh-CN" sz="1400">
                <a:solidFill>
                  <a:srgbClr val="FF0000"/>
                </a:solidFill>
                <a:latin typeface="Times New Roman" panose="02020603050405020304" pitchFamily="18" charset="0"/>
                <a:cs typeface="Times New Roman" panose="02020603050405020304" pitchFamily="18" charset="0"/>
              </a:endParaRPr>
            </a:p>
          </p:txBody>
        </p:sp>
        <p:sp>
          <p:nvSpPr>
            <p:cNvPr id="5" name="文本框 4"/>
            <p:cNvSpPr txBox="1"/>
            <p:nvPr>
              <p:custDataLst>
                <p:tags r:id="rId3"/>
              </p:custDataLst>
            </p:nvPr>
          </p:nvSpPr>
          <p:spPr>
            <a:xfrm>
              <a:off x="2175" y="4266"/>
              <a:ext cx="1152" cy="483"/>
            </a:xfrm>
            <a:prstGeom prst="rect">
              <a:avLst/>
            </a:prstGeom>
            <a:solidFill>
              <a:schemeClr val="bg1"/>
            </a:solidFill>
          </p:spPr>
          <p:txBody>
            <a:bodyPr wrap="square" rtlCol="0">
              <a:spAutoFit/>
            </a:bodyPr>
            <a:p>
              <a:pPr algn="l"/>
              <a:r>
                <a:rPr lang="en-US" altLang="zh-CN" sz="1400">
                  <a:solidFill>
                    <a:srgbClr val="FF0000"/>
                  </a:solidFill>
                  <a:latin typeface="Times New Roman" panose="02020603050405020304" pitchFamily="18" charset="0"/>
                  <a:cs typeface="Times New Roman" panose="02020603050405020304" pitchFamily="18" charset="0"/>
                </a:rPr>
                <a:t>500kΩ</a:t>
              </a:r>
              <a:endParaRPr lang="en-US" altLang="zh-CN" sz="1400">
                <a:solidFill>
                  <a:srgbClr val="FF0000"/>
                </a:solidFill>
                <a:latin typeface="Times New Roman" panose="02020603050405020304" pitchFamily="18" charset="0"/>
                <a:cs typeface="Times New Roman" panose="02020603050405020304" pitchFamily="18" charset="0"/>
              </a:endParaRPr>
            </a:p>
          </p:txBody>
        </p:sp>
      </p:grpSp>
      <p:sp>
        <p:nvSpPr>
          <p:cNvPr id="93187" name="标题 93186"/>
          <p:cNvSpPr>
            <a:spLocks noGrp="1"/>
          </p:cNvSpPr>
          <p:nvPr>
            <p:ph type="title" sz="quarter"/>
          </p:nvPr>
        </p:nvSpPr>
        <p:spPr>
          <a:xfrm>
            <a:off x="179388" y="764858"/>
            <a:ext cx="7772400" cy="431800"/>
          </a:xfrm>
        </p:spPr>
        <p:txBody>
          <a:bodyPr anchor="ctr" anchorCtr="0"/>
          <a:p>
            <a:pPr algn="l"/>
            <a:r>
              <a:rPr lang="zh-CN" altLang="en-US" sz="2400" b="1" dirty="0">
                <a:solidFill>
                  <a:srgbClr val="0000FF"/>
                </a:solidFill>
                <a:latin typeface="Times New Roman" panose="02020603050405020304" pitchFamily="18" charset="0"/>
                <a:cs typeface="Times New Roman" panose="02020603050405020304" pitchFamily="18" charset="0"/>
              </a:rPr>
              <a:t>例</a:t>
            </a:r>
            <a:r>
              <a:rPr lang="en-US" altLang="zh-CN" sz="2400" b="1" dirty="0">
                <a:solidFill>
                  <a:srgbClr val="0000FF"/>
                </a:solidFill>
                <a:latin typeface="Times New Roman" panose="02020603050405020304" pitchFamily="18" charset="0"/>
                <a:cs typeface="Times New Roman" panose="02020603050405020304" pitchFamily="18" charset="0"/>
              </a:rPr>
              <a:t>1 </a:t>
            </a:r>
            <a:r>
              <a:rPr lang="zh-CN" altLang="en-US" sz="2400" b="1" dirty="0">
                <a:latin typeface="Times New Roman" panose="02020603050405020304" pitchFamily="18" charset="0"/>
                <a:cs typeface="Times New Roman" panose="02020603050405020304" pitchFamily="18" charset="0"/>
              </a:rPr>
              <a:t>求下图基本共射放大电路的静态分析。</a:t>
            </a:r>
            <a:endParaRPr lang="zh-CN" altLang="en-US" sz="2400" b="1" dirty="0">
              <a:solidFill>
                <a:schemeClr val="bg1">
                  <a:lumMod val="65000"/>
                </a:schemeClr>
              </a:solidFill>
              <a:latin typeface="Times New Roman" panose="02020603050405020304" pitchFamily="18" charset="0"/>
              <a:cs typeface="Times New Roman" panose="02020603050405020304" pitchFamily="18" charset="0"/>
            </a:endParaRPr>
          </a:p>
        </p:txBody>
      </p:sp>
      <p:graphicFrame>
        <p:nvGraphicFramePr>
          <p:cNvPr id="93190" name="对象 93189"/>
          <p:cNvGraphicFramePr/>
          <p:nvPr/>
        </p:nvGraphicFramePr>
        <p:xfrm>
          <a:off x="539592" y="1884522"/>
          <a:ext cx="748665" cy="332740"/>
        </p:xfrm>
        <a:graphic>
          <a:graphicData uri="http://schemas.openxmlformats.org/presentationml/2006/ole">
            <mc:AlternateContent xmlns:mc="http://schemas.openxmlformats.org/markup-compatibility/2006">
              <mc:Choice xmlns:v="urn:schemas-microsoft-com:vml" Requires="v">
                <p:oleObj spid="_x0000_s3150" name="" r:id="rId4" imgW="457200" imgH="203200" progId="Equation.3">
                  <p:embed/>
                </p:oleObj>
              </mc:Choice>
              <mc:Fallback>
                <p:oleObj name="" r:id="rId4" imgW="457200" imgH="203200" progId="Equation.3">
                  <p:embed/>
                  <p:pic>
                    <p:nvPicPr>
                      <p:cNvPr id="0" name="图片 3149"/>
                      <p:cNvPicPr/>
                      <p:nvPr/>
                    </p:nvPicPr>
                    <p:blipFill>
                      <a:blip r:embed="rId5"/>
                      <a:stretch>
                        <a:fillRect/>
                      </a:stretch>
                    </p:blipFill>
                    <p:spPr>
                      <a:xfrm>
                        <a:off x="539592" y="1884522"/>
                        <a:ext cx="748665" cy="332740"/>
                      </a:xfrm>
                      <a:prstGeom prst="rect">
                        <a:avLst/>
                      </a:prstGeom>
                      <a:noFill/>
                      <a:ln w="38100">
                        <a:noFill/>
                        <a:miter/>
                      </a:ln>
                    </p:spPr>
                  </p:pic>
                </p:oleObj>
              </mc:Fallback>
            </mc:AlternateContent>
          </a:graphicData>
        </a:graphic>
      </p:graphicFrame>
      <p:grpSp>
        <p:nvGrpSpPr>
          <p:cNvPr id="11" name="组合 10"/>
          <p:cNvGrpSpPr/>
          <p:nvPr/>
        </p:nvGrpSpPr>
        <p:grpSpPr>
          <a:xfrm>
            <a:off x="1913890" y="1155065"/>
            <a:ext cx="1564640" cy="2498090"/>
            <a:chOff x="3014" y="1819"/>
            <a:chExt cx="2464" cy="3934"/>
          </a:xfrm>
        </p:grpSpPr>
        <p:sp>
          <p:nvSpPr>
            <p:cNvPr id="9" name="圆角矩形 8"/>
            <p:cNvSpPr/>
            <p:nvPr/>
          </p:nvSpPr>
          <p:spPr>
            <a:xfrm>
              <a:off x="3014" y="1819"/>
              <a:ext cx="2463" cy="1805"/>
            </a:xfrm>
            <a:prstGeom prst="roundRect">
              <a:avLst/>
            </a:prstGeom>
            <a:solidFill>
              <a:srgbClr val="FFFF0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a:off x="4036" y="3631"/>
              <a:ext cx="1442" cy="2123"/>
            </a:xfrm>
            <a:prstGeom prst="roundRect">
              <a:avLst/>
            </a:prstGeom>
            <a:solidFill>
              <a:srgbClr val="FFFF0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6" name="图片 5"/>
          <p:cNvPicPr>
            <a:picLocks noChangeAspect="1"/>
          </p:cNvPicPr>
          <p:nvPr/>
        </p:nvPicPr>
        <p:blipFill>
          <a:blip r:embed="rId6"/>
          <a:stretch>
            <a:fillRect/>
          </a:stretch>
        </p:blipFill>
        <p:spPr>
          <a:xfrm>
            <a:off x="4031615" y="1196975"/>
            <a:ext cx="1449070" cy="2462530"/>
          </a:xfrm>
          <a:prstGeom prst="rect">
            <a:avLst/>
          </a:prstGeom>
        </p:spPr>
      </p:pic>
      <p:grpSp>
        <p:nvGrpSpPr>
          <p:cNvPr id="21" name="组合 20"/>
          <p:cNvGrpSpPr/>
          <p:nvPr/>
        </p:nvGrpSpPr>
        <p:grpSpPr>
          <a:xfrm>
            <a:off x="4384675" y="2061210"/>
            <a:ext cx="285115" cy="1262380"/>
            <a:chOff x="3457" y="7782"/>
            <a:chExt cx="449" cy="1988"/>
          </a:xfrm>
        </p:grpSpPr>
        <p:sp>
          <p:nvSpPr>
            <p:cNvPr id="8" name="文本框 7"/>
            <p:cNvSpPr txBox="1"/>
            <p:nvPr>
              <p:custDataLst>
                <p:tags r:id="rId7"/>
              </p:custDataLst>
            </p:nvPr>
          </p:nvSpPr>
          <p:spPr>
            <a:xfrm>
              <a:off x="3457" y="7782"/>
              <a:ext cx="449" cy="628"/>
            </a:xfrm>
            <a:prstGeom prst="rect">
              <a:avLst/>
            </a:prstGeom>
            <a:noFill/>
          </p:spPr>
          <p:txBody>
            <a:bodyPr wrap="square" rtlCol="0">
              <a:spAutoFit/>
            </a:bodyPr>
            <a:p>
              <a:r>
                <a:rPr lang="en-US" altLang="zh-CN" b="1" i="1" dirty="0" smtClean="0">
                  <a:solidFill>
                    <a:srgbClr val="0000FF"/>
                  </a:solidFill>
                  <a:latin typeface="Times New Roman" panose="02020603050405020304" pitchFamily="18" charset="0"/>
                  <a:cs typeface="Times New Roman" panose="02020603050405020304" pitchFamily="18" charset="0"/>
                </a:rPr>
                <a:t>a</a:t>
              </a:r>
              <a:endParaRPr lang="en-US" altLang="zh-CN" b="1" i="1" dirty="0" smtClean="0">
                <a:solidFill>
                  <a:srgbClr val="0000FF"/>
                </a:solidFill>
                <a:latin typeface="Times New Roman" panose="02020603050405020304" pitchFamily="18" charset="0"/>
                <a:cs typeface="Times New Roman" panose="02020603050405020304" pitchFamily="18" charset="0"/>
              </a:endParaRPr>
            </a:p>
          </p:txBody>
        </p:sp>
        <p:sp>
          <p:nvSpPr>
            <p:cNvPr id="12" name="文本框 11"/>
            <p:cNvSpPr txBox="1"/>
            <p:nvPr>
              <p:custDataLst>
                <p:tags r:id="rId8"/>
              </p:custDataLst>
            </p:nvPr>
          </p:nvSpPr>
          <p:spPr>
            <a:xfrm>
              <a:off x="3457" y="9142"/>
              <a:ext cx="449" cy="628"/>
            </a:xfrm>
            <a:prstGeom prst="rect">
              <a:avLst/>
            </a:prstGeom>
            <a:noFill/>
          </p:spPr>
          <p:txBody>
            <a:bodyPr wrap="square" rtlCol="0">
              <a:spAutoFit/>
            </a:bodyPr>
            <a:p>
              <a:r>
                <a:rPr lang="en-US" altLang="zh-CN" b="1" i="1" dirty="0" smtClean="0">
                  <a:solidFill>
                    <a:srgbClr val="0000FF"/>
                  </a:solidFill>
                  <a:latin typeface="Times New Roman" panose="02020603050405020304" pitchFamily="18" charset="0"/>
                  <a:cs typeface="Times New Roman" panose="02020603050405020304" pitchFamily="18" charset="0"/>
                </a:rPr>
                <a:t>b</a:t>
              </a:r>
              <a:endParaRPr lang="en-US" altLang="zh-CN" b="1" i="1" dirty="0" smtClean="0">
                <a:solidFill>
                  <a:srgbClr val="0000FF"/>
                </a:solidFill>
                <a:latin typeface="Times New Roman" panose="02020603050405020304" pitchFamily="18" charset="0"/>
                <a:cs typeface="Times New Roman" panose="02020603050405020304" pitchFamily="18" charset="0"/>
              </a:endParaRPr>
            </a:p>
          </p:txBody>
        </p:sp>
      </p:grpSp>
      <p:grpSp>
        <p:nvGrpSpPr>
          <p:cNvPr id="20" name="组合 19"/>
          <p:cNvGrpSpPr/>
          <p:nvPr/>
        </p:nvGrpSpPr>
        <p:grpSpPr>
          <a:xfrm>
            <a:off x="6673850" y="753745"/>
            <a:ext cx="1870710" cy="2762250"/>
            <a:chOff x="7086" y="5838"/>
            <a:chExt cx="2946" cy="4350"/>
          </a:xfrm>
        </p:grpSpPr>
        <p:grpSp>
          <p:nvGrpSpPr>
            <p:cNvPr id="14" name="组合 13"/>
            <p:cNvGrpSpPr/>
            <p:nvPr/>
          </p:nvGrpSpPr>
          <p:grpSpPr>
            <a:xfrm>
              <a:off x="9581" y="7327"/>
              <a:ext cx="451" cy="2633"/>
              <a:chOff x="5176" y="3964"/>
              <a:chExt cx="451" cy="2633"/>
            </a:xfrm>
          </p:grpSpPr>
          <p:sp>
            <p:nvSpPr>
              <p:cNvPr id="16" name="文本框 15"/>
              <p:cNvSpPr txBox="1"/>
              <p:nvPr>
                <p:custDataLst>
                  <p:tags r:id="rId9"/>
                </p:custDataLst>
              </p:nvPr>
            </p:nvSpPr>
            <p:spPr>
              <a:xfrm>
                <a:off x="5176" y="3964"/>
                <a:ext cx="449" cy="628"/>
              </a:xfrm>
              <a:prstGeom prst="rect">
                <a:avLst/>
              </a:prstGeom>
              <a:noFill/>
            </p:spPr>
            <p:txBody>
              <a:bodyPr wrap="square" rtlCol="0">
                <a:spAutoFit/>
              </a:bodyPr>
              <a:p>
                <a:r>
                  <a:rPr lang="en-US" altLang="zh-CN" b="1" i="1" dirty="0" smtClean="0">
                    <a:solidFill>
                      <a:srgbClr val="0000FF"/>
                    </a:solidFill>
                    <a:latin typeface="Times New Roman" panose="02020603050405020304" pitchFamily="18" charset="0"/>
                    <a:cs typeface="Times New Roman" panose="02020603050405020304" pitchFamily="18" charset="0"/>
                  </a:rPr>
                  <a:t>a</a:t>
                </a:r>
                <a:endParaRPr lang="en-US" altLang="zh-CN" b="1" i="1" dirty="0" smtClean="0">
                  <a:solidFill>
                    <a:srgbClr val="0000FF"/>
                  </a:solidFill>
                  <a:latin typeface="Times New Roman" panose="02020603050405020304" pitchFamily="18" charset="0"/>
                  <a:cs typeface="Times New Roman" panose="02020603050405020304" pitchFamily="18" charset="0"/>
                </a:endParaRPr>
              </a:p>
            </p:txBody>
          </p:sp>
          <p:sp>
            <p:nvSpPr>
              <p:cNvPr id="17" name="文本框 16"/>
              <p:cNvSpPr txBox="1"/>
              <p:nvPr>
                <p:custDataLst>
                  <p:tags r:id="rId10"/>
                </p:custDataLst>
              </p:nvPr>
            </p:nvSpPr>
            <p:spPr>
              <a:xfrm>
                <a:off x="5178" y="5969"/>
                <a:ext cx="449" cy="628"/>
              </a:xfrm>
              <a:prstGeom prst="rect">
                <a:avLst/>
              </a:prstGeom>
              <a:noFill/>
            </p:spPr>
            <p:txBody>
              <a:bodyPr wrap="square" rtlCol="0">
                <a:spAutoFit/>
              </a:bodyPr>
              <a:p>
                <a:r>
                  <a:rPr lang="en-US" altLang="zh-CN" b="1" i="1" dirty="0" smtClean="0">
                    <a:solidFill>
                      <a:srgbClr val="0000FF"/>
                    </a:solidFill>
                    <a:latin typeface="Times New Roman" panose="02020603050405020304" pitchFamily="18" charset="0"/>
                    <a:cs typeface="Times New Roman" panose="02020603050405020304" pitchFamily="18" charset="0"/>
                  </a:rPr>
                  <a:t>b</a:t>
                </a:r>
                <a:endParaRPr lang="en-US" altLang="zh-CN" b="1" i="1" dirty="0" smtClean="0">
                  <a:solidFill>
                    <a:srgbClr val="0000FF"/>
                  </a:solidFill>
                  <a:latin typeface="Times New Roman" panose="02020603050405020304" pitchFamily="18" charset="0"/>
                  <a:cs typeface="Times New Roman" panose="02020603050405020304" pitchFamily="18" charset="0"/>
                </a:endParaRPr>
              </a:p>
            </p:txBody>
          </p:sp>
        </p:grpSp>
        <p:pic>
          <p:nvPicPr>
            <p:cNvPr id="18" name="图片 17"/>
            <p:cNvPicPr>
              <a:picLocks noChangeAspect="1"/>
            </p:cNvPicPr>
            <p:nvPr>
              <p:custDataLst>
                <p:tags r:id="rId11"/>
              </p:custDataLst>
            </p:nvPr>
          </p:nvPicPr>
          <p:blipFill>
            <a:blip r:embed="rId12"/>
            <a:stretch>
              <a:fillRect/>
            </a:stretch>
          </p:blipFill>
          <p:spPr>
            <a:xfrm>
              <a:off x="7086" y="5838"/>
              <a:ext cx="2475" cy="4350"/>
            </a:xfrm>
            <a:prstGeom prst="rect">
              <a:avLst/>
            </a:prstGeom>
          </p:spPr>
        </p:pic>
      </p:grpSp>
      <p:grpSp>
        <p:nvGrpSpPr>
          <p:cNvPr id="24" name="组合 23"/>
          <p:cNvGrpSpPr/>
          <p:nvPr/>
        </p:nvGrpSpPr>
        <p:grpSpPr>
          <a:xfrm>
            <a:off x="6461119" y="3623310"/>
            <a:ext cx="2557786" cy="2701925"/>
            <a:chOff x="7125" y="2111"/>
            <a:chExt cx="5565" cy="6315"/>
          </a:xfrm>
        </p:grpSpPr>
        <p:grpSp>
          <p:nvGrpSpPr>
            <p:cNvPr id="13" name="组合 12"/>
            <p:cNvGrpSpPr/>
            <p:nvPr/>
          </p:nvGrpSpPr>
          <p:grpSpPr>
            <a:xfrm>
              <a:off x="8272" y="2111"/>
              <a:ext cx="4418" cy="6315"/>
              <a:chOff x="1530" y="1885"/>
              <a:chExt cx="4418" cy="6315"/>
            </a:xfrm>
          </p:grpSpPr>
          <p:pic>
            <p:nvPicPr>
              <p:cNvPr id="7" name="图片 6"/>
              <p:cNvPicPr>
                <a:picLocks noChangeAspect="1"/>
              </p:cNvPicPr>
              <p:nvPr>
                <p:custDataLst>
                  <p:tags r:id="rId13"/>
                </p:custDataLst>
              </p:nvPr>
            </p:nvPicPr>
            <p:blipFill>
              <a:blip r:embed="rId14"/>
              <a:stretch>
                <a:fillRect/>
              </a:stretch>
            </p:blipFill>
            <p:spPr>
              <a:xfrm>
                <a:off x="1530" y="1885"/>
                <a:ext cx="4418" cy="6315"/>
              </a:xfrm>
              <a:prstGeom prst="rect">
                <a:avLst/>
              </a:prstGeom>
            </p:spPr>
          </p:pic>
          <p:sp>
            <p:nvSpPr>
              <p:cNvPr id="15" name="文本框 14"/>
              <p:cNvSpPr txBox="1"/>
              <p:nvPr>
                <p:custDataLst>
                  <p:tags r:id="rId15"/>
                </p:custDataLst>
              </p:nvPr>
            </p:nvSpPr>
            <p:spPr>
              <a:xfrm>
                <a:off x="5176" y="3964"/>
                <a:ext cx="449" cy="932"/>
              </a:xfrm>
              <a:prstGeom prst="rect">
                <a:avLst/>
              </a:prstGeom>
              <a:noFill/>
            </p:spPr>
            <p:txBody>
              <a:bodyPr wrap="square" rtlCol="0">
                <a:spAutoFit/>
              </a:bodyPr>
              <a:p>
                <a:r>
                  <a:rPr lang="en-US" altLang="zh-CN" b="1" i="1" dirty="0" smtClean="0">
                    <a:solidFill>
                      <a:srgbClr val="0000FF"/>
                    </a:solidFill>
                    <a:latin typeface="Times New Roman" panose="02020603050405020304" pitchFamily="18" charset="0"/>
                    <a:cs typeface="Times New Roman" panose="02020603050405020304" pitchFamily="18" charset="0"/>
                  </a:rPr>
                  <a:t>a</a:t>
                </a:r>
                <a:endParaRPr lang="en-US" altLang="zh-CN" b="1" i="1" dirty="0" smtClean="0">
                  <a:solidFill>
                    <a:srgbClr val="0000FF"/>
                  </a:solidFill>
                  <a:latin typeface="Times New Roman" panose="02020603050405020304" pitchFamily="18" charset="0"/>
                  <a:cs typeface="Times New Roman" panose="02020603050405020304" pitchFamily="18" charset="0"/>
                </a:endParaRPr>
              </a:p>
            </p:txBody>
          </p:sp>
          <p:sp>
            <p:nvSpPr>
              <p:cNvPr id="19" name="文本框 18"/>
              <p:cNvSpPr txBox="1"/>
              <p:nvPr>
                <p:custDataLst>
                  <p:tags r:id="rId16"/>
                </p:custDataLst>
              </p:nvPr>
            </p:nvSpPr>
            <p:spPr>
              <a:xfrm>
                <a:off x="5178" y="6534"/>
                <a:ext cx="449" cy="932"/>
              </a:xfrm>
              <a:prstGeom prst="rect">
                <a:avLst/>
              </a:prstGeom>
              <a:noFill/>
            </p:spPr>
            <p:txBody>
              <a:bodyPr wrap="square" rtlCol="0">
                <a:spAutoFit/>
              </a:bodyPr>
              <a:p>
                <a:r>
                  <a:rPr lang="en-US" altLang="zh-CN" b="1" i="1" dirty="0" smtClean="0">
                    <a:solidFill>
                      <a:srgbClr val="0000FF"/>
                    </a:solidFill>
                    <a:latin typeface="Times New Roman" panose="02020603050405020304" pitchFamily="18" charset="0"/>
                    <a:cs typeface="Times New Roman" panose="02020603050405020304" pitchFamily="18" charset="0"/>
                  </a:rPr>
                  <a:t>b</a:t>
                </a:r>
                <a:endParaRPr lang="en-US" altLang="zh-CN" b="1" i="1" dirty="0" smtClean="0">
                  <a:solidFill>
                    <a:srgbClr val="0000FF"/>
                  </a:solidFill>
                  <a:latin typeface="Times New Roman" panose="02020603050405020304" pitchFamily="18" charset="0"/>
                  <a:cs typeface="Times New Roman" panose="02020603050405020304" pitchFamily="18" charset="0"/>
                </a:endParaRPr>
              </a:p>
            </p:txBody>
          </p:sp>
        </p:grpSp>
        <p:sp>
          <p:nvSpPr>
            <p:cNvPr id="23" name="矩形 22"/>
            <p:cNvSpPr/>
            <p:nvPr>
              <p:custDataLst>
                <p:tags r:id="rId17"/>
              </p:custDataLst>
            </p:nvPr>
          </p:nvSpPr>
          <p:spPr>
            <a:xfrm>
              <a:off x="9694" y="2338"/>
              <a:ext cx="2268" cy="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5" name="直接连接符 24"/>
            <p:cNvCxnSpPr/>
            <p:nvPr>
              <p:custDataLst>
                <p:tags r:id="rId18"/>
              </p:custDataLst>
            </p:nvPr>
          </p:nvCxnSpPr>
          <p:spPr>
            <a:xfrm>
              <a:off x="7459" y="3240"/>
              <a:ext cx="25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19"/>
              </p:custDataLst>
            </p:nvPr>
          </p:nvCxnSpPr>
          <p:spPr>
            <a:xfrm>
              <a:off x="7491" y="3214"/>
              <a:ext cx="0" cy="39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custDataLst>
                <p:tags r:id="rId20"/>
              </p:custDataLst>
            </p:nvPr>
          </p:nvCxnSpPr>
          <p:spPr>
            <a:xfrm>
              <a:off x="7467" y="7194"/>
              <a:ext cx="25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椭圆 27"/>
            <p:cNvSpPr/>
            <p:nvPr>
              <p:custDataLst>
                <p:tags r:id="rId21"/>
              </p:custDataLst>
            </p:nvPr>
          </p:nvSpPr>
          <p:spPr>
            <a:xfrm>
              <a:off x="7125" y="4720"/>
              <a:ext cx="705" cy="757"/>
            </a:xfrm>
            <a:prstGeom prst="ellips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custDataLst>
                <p:tags r:id="rId22"/>
              </p:custDataLst>
            </p:nvPr>
          </p:nvSpPr>
          <p:spPr>
            <a:xfrm>
              <a:off x="7628" y="3925"/>
              <a:ext cx="1570" cy="2372"/>
            </a:xfrm>
            <a:prstGeom prst="rect">
              <a:avLst/>
            </a:prstGeom>
            <a:noFill/>
          </p:spPr>
          <p:txBody>
            <a:bodyPr wrap="square" rtlCol="0">
              <a:spAutoFit/>
            </a:bodyPr>
            <a:p>
              <a:pPr algn="ctr"/>
              <a:r>
                <a:rPr lang="en-US" altLang="zh-CN" b="1" i="1" dirty="0" smtClean="0">
                  <a:latin typeface="Times New Roman" panose="02020603050405020304" pitchFamily="18" charset="0"/>
                  <a:cs typeface="Times New Roman" panose="02020603050405020304" pitchFamily="18" charset="0"/>
                </a:rPr>
                <a:t>+</a:t>
              </a:r>
              <a:endParaRPr lang="en-US" altLang="zh-CN" b="1" i="1" dirty="0" smtClean="0">
                <a:latin typeface="Times New Roman" panose="02020603050405020304" pitchFamily="18" charset="0"/>
                <a:cs typeface="Times New Roman" panose="02020603050405020304" pitchFamily="18" charset="0"/>
              </a:endParaRPr>
            </a:p>
            <a:p>
              <a:pPr algn="ctr"/>
              <a:r>
                <a:rPr lang="en-US" altLang="zh-CN" b="1" dirty="0" smtClean="0">
                  <a:latin typeface="Times New Roman" panose="02020603050405020304" pitchFamily="18" charset="0"/>
                  <a:cs typeface="Times New Roman" panose="02020603050405020304" pitchFamily="18" charset="0"/>
                </a:rPr>
                <a:t>16V</a:t>
              </a:r>
              <a:endParaRPr lang="en-US" altLang="zh-CN" b="1" dirty="0" smtClean="0">
                <a:latin typeface="Times New Roman" panose="02020603050405020304" pitchFamily="18" charset="0"/>
                <a:cs typeface="Times New Roman" panose="02020603050405020304" pitchFamily="18" charset="0"/>
              </a:endParaRPr>
            </a:p>
            <a:p>
              <a:pPr algn="ctr"/>
              <a:r>
                <a:rPr lang="en-US" altLang="zh-CN" b="1" i="1" dirty="0" smtClean="0">
                  <a:latin typeface="Times New Roman" panose="02020603050405020304" pitchFamily="18" charset="0"/>
                  <a:cs typeface="Times New Roman" panose="02020603050405020304" pitchFamily="18" charset="0"/>
                </a:rPr>
                <a:t>-</a:t>
              </a:r>
              <a:endParaRPr lang="en-US" altLang="zh-CN" b="1" i="1" dirty="0" smtClean="0">
                <a:latin typeface="Times New Roman" panose="02020603050405020304" pitchFamily="18" charset="0"/>
                <a:cs typeface="Times New Roman" panose="02020603050405020304" pitchFamily="18" charset="0"/>
              </a:endParaRPr>
            </a:p>
          </p:txBody>
        </p:sp>
      </p:gr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
        <p:nvSpPr>
          <p:cNvPr id="38919" name="TextBox 15"/>
          <p:cNvSpPr txBox="1"/>
          <p:nvPr>
            <p:custDataLst>
              <p:tags r:id="rId23"/>
            </p:custDataLst>
          </p:nvPr>
        </p:nvSpPr>
        <p:spPr>
          <a:xfrm>
            <a:off x="7957185" y="4661535"/>
            <a:ext cx="857250" cy="1014730"/>
          </a:xfrm>
          <a:prstGeom prst="rect">
            <a:avLst/>
          </a:prstGeom>
          <a:noFill/>
          <a:ln w="9525">
            <a:noFill/>
          </a:ln>
        </p:spPr>
        <p:txBody>
          <a:bodyPr>
            <a:spAutoFit/>
          </a:bodyPr>
          <a:p>
            <a:pPr algn="ctr">
              <a:lnSpc>
                <a:spcPct val="100000"/>
              </a:lnSpc>
            </a:pPr>
            <a:r>
              <a:rPr lang="en-US" altLang="zh-CN" b="1" dirty="0">
                <a:solidFill>
                  <a:srgbClr val="FF0000"/>
                </a:solidFill>
                <a:latin typeface="Times New Roman" panose="02020603050405020304" pitchFamily="18" charset="0"/>
              </a:rPr>
              <a:t>+</a:t>
            </a:r>
            <a:endParaRPr lang="en-US" altLang="zh-CN" b="1" dirty="0">
              <a:solidFill>
                <a:srgbClr val="FF0000"/>
              </a:solidFill>
              <a:latin typeface="Times New Roman" panose="02020603050405020304" pitchFamily="18" charset="0"/>
            </a:endParaRPr>
          </a:p>
          <a:p>
            <a:pPr algn="ctr">
              <a:lnSpc>
                <a:spcPct val="100000"/>
              </a:lnSpc>
            </a:pPr>
            <a:r>
              <a:rPr lang="en-US" altLang="zh-CN" b="1" i="1" dirty="0">
                <a:solidFill>
                  <a:srgbClr val="FF0000"/>
                </a:solidFill>
                <a:latin typeface="Times New Roman" panose="02020603050405020304" pitchFamily="18" charset="0"/>
              </a:rPr>
              <a:t>u</a:t>
            </a:r>
            <a:r>
              <a:rPr lang="en-US" altLang="zh-CN" b="1" baseline="-25000" dirty="0">
                <a:solidFill>
                  <a:srgbClr val="FF0000"/>
                </a:solidFill>
                <a:latin typeface="Times New Roman" panose="02020603050405020304" pitchFamily="18" charset="0"/>
              </a:rPr>
              <a:t>oc</a:t>
            </a:r>
            <a:endParaRPr lang="en-US" altLang="zh-CN" b="1" baseline="-25000" dirty="0">
              <a:solidFill>
                <a:srgbClr val="FF0000"/>
              </a:solidFill>
              <a:latin typeface="Times New Roman" panose="02020603050405020304" pitchFamily="18" charset="0"/>
            </a:endParaRPr>
          </a:p>
          <a:p>
            <a:pPr algn="ctr">
              <a:lnSpc>
                <a:spcPct val="100000"/>
              </a:lnSpc>
            </a:pPr>
            <a:r>
              <a:rPr lang="en-US" altLang="zh-CN" b="1" dirty="0">
                <a:solidFill>
                  <a:srgbClr val="FF0000"/>
                </a:solidFill>
                <a:latin typeface="Times New Roman" panose="02020603050405020304" pitchFamily="18" charset="0"/>
              </a:rPr>
              <a:t>_</a:t>
            </a:r>
            <a:endParaRPr lang="en-US" altLang="zh-CN" b="1" dirty="0">
              <a:solidFill>
                <a:srgbClr val="FF0000"/>
              </a:solidFill>
              <a:latin typeface="Times New Roman" panose="02020603050405020304" pitchFamily="18" charset="0"/>
              <a:ea typeface="Times New Roman" panose="02020603050405020304" pitchFamily="18" charset="0"/>
            </a:endParaRPr>
          </a:p>
        </p:txBody>
      </p:sp>
      <p:graphicFrame>
        <p:nvGraphicFramePr>
          <p:cNvPr id="389131" name="Object 11"/>
          <p:cNvGraphicFramePr/>
          <p:nvPr>
            <p:custDataLst>
              <p:tags r:id="rId24"/>
            </p:custDataLst>
          </p:nvPr>
        </p:nvGraphicFramePr>
        <p:xfrm>
          <a:off x="6724809" y="6184107"/>
          <a:ext cx="1216660" cy="497840"/>
        </p:xfrm>
        <a:graphic>
          <a:graphicData uri="http://schemas.openxmlformats.org/presentationml/2006/ole">
            <mc:AlternateContent xmlns:mc="http://schemas.openxmlformats.org/markup-compatibility/2006">
              <mc:Choice xmlns:v="urn:schemas-microsoft-com:vml" Requires="v">
                <p:oleObj spid="_x0000_s3148" name="" r:id="rId25" imgW="558800" imgH="228600" progId="Equation.DSMT4">
                  <p:embed/>
                </p:oleObj>
              </mc:Choice>
              <mc:Fallback>
                <p:oleObj name="" r:id="rId25" imgW="558800" imgH="228600" progId="Equation.DSMT4">
                  <p:embed/>
                  <p:pic>
                    <p:nvPicPr>
                      <p:cNvPr id="0" name="图片 3147"/>
                      <p:cNvPicPr/>
                      <p:nvPr/>
                    </p:nvPicPr>
                    <p:blipFill>
                      <a:blip r:embed="rId26"/>
                      <a:stretch>
                        <a:fillRect/>
                      </a:stretch>
                    </p:blipFill>
                    <p:spPr>
                      <a:xfrm>
                        <a:off x="6724809" y="6184107"/>
                        <a:ext cx="1216660" cy="497840"/>
                      </a:xfrm>
                      <a:prstGeom prst="rect">
                        <a:avLst/>
                      </a:prstGeom>
                      <a:noFill/>
                      <a:ln w="38100">
                        <a:noFill/>
                        <a:miter/>
                      </a:ln>
                    </p:spPr>
                  </p:pic>
                </p:oleObj>
              </mc:Fallback>
            </mc:AlternateContent>
          </a:graphicData>
        </a:graphic>
      </p:graphicFrame>
      <p:grpSp>
        <p:nvGrpSpPr>
          <p:cNvPr id="30" name="组合 29"/>
          <p:cNvGrpSpPr/>
          <p:nvPr/>
        </p:nvGrpSpPr>
        <p:grpSpPr>
          <a:xfrm>
            <a:off x="4223199" y="3660140"/>
            <a:ext cx="2004246" cy="2551430"/>
            <a:chOff x="7697" y="2111"/>
            <a:chExt cx="4993" cy="6315"/>
          </a:xfrm>
        </p:grpSpPr>
        <p:grpSp>
          <p:nvGrpSpPr>
            <p:cNvPr id="31" name="组合 30"/>
            <p:cNvGrpSpPr/>
            <p:nvPr/>
          </p:nvGrpSpPr>
          <p:grpSpPr>
            <a:xfrm>
              <a:off x="8272" y="2111"/>
              <a:ext cx="4418" cy="6315"/>
              <a:chOff x="1530" y="1885"/>
              <a:chExt cx="4418" cy="6315"/>
            </a:xfrm>
          </p:grpSpPr>
          <p:pic>
            <p:nvPicPr>
              <p:cNvPr id="32" name="图片 31"/>
              <p:cNvPicPr>
                <a:picLocks noChangeAspect="1"/>
              </p:cNvPicPr>
              <p:nvPr>
                <p:custDataLst>
                  <p:tags r:id="rId27"/>
                </p:custDataLst>
              </p:nvPr>
            </p:nvPicPr>
            <p:blipFill>
              <a:blip r:embed="rId14"/>
              <a:stretch>
                <a:fillRect/>
              </a:stretch>
            </p:blipFill>
            <p:spPr>
              <a:xfrm>
                <a:off x="1530" y="1885"/>
                <a:ext cx="4418" cy="6315"/>
              </a:xfrm>
              <a:prstGeom prst="rect">
                <a:avLst/>
              </a:prstGeom>
            </p:spPr>
          </p:pic>
          <p:sp>
            <p:nvSpPr>
              <p:cNvPr id="33" name="文本框 32"/>
              <p:cNvSpPr txBox="1"/>
              <p:nvPr>
                <p:custDataLst>
                  <p:tags r:id="rId28"/>
                </p:custDataLst>
              </p:nvPr>
            </p:nvSpPr>
            <p:spPr>
              <a:xfrm>
                <a:off x="5176" y="3964"/>
                <a:ext cx="449" cy="987"/>
              </a:xfrm>
              <a:prstGeom prst="rect">
                <a:avLst/>
              </a:prstGeom>
              <a:noFill/>
            </p:spPr>
            <p:txBody>
              <a:bodyPr wrap="square" rtlCol="0">
                <a:spAutoFit/>
              </a:bodyPr>
              <a:p>
                <a:r>
                  <a:rPr lang="en-US" altLang="zh-CN" b="1" i="1" dirty="0" smtClean="0">
                    <a:solidFill>
                      <a:srgbClr val="0000FF"/>
                    </a:solidFill>
                    <a:latin typeface="Times New Roman" panose="02020603050405020304" pitchFamily="18" charset="0"/>
                    <a:cs typeface="Times New Roman" panose="02020603050405020304" pitchFamily="18" charset="0"/>
                  </a:rPr>
                  <a:t>a</a:t>
                </a:r>
                <a:endParaRPr lang="en-US" altLang="zh-CN" b="1" i="1" dirty="0" smtClean="0">
                  <a:solidFill>
                    <a:srgbClr val="0000FF"/>
                  </a:solidFill>
                  <a:latin typeface="Times New Roman" panose="02020603050405020304" pitchFamily="18" charset="0"/>
                  <a:cs typeface="Times New Roman" panose="02020603050405020304" pitchFamily="18" charset="0"/>
                </a:endParaRPr>
              </a:p>
            </p:txBody>
          </p:sp>
          <p:sp>
            <p:nvSpPr>
              <p:cNvPr id="34" name="文本框 33"/>
              <p:cNvSpPr txBox="1"/>
              <p:nvPr>
                <p:custDataLst>
                  <p:tags r:id="rId29"/>
                </p:custDataLst>
              </p:nvPr>
            </p:nvSpPr>
            <p:spPr>
              <a:xfrm>
                <a:off x="5178" y="6534"/>
                <a:ext cx="449" cy="987"/>
              </a:xfrm>
              <a:prstGeom prst="rect">
                <a:avLst/>
              </a:prstGeom>
              <a:noFill/>
            </p:spPr>
            <p:txBody>
              <a:bodyPr wrap="square" rtlCol="0">
                <a:spAutoFit/>
              </a:bodyPr>
              <a:p>
                <a:r>
                  <a:rPr lang="en-US" altLang="zh-CN" b="1" i="1" dirty="0" smtClean="0">
                    <a:solidFill>
                      <a:srgbClr val="0000FF"/>
                    </a:solidFill>
                    <a:latin typeface="Times New Roman" panose="02020603050405020304" pitchFamily="18" charset="0"/>
                    <a:cs typeface="Times New Roman" panose="02020603050405020304" pitchFamily="18" charset="0"/>
                  </a:rPr>
                  <a:t>b</a:t>
                </a:r>
                <a:endParaRPr lang="en-US" altLang="zh-CN" b="1" i="1" dirty="0" smtClean="0">
                  <a:solidFill>
                    <a:srgbClr val="0000FF"/>
                  </a:solidFill>
                  <a:latin typeface="Times New Roman" panose="02020603050405020304" pitchFamily="18" charset="0"/>
                  <a:cs typeface="Times New Roman" panose="02020603050405020304" pitchFamily="18" charset="0"/>
                </a:endParaRPr>
              </a:p>
            </p:txBody>
          </p:sp>
        </p:grpSp>
        <p:sp>
          <p:nvSpPr>
            <p:cNvPr id="35" name="矩形 34"/>
            <p:cNvSpPr/>
            <p:nvPr>
              <p:custDataLst>
                <p:tags r:id="rId30"/>
              </p:custDataLst>
            </p:nvPr>
          </p:nvSpPr>
          <p:spPr>
            <a:xfrm>
              <a:off x="9694" y="2338"/>
              <a:ext cx="2268" cy="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6" name="直接连接符 35"/>
            <p:cNvCxnSpPr/>
            <p:nvPr>
              <p:custDataLst>
                <p:tags r:id="rId31"/>
              </p:custDataLst>
            </p:nvPr>
          </p:nvCxnSpPr>
          <p:spPr>
            <a:xfrm>
              <a:off x="7723" y="3240"/>
              <a:ext cx="22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custDataLst>
                <p:tags r:id="rId32"/>
              </p:custDataLst>
            </p:nvPr>
          </p:nvCxnSpPr>
          <p:spPr>
            <a:xfrm>
              <a:off x="7739" y="3214"/>
              <a:ext cx="0" cy="39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custDataLst>
                <p:tags r:id="rId33"/>
              </p:custDataLst>
            </p:nvPr>
          </p:nvCxnSpPr>
          <p:spPr>
            <a:xfrm>
              <a:off x="7697" y="7194"/>
              <a:ext cx="2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39" name="Object 11"/>
          <p:cNvGraphicFramePr/>
          <p:nvPr>
            <p:custDataLst>
              <p:tags r:id="rId34"/>
            </p:custDataLst>
          </p:nvPr>
        </p:nvGraphicFramePr>
        <p:xfrm>
          <a:off x="4067175" y="6101715"/>
          <a:ext cx="1587500" cy="507365"/>
        </p:xfrm>
        <a:graphic>
          <a:graphicData uri="http://schemas.openxmlformats.org/presentationml/2006/ole">
            <mc:AlternateContent xmlns:mc="http://schemas.openxmlformats.org/markup-compatibility/2006">
              <mc:Choice xmlns:v="urn:schemas-microsoft-com:vml" Requires="v">
                <p:oleObj spid="_x0000_s40" name="" r:id="rId35" imgW="762000" imgH="241300" progId="Equation.DSMT4">
                  <p:embed/>
                </p:oleObj>
              </mc:Choice>
              <mc:Fallback>
                <p:oleObj name="" r:id="rId35" imgW="762000" imgH="241300" progId="Equation.DSMT4">
                  <p:embed/>
                  <p:pic>
                    <p:nvPicPr>
                      <p:cNvPr id="0" name="图片 3147"/>
                      <p:cNvPicPr/>
                      <p:nvPr/>
                    </p:nvPicPr>
                    <p:blipFill>
                      <a:blip r:embed="rId36"/>
                      <a:stretch>
                        <a:fillRect/>
                      </a:stretch>
                    </p:blipFill>
                    <p:spPr>
                      <a:xfrm>
                        <a:off x="4067175" y="6101715"/>
                        <a:ext cx="1587500" cy="507365"/>
                      </a:xfrm>
                      <a:prstGeom prst="rect">
                        <a:avLst/>
                      </a:prstGeom>
                      <a:noFill/>
                      <a:ln w="38100">
                        <a:noFill/>
                        <a:miter/>
                      </a:ln>
                    </p:spPr>
                  </p:pic>
                </p:oleObj>
              </mc:Fallback>
            </mc:AlternateContent>
          </a:graphicData>
        </a:graphic>
      </p:graphicFrame>
      <p:grpSp>
        <p:nvGrpSpPr>
          <p:cNvPr id="41" name="组合 13"/>
          <p:cNvGrpSpPr/>
          <p:nvPr/>
        </p:nvGrpSpPr>
        <p:grpSpPr>
          <a:xfrm>
            <a:off x="5445367" y="4294505"/>
            <a:ext cx="1061796" cy="1500188"/>
            <a:chOff x="3142529" y="1214422"/>
            <a:chExt cx="1061268" cy="1500198"/>
          </a:xfrm>
        </p:grpSpPr>
        <p:sp>
          <p:nvSpPr>
            <p:cNvPr id="42" name="矩形 41"/>
            <p:cNvSpPr/>
            <p:nvPr>
              <p:custDataLst>
                <p:tags r:id="rId37"/>
              </p:custDataLst>
            </p:nvPr>
          </p:nvSpPr>
          <p:spPr>
            <a:xfrm>
              <a:off x="3143240" y="1214422"/>
              <a:ext cx="785421" cy="1500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chemeClr val="lt1"/>
                </a:solidFill>
                <a:effectLst/>
                <a:uLnTx/>
                <a:uFillTx/>
                <a:latin typeface="+mn-lt"/>
                <a:ea typeface="+mn-ea"/>
                <a:cs typeface="+mn-cs"/>
              </a:endParaRPr>
            </a:p>
          </p:txBody>
        </p:sp>
        <p:sp>
          <p:nvSpPr>
            <p:cNvPr id="50190" name="TextBox 15"/>
            <p:cNvSpPr txBox="1"/>
            <p:nvPr>
              <p:custDataLst>
                <p:tags r:id="rId38"/>
              </p:custDataLst>
            </p:nvPr>
          </p:nvSpPr>
          <p:spPr>
            <a:xfrm>
              <a:off x="3417979" y="1931021"/>
              <a:ext cx="785818" cy="398783"/>
            </a:xfrm>
            <a:prstGeom prst="rect">
              <a:avLst/>
            </a:prstGeom>
            <a:noFill/>
            <a:ln w="9525">
              <a:noFill/>
            </a:ln>
          </p:spPr>
          <p:txBody>
            <a:bodyPr anchor="t" anchorCtr="0">
              <a:spAutoFit/>
            </a:bodyPr>
            <a:p>
              <a:r>
                <a:rPr lang="en-US" altLang="zh-CN" b="1" i="1" dirty="0">
                  <a:solidFill>
                    <a:srgbClr val="1C981C"/>
                  </a:solidFill>
                  <a:latin typeface="Times New Roman" panose="02020603050405020304" pitchFamily="18" charset="0"/>
                  <a:ea typeface="宋体" panose="02010600030101010101" pitchFamily="2" charset="-122"/>
                  <a:sym typeface="宋体" panose="02010600030101010101" pitchFamily="2" charset="-122"/>
                </a:rPr>
                <a:t>R</a:t>
              </a:r>
              <a:r>
                <a:rPr lang="en-US" altLang="zh-CN" b="1" baseline="-25000" dirty="0">
                  <a:solidFill>
                    <a:srgbClr val="1C981C"/>
                  </a:solidFill>
                  <a:latin typeface="Times New Roman" panose="02020603050405020304" pitchFamily="18" charset="0"/>
                  <a:ea typeface="宋体" panose="02010600030101010101" pitchFamily="2" charset="-122"/>
                  <a:sym typeface="宋体" panose="02010600030101010101" pitchFamily="2" charset="-122"/>
                </a:rPr>
                <a:t>eq</a:t>
              </a:r>
              <a:endParaRPr lang="en-US" altLang="zh-CN" b="1" baseline="-25000" dirty="0">
                <a:solidFill>
                  <a:srgbClr val="1C981C"/>
                </a:solidFill>
                <a:latin typeface="Times New Roman" panose="02020603050405020304" pitchFamily="18" charset="0"/>
                <a:ea typeface="宋体" panose="02010600030101010101" pitchFamily="2" charset="-122"/>
                <a:sym typeface="宋体" panose="02010600030101010101" pitchFamily="2" charset="-122"/>
              </a:endParaRPr>
            </a:p>
          </p:txBody>
        </p:sp>
        <p:sp>
          <p:nvSpPr>
            <p:cNvPr id="50191" name="AutoShape 30"/>
            <p:cNvSpPr/>
            <p:nvPr>
              <p:custDataLst>
                <p:tags r:id="rId39"/>
              </p:custDataLst>
            </p:nvPr>
          </p:nvSpPr>
          <p:spPr>
            <a:xfrm rot="10800000">
              <a:off x="3142529" y="2000240"/>
              <a:ext cx="395803" cy="228602"/>
            </a:xfrm>
            <a:prstGeom prst="notchedRightArrow">
              <a:avLst>
                <a:gd name="adj1" fmla="val 50000"/>
                <a:gd name="adj2" fmla="val 66620"/>
              </a:avLst>
            </a:prstGeom>
            <a:noFill/>
            <a:ln w="28575" cap="flat" cmpd="sng">
              <a:solidFill>
                <a:srgbClr val="1C981C"/>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grpSp>
        <p:nvGrpSpPr>
          <p:cNvPr id="61" name="组合 60"/>
          <p:cNvGrpSpPr/>
          <p:nvPr/>
        </p:nvGrpSpPr>
        <p:grpSpPr>
          <a:xfrm>
            <a:off x="2411730" y="2217420"/>
            <a:ext cx="285115" cy="1262380"/>
            <a:chOff x="3457" y="7782"/>
            <a:chExt cx="449" cy="1988"/>
          </a:xfrm>
        </p:grpSpPr>
        <p:sp>
          <p:nvSpPr>
            <p:cNvPr id="62" name="文本框 61"/>
            <p:cNvSpPr txBox="1"/>
            <p:nvPr>
              <p:custDataLst>
                <p:tags r:id="rId40"/>
              </p:custDataLst>
            </p:nvPr>
          </p:nvSpPr>
          <p:spPr>
            <a:xfrm>
              <a:off x="3457" y="7782"/>
              <a:ext cx="449" cy="628"/>
            </a:xfrm>
            <a:prstGeom prst="rect">
              <a:avLst/>
            </a:prstGeom>
            <a:noFill/>
          </p:spPr>
          <p:txBody>
            <a:bodyPr wrap="square" rtlCol="0">
              <a:spAutoFit/>
            </a:bodyPr>
            <a:p>
              <a:r>
                <a:rPr lang="en-US" altLang="zh-CN" b="1" i="1" dirty="0" smtClean="0">
                  <a:solidFill>
                    <a:srgbClr val="0000FF"/>
                  </a:solidFill>
                  <a:latin typeface="Times New Roman" panose="02020603050405020304" pitchFamily="18" charset="0"/>
                  <a:cs typeface="Times New Roman" panose="02020603050405020304" pitchFamily="18" charset="0"/>
                </a:rPr>
                <a:t>a</a:t>
              </a:r>
              <a:endParaRPr lang="en-US" altLang="zh-CN" b="1" i="1" dirty="0" smtClean="0">
                <a:solidFill>
                  <a:srgbClr val="0000FF"/>
                </a:solidFill>
                <a:latin typeface="Times New Roman" panose="02020603050405020304" pitchFamily="18" charset="0"/>
                <a:cs typeface="Times New Roman" panose="02020603050405020304" pitchFamily="18" charset="0"/>
              </a:endParaRPr>
            </a:p>
          </p:txBody>
        </p:sp>
        <p:sp>
          <p:nvSpPr>
            <p:cNvPr id="63" name="文本框 62"/>
            <p:cNvSpPr txBox="1"/>
            <p:nvPr>
              <p:custDataLst>
                <p:tags r:id="rId41"/>
              </p:custDataLst>
            </p:nvPr>
          </p:nvSpPr>
          <p:spPr>
            <a:xfrm>
              <a:off x="3457" y="9142"/>
              <a:ext cx="449" cy="628"/>
            </a:xfrm>
            <a:prstGeom prst="rect">
              <a:avLst/>
            </a:prstGeom>
            <a:noFill/>
          </p:spPr>
          <p:txBody>
            <a:bodyPr wrap="square" rtlCol="0">
              <a:spAutoFit/>
            </a:bodyPr>
            <a:p>
              <a:r>
                <a:rPr lang="en-US" altLang="zh-CN" b="1" i="1" dirty="0" smtClean="0">
                  <a:solidFill>
                    <a:srgbClr val="0000FF"/>
                  </a:solidFill>
                  <a:latin typeface="Times New Roman" panose="02020603050405020304" pitchFamily="18" charset="0"/>
                  <a:cs typeface="Times New Roman" panose="02020603050405020304" pitchFamily="18" charset="0"/>
                </a:rPr>
                <a:t>b</a:t>
              </a:r>
              <a:endParaRPr lang="en-US" altLang="zh-CN" b="1" i="1" dirty="0" smtClean="0">
                <a:solidFill>
                  <a:srgbClr val="0000FF"/>
                </a:solidFill>
                <a:latin typeface="Times New Roman" panose="02020603050405020304" pitchFamily="18" charset="0"/>
                <a:cs typeface="Times New Roman" panose="02020603050405020304" pitchFamily="18" charset="0"/>
              </a:endParaRPr>
            </a:p>
          </p:txBody>
        </p:sp>
      </p:grpSp>
      <p:grpSp>
        <p:nvGrpSpPr>
          <p:cNvPr id="66" name="组合 65"/>
          <p:cNvGrpSpPr/>
          <p:nvPr/>
        </p:nvGrpSpPr>
        <p:grpSpPr>
          <a:xfrm>
            <a:off x="2869565" y="4077335"/>
            <a:ext cx="1197610" cy="1661795"/>
            <a:chOff x="4406" y="6421"/>
            <a:chExt cx="1886" cy="2617"/>
          </a:xfrm>
        </p:grpSpPr>
        <p:pic>
          <p:nvPicPr>
            <p:cNvPr id="65" name="图片 64"/>
            <p:cNvPicPr>
              <a:picLocks noChangeAspect="1"/>
            </p:cNvPicPr>
            <p:nvPr/>
          </p:nvPicPr>
          <p:blipFill>
            <a:blip r:embed="rId42"/>
            <a:stretch>
              <a:fillRect/>
            </a:stretch>
          </p:blipFill>
          <p:spPr>
            <a:xfrm>
              <a:off x="4406" y="6421"/>
              <a:ext cx="1886" cy="2617"/>
            </a:xfrm>
            <a:prstGeom prst="rect">
              <a:avLst/>
            </a:prstGeom>
          </p:spPr>
        </p:pic>
        <p:grpSp>
          <p:nvGrpSpPr>
            <p:cNvPr id="52" name="组合 51"/>
            <p:cNvGrpSpPr/>
            <p:nvPr/>
          </p:nvGrpSpPr>
          <p:grpSpPr>
            <a:xfrm>
              <a:off x="5725" y="6528"/>
              <a:ext cx="449" cy="2327"/>
              <a:chOff x="3118" y="7556"/>
              <a:chExt cx="449" cy="2327"/>
            </a:xfrm>
          </p:grpSpPr>
          <p:sp>
            <p:nvSpPr>
              <p:cNvPr id="53" name="文本框 52"/>
              <p:cNvSpPr txBox="1"/>
              <p:nvPr>
                <p:custDataLst>
                  <p:tags r:id="rId43"/>
                </p:custDataLst>
              </p:nvPr>
            </p:nvSpPr>
            <p:spPr>
              <a:xfrm>
                <a:off x="3118" y="7556"/>
                <a:ext cx="449" cy="628"/>
              </a:xfrm>
              <a:prstGeom prst="rect">
                <a:avLst/>
              </a:prstGeom>
              <a:noFill/>
            </p:spPr>
            <p:txBody>
              <a:bodyPr wrap="square" rtlCol="0">
                <a:spAutoFit/>
              </a:bodyPr>
              <a:p>
                <a:r>
                  <a:rPr lang="en-US" altLang="zh-CN" b="1" i="1" dirty="0" smtClean="0">
                    <a:solidFill>
                      <a:srgbClr val="0000FF"/>
                    </a:solidFill>
                    <a:latin typeface="Times New Roman" panose="02020603050405020304" pitchFamily="18" charset="0"/>
                    <a:cs typeface="Times New Roman" panose="02020603050405020304" pitchFamily="18" charset="0"/>
                  </a:rPr>
                  <a:t>a</a:t>
                </a:r>
                <a:endParaRPr lang="en-US" altLang="zh-CN" b="1" i="1" dirty="0" smtClean="0">
                  <a:solidFill>
                    <a:srgbClr val="0000FF"/>
                  </a:solidFill>
                  <a:latin typeface="Times New Roman" panose="02020603050405020304" pitchFamily="18" charset="0"/>
                  <a:cs typeface="Times New Roman" panose="02020603050405020304" pitchFamily="18" charset="0"/>
                </a:endParaRPr>
              </a:p>
            </p:txBody>
          </p:sp>
          <p:sp>
            <p:nvSpPr>
              <p:cNvPr id="54" name="文本框 53"/>
              <p:cNvSpPr txBox="1"/>
              <p:nvPr>
                <p:custDataLst>
                  <p:tags r:id="rId44"/>
                </p:custDataLst>
              </p:nvPr>
            </p:nvSpPr>
            <p:spPr>
              <a:xfrm>
                <a:off x="3118" y="9255"/>
                <a:ext cx="449" cy="628"/>
              </a:xfrm>
              <a:prstGeom prst="rect">
                <a:avLst/>
              </a:prstGeom>
              <a:noFill/>
            </p:spPr>
            <p:txBody>
              <a:bodyPr wrap="square" rtlCol="0">
                <a:spAutoFit/>
              </a:bodyPr>
              <a:p>
                <a:r>
                  <a:rPr lang="en-US" altLang="zh-CN" b="1" i="1" dirty="0" smtClean="0">
                    <a:solidFill>
                      <a:srgbClr val="0000FF"/>
                    </a:solidFill>
                    <a:latin typeface="Times New Roman" panose="02020603050405020304" pitchFamily="18" charset="0"/>
                    <a:cs typeface="Times New Roman" panose="02020603050405020304" pitchFamily="18" charset="0"/>
                  </a:rPr>
                  <a:t>b</a:t>
                </a:r>
                <a:endParaRPr lang="en-US" altLang="zh-CN" b="1" i="1" dirty="0" smtClean="0">
                  <a:solidFill>
                    <a:srgbClr val="0000FF"/>
                  </a:solidFill>
                  <a:latin typeface="Times New Roman" panose="02020603050405020304" pitchFamily="18" charset="0"/>
                  <a:cs typeface="Times New Roman" panose="02020603050405020304" pitchFamily="18" charset="0"/>
                </a:endParaRPr>
              </a:p>
            </p:txBody>
          </p:sp>
        </p:grpSp>
      </p:grpSp>
      <p:pic>
        <p:nvPicPr>
          <p:cNvPr id="67" name="图片 66"/>
          <p:cNvPicPr>
            <a:picLocks noChangeAspect="1"/>
          </p:cNvPicPr>
          <p:nvPr/>
        </p:nvPicPr>
        <p:blipFill>
          <a:blip r:embed="rId45"/>
          <a:stretch>
            <a:fillRect/>
          </a:stretch>
        </p:blipFill>
        <p:spPr>
          <a:xfrm>
            <a:off x="107950" y="4220845"/>
            <a:ext cx="2802890" cy="1656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blinds(horizontal)">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par>
                          <p:cTn id="18" fill="hold">
                            <p:stCondLst>
                              <p:cond delay="500"/>
                            </p:stCondLst>
                            <p:childTnLst>
                              <p:par>
                                <p:cTn id="19" presetID="3" presetClass="entr" presetSubtype="10"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linds(horizontal)">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linds(horizontal)">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8919"/>
                                        </p:tgtEl>
                                        <p:attrNameLst>
                                          <p:attrName>style.visibility</p:attrName>
                                        </p:attrNameLst>
                                      </p:cBhvr>
                                      <p:to>
                                        <p:strVal val="visible"/>
                                      </p:to>
                                    </p:set>
                                    <p:animEffect transition="in" filter="blinds(horizontal)">
                                      <p:cBhvr>
                                        <p:cTn id="36" dur="500"/>
                                        <p:tgtEl>
                                          <p:spTgt spid="38919"/>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389131"/>
                                        </p:tgtEl>
                                        <p:attrNameLst>
                                          <p:attrName>style.visibility</p:attrName>
                                        </p:attrNameLst>
                                      </p:cBhvr>
                                      <p:to>
                                        <p:strVal val="visible"/>
                                      </p:to>
                                    </p:set>
                                    <p:animEffect transition="in" filter="blinds(horizontal)">
                                      <p:cBhvr>
                                        <p:cTn id="41" dur="500"/>
                                        <p:tgtEl>
                                          <p:spTgt spid="38913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right)">
                                      <p:cBhvr>
                                        <p:cTn id="46" dur="500"/>
                                        <p:tgtEl>
                                          <p:spTgt spid="41"/>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blinds(horizontal)">
                                      <p:cBhvr>
                                        <p:cTn id="51" dur="500"/>
                                        <p:tgtEl>
                                          <p:spTgt spid="39"/>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blinds(horizontal)">
                                      <p:cBhvr>
                                        <p:cTn id="56" dur="500"/>
                                        <p:tgtEl>
                                          <p:spTgt spid="66"/>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blinds(horizontal)">
                                      <p:cBhvr>
                                        <p:cTn id="6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93200" name="对象 93199"/>
          <p:cNvGraphicFramePr>
            <a:graphicFrameLocks noChangeAspect="1"/>
          </p:cNvGraphicFramePr>
          <p:nvPr/>
        </p:nvGraphicFramePr>
        <p:xfrm>
          <a:off x="4867843" y="5695467"/>
          <a:ext cx="3141345" cy="324485"/>
        </p:xfrm>
        <a:graphic>
          <a:graphicData uri="http://schemas.openxmlformats.org/presentationml/2006/ole">
            <mc:AlternateContent xmlns:mc="http://schemas.openxmlformats.org/markup-compatibility/2006">
              <mc:Choice xmlns:v="urn:schemas-microsoft-com:vml" Requires="v">
                <p:oleObj spid="_x0000_s3140" name="" r:id="rId1" imgW="1714500" imgH="177165" progId="Equation.3">
                  <p:embed/>
                </p:oleObj>
              </mc:Choice>
              <mc:Fallback>
                <p:oleObj name="" r:id="rId1" imgW="1714500" imgH="177165" progId="Equation.3">
                  <p:embed/>
                  <p:pic>
                    <p:nvPicPr>
                      <p:cNvPr id="0" name="图片 3139"/>
                      <p:cNvPicPr/>
                      <p:nvPr/>
                    </p:nvPicPr>
                    <p:blipFill>
                      <a:blip r:embed="rId2"/>
                      <a:stretch>
                        <a:fillRect/>
                      </a:stretch>
                    </p:blipFill>
                    <p:spPr>
                      <a:xfrm>
                        <a:off x="4867843" y="5695467"/>
                        <a:ext cx="3141345" cy="324485"/>
                      </a:xfrm>
                      <a:prstGeom prst="rect">
                        <a:avLst/>
                      </a:prstGeom>
                      <a:solidFill>
                        <a:schemeClr val="bg1"/>
                      </a:solidFill>
                      <a:ln w="9525" cap="flat" cmpd="sng">
                        <a:noFill/>
                        <a:prstDash val="solid"/>
                        <a:miter/>
                        <a:headEnd type="none" w="med" len="med"/>
                        <a:tailEnd type="none" w="med" len="med"/>
                      </a:ln>
                    </p:spPr>
                  </p:pic>
                </p:oleObj>
              </mc:Fallback>
            </mc:AlternateContent>
          </a:graphicData>
        </a:graphic>
      </p:graphicFrame>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graphicFrame>
        <p:nvGraphicFramePr>
          <p:cNvPr id="93191" name="对象 93190"/>
          <p:cNvGraphicFramePr/>
          <p:nvPr/>
        </p:nvGraphicFramePr>
        <p:xfrm>
          <a:off x="4787265" y="1260475"/>
          <a:ext cx="3124200" cy="2073275"/>
        </p:xfrm>
        <a:graphic>
          <a:graphicData uri="http://schemas.openxmlformats.org/presentationml/2006/ole">
            <mc:AlternateContent xmlns:mc="http://schemas.openxmlformats.org/markup-compatibility/2006">
              <mc:Choice xmlns:v="urn:schemas-microsoft-com:vml" Requires="v">
                <p:oleObj spid="_x0000_s3152" name="" r:id="rId3" imgW="10239375" imgH="6791325" progId="MSPhotoEd.3">
                  <p:embed/>
                </p:oleObj>
              </mc:Choice>
              <mc:Fallback>
                <p:oleObj name="" r:id="rId3" imgW="10239375" imgH="6791325" progId="MSPhotoEd.3">
                  <p:embed/>
                  <p:pic>
                    <p:nvPicPr>
                      <p:cNvPr id="0" name="图片 3151"/>
                      <p:cNvPicPr/>
                      <p:nvPr/>
                    </p:nvPicPr>
                    <p:blipFill>
                      <a:blip r:embed="rId4"/>
                      <a:stretch>
                        <a:fillRect/>
                      </a:stretch>
                    </p:blipFill>
                    <p:spPr>
                      <a:xfrm>
                        <a:off x="4787265" y="1260475"/>
                        <a:ext cx="3124200" cy="2073275"/>
                      </a:xfrm>
                      <a:prstGeom prst="rect">
                        <a:avLst/>
                      </a:prstGeom>
                      <a:noFill/>
                      <a:ln w="38100">
                        <a:noFill/>
                        <a:miter/>
                      </a:ln>
                    </p:spPr>
                  </p:pic>
                </p:oleObj>
              </mc:Fallback>
            </mc:AlternateContent>
          </a:graphicData>
        </a:graphic>
      </p:graphicFrame>
      <p:sp>
        <p:nvSpPr>
          <p:cNvPr id="8" name="圆角矩形 7"/>
          <p:cNvSpPr/>
          <p:nvPr/>
        </p:nvSpPr>
        <p:spPr>
          <a:xfrm>
            <a:off x="6010910" y="1155065"/>
            <a:ext cx="1821815" cy="945515"/>
          </a:xfrm>
          <a:prstGeom prst="roundRect">
            <a:avLst/>
          </a:prstGeom>
          <a:solidFill>
            <a:srgbClr val="FFFF0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3899535" y="1476375"/>
            <a:ext cx="2106295" cy="398780"/>
          </a:xfrm>
          <a:prstGeom prst="rect">
            <a:avLst/>
          </a:prstGeom>
          <a:noFill/>
        </p:spPr>
        <p:txBody>
          <a:bodyPr wrap="square" rtlCol="0">
            <a:spAutoFit/>
          </a:bodyPr>
          <a:p>
            <a:pPr algn="l"/>
            <a:r>
              <a:rPr lang="zh-CN" altLang="en-US">
                <a:solidFill>
                  <a:srgbClr val="0000FF"/>
                </a:solidFill>
              </a:rPr>
              <a:t>解：直流通路</a:t>
            </a:r>
            <a:endParaRPr lang="zh-CN" altLang="en-US">
              <a:solidFill>
                <a:srgbClr val="0000FF"/>
              </a:solidFill>
            </a:endParaRPr>
          </a:p>
        </p:txBody>
      </p:sp>
      <p:grpSp>
        <p:nvGrpSpPr>
          <p:cNvPr id="55" name="组合 54"/>
          <p:cNvGrpSpPr/>
          <p:nvPr/>
        </p:nvGrpSpPr>
        <p:grpSpPr>
          <a:xfrm>
            <a:off x="755650" y="1268730"/>
            <a:ext cx="2667000" cy="2510790"/>
            <a:chOff x="1190" y="1998"/>
            <a:chExt cx="4200" cy="3954"/>
          </a:xfrm>
        </p:grpSpPr>
        <p:graphicFrame>
          <p:nvGraphicFramePr>
            <p:cNvPr id="6" name="对象 5"/>
            <p:cNvGraphicFramePr/>
            <p:nvPr>
              <p:custDataLst>
                <p:tags r:id="rId5"/>
              </p:custDataLst>
            </p:nvPr>
          </p:nvGraphicFramePr>
          <p:xfrm>
            <a:off x="1190" y="1998"/>
            <a:ext cx="4200" cy="3955"/>
          </p:xfrm>
          <a:graphic>
            <a:graphicData uri="http://schemas.openxmlformats.org/presentationml/2006/ole">
              <mc:AlternateContent xmlns:mc="http://schemas.openxmlformats.org/markup-compatibility/2006">
                <mc:Choice xmlns:v="urn:schemas-microsoft-com:vml" Requires="v">
                  <p:oleObj spid="_x0000_s12" name="" r:id="rId6" imgW="9725025" imgH="9153525" progId="MSPhotoEd.3">
                    <p:embed/>
                  </p:oleObj>
                </mc:Choice>
                <mc:Fallback>
                  <p:oleObj name="" r:id="rId6" imgW="9725025" imgH="9153525" progId="MSPhotoEd.3">
                    <p:embed/>
                    <p:pic>
                      <p:nvPicPr>
                        <p:cNvPr id="0" name="图片 3154"/>
                        <p:cNvPicPr/>
                        <p:nvPr/>
                      </p:nvPicPr>
                      <p:blipFill>
                        <a:blip r:embed="rId7"/>
                        <a:stretch>
                          <a:fillRect/>
                        </a:stretch>
                      </p:blipFill>
                      <p:spPr>
                        <a:xfrm>
                          <a:off x="1190" y="1998"/>
                          <a:ext cx="4200" cy="3955"/>
                        </a:xfrm>
                        <a:prstGeom prst="rect">
                          <a:avLst/>
                        </a:prstGeom>
                        <a:noFill/>
                        <a:ln w="38100">
                          <a:noFill/>
                          <a:miter/>
                        </a:ln>
                      </p:spPr>
                    </p:pic>
                  </p:oleObj>
                </mc:Fallback>
              </mc:AlternateContent>
            </a:graphicData>
          </a:graphic>
        </p:graphicFrame>
        <p:sp>
          <p:nvSpPr>
            <p:cNvPr id="13" name="文本框 12"/>
            <p:cNvSpPr txBox="1"/>
            <p:nvPr>
              <p:custDataLst>
                <p:tags r:id="rId8"/>
              </p:custDataLst>
            </p:nvPr>
          </p:nvSpPr>
          <p:spPr>
            <a:xfrm>
              <a:off x="2175" y="4982"/>
              <a:ext cx="890" cy="483"/>
            </a:xfrm>
            <a:prstGeom prst="rect">
              <a:avLst/>
            </a:prstGeom>
            <a:solidFill>
              <a:schemeClr val="bg1"/>
            </a:solidFill>
          </p:spPr>
          <p:txBody>
            <a:bodyPr wrap="square" rtlCol="0">
              <a:spAutoFit/>
            </a:bodyPr>
            <a:p>
              <a:pPr algn="l"/>
              <a:r>
                <a:rPr lang="en-US" altLang="zh-CN" sz="1400">
                  <a:solidFill>
                    <a:srgbClr val="FF0000"/>
                  </a:solidFill>
                  <a:latin typeface="Times New Roman" panose="02020603050405020304" pitchFamily="18" charset="0"/>
                  <a:cs typeface="Times New Roman" panose="02020603050405020304" pitchFamily="18" charset="0"/>
                </a:rPr>
                <a:t>10V</a:t>
              </a:r>
              <a:endParaRPr lang="en-US" altLang="zh-CN" sz="1400">
                <a:solidFill>
                  <a:srgbClr val="FF0000"/>
                </a:solidFill>
                <a:latin typeface="Times New Roman" panose="02020603050405020304" pitchFamily="18" charset="0"/>
                <a:cs typeface="Times New Roman" panose="02020603050405020304" pitchFamily="18" charset="0"/>
              </a:endParaRPr>
            </a:p>
          </p:txBody>
        </p:sp>
        <p:sp>
          <p:nvSpPr>
            <p:cNvPr id="14" name="文本框 13"/>
            <p:cNvSpPr txBox="1"/>
            <p:nvPr>
              <p:custDataLst>
                <p:tags r:id="rId9"/>
              </p:custDataLst>
            </p:nvPr>
          </p:nvSpPr>
          <p:spPr>
            <a:xfrm>
              <a:off x="2175" y="4266"/>
              <a:ext cx="1152" cy="483"/>
            </a:xfrm>
            <a:prstGeom prst="rect">
              <a:avLst/>
            </a:prstGeom>
            <a:solidFill>
              <a:schemeClr val="bg1"/>
            </a:solidFill>
          </p:spPr>
          <p:txBody>
            <a:bodyPr wrap="square" rtlCol="0">
              <a:spAutoFit/>
            </a:bodyPr>
            <a:p>
              <a:pPr algn="l"/>
              <a:r>
                <a:rPr lang="en-US" altLang="zh-CN" sz="1400">
                  <a:solidFill>
                    <a:srgbClr val="FF0000"/>
                  </a:solidFill>
                  <a:latin typeface="Times New Roman" panose="02020603050405020304" pitchFamily="18" charset="0"/>
                  <a:cs typeface="Times New Roman" panose="02020603050405020304" pitchFamily="18" charset="0"/>
                </a:rPr>
                <a:t>500kΩ</a:t>
              </a:r>
              <a:endParaRPr lang="en-US" altLang="zh-CN" sz="1400">
                <a:solidFill>
                  <a:srgbClr val="FF0000"/>
                </a:solidFill>
                <a:latin typeface="Times New Roman" panose="02020603050405020304" pitchFamily="18" charset="0"/>
                <a:cs typeface="Times New Roman" panose="02020603050405020304" pitchFamily="18" charset="0"/>
              </a:endParaRPr>
            </a:p>
          </p:txBody>
        </p:sp>
      </p:grpSp>
      <p:sp>
        <p:nvSpPr>
          <p:cNvPr id="15" name="标题 14"/>
          <p:cNvSpPr>
            <a:spLocks noGrp="1"/>
          </p:cNvSpPr>
          <p:nvPr>
            <p:ph type="title" sz="quarter"/>
            <p:custDataLst>
              <p:tags r:id="rId10"/>
            </p:custDataLst>
          </p:nvPr>
        </p:nvSpPr>
        <p:spPr>
          <a:xfrm>
            <a:off x="179388" y="764858"/>
            <a:ext cx="7772400" cy="431800"/>
          </a:xfrm>
        </p:spPr>
        <p:txBody>
          <a:bodyPr anchor="ctr" anchorCtr="0"/>
          <a:p>
            <a:pPr algn="l"/>
            <a:r>
              <a:rPr lang="zh-CN" altLang="en-US" sz="2400" b="1" dirty="0">
                <a:solidFill>
                  <a:srgbClr val="0000FF"/>
                </a:solidFill>
                <a:latin typeface="Times New Roman" panose="02020603050405020304" pitchFamily="18" charset="0"/>
                <a:cs typeface="Times New Roman" panose="02020603050405020304" pitchFamily="18" charset="0"/>
              </a:rPr>
              <a:t>例</a:t>
            </a:r>
            <a:r>
              <a:rPr lang="en-US" altLang="zh-CN" sz="2400" b="1" dirty="0">
                <a:solidFill>
                  <a:srgbClr val="0000FF"/>
                </a:solidFill>
                <a:latin typeface="Times New Roman" panose="02020603050405020304" pitchFamily="18" charset="0"/>
                <a:cs typeface="Times New Roman" panose="02020603050405020304" pitchFamily="18" charset="0"/>
              </a:rPr>
              <a:t>1 </a:t>
            </a:r>
            <a:r>
              <a:rPr lang="zh-CN" altLang="en-US" sz="2400" b="1" dirty="0">
                <a:latin typeface="Times New Roman" panose="02020603050405020304" pitchFamily="18" charset="0"/>
                <a:cs typeface="Times New Roman" panose="02020603050405020304" pitchFamily="18" charset="0"/>
              </a:rPr>
              <a:t>求下图基本共射放大电路的静态分析。</a:t>
            </a:r>
            <a:endParaRPr lang="zh-CN" altLang="en-US" sz="2400" b="1" dirty="0">
              <a:solidFill>
                <a:schemeClr val="bg1">
                  <a:lumMod val="65000"/>
                </a:schemeClr>
              </a:solidFill>
              <a:latin typeface="Times New Roman" panose="02020603050405020304" pitchFamily="18" charset="0"/>
              <a:cs typeface="Times New Roman" panose="02020603050405020304" pitchFamily="18" charset="0"/>
            </a:endParaRPr>
          </a:p>
        </p:txBody>
      </p:sp>
      <p:graphicFrame>
        <p:nvGraphicFramePr>
          <p:cNvPr id="16" name="对象 15"/>
          <p:cNvGraphicFramePr/>
          <p:nvPr>
            <p:custDataLst>
              <p:tags r:id="rId11"/>
            </p:custDataLst>
          </p:nvPr>
        </p:nvGraphicFramePr>
        <p:xfrm>
          <a:off x="539592" y="1884522"/>
          <a:ext cx="748665" cy="332740"/>
        </p:xfrm>
        <a:graphic>
          <a:graphicData uri="http://schemas.openxmlformats.org/presentationml/2006/ole">
            <mc:AlternateContent xmlns:mc="http://schemas.openxmlformats.org/markup-compatibility/2006">
              <mc:Choice xmlns:v="urn:schemas-microsoft-com:vml" Requires="v">
                <p:oleObj spid="_x0000_s17" name="" r:id="rId12" imgW="457200" imgH="203200" progId="Equation.3">
                  <p:embed/>
                </p:oleObj>
              </mc:Choice>
              <mc:Fallback>
                <p:oleObj name="" r:id="rId12" imgW="457200" imgH="203200" progId="Equation.3">
                  <p:embed/>
                  <p:pic>
                    <p:nvPicPr>
                      <p:cNvPr id="0" name="图片 3149"/>
                      <p:cNvPicPr/>
                      <p:nvPr/>
                    </p:nvPicPr>
                    <p:blipFill>
                      <a:blip r:embed="rId13"/>
                      <a:stretch>
                        <a:fillRect/>
                      </a:stretch>
                    </p:blipFill>
                    <p:spPr>
                      <a:xfrm>
                        <a:off x="539592" y="1884522"/>
                        <a:ext cx="748665" cy="332740"/>
                      </a:xfrm>
                      <a:prstGeom prst="rect">
                        <a:avLst/>
                      </a:prstGeom>
                      <a:noFill/>
                      <a:ln w="38100">
                        <a:noFill/>
                        <a:miter/>
                      </a:ln>
                    </p:spPr>
                  </p:pic>
                </p:oleObj>
              </mc:Fallback>
            </mc:AlternateContent>
          </a:graphicData>
        </a:graphic>
      </p:graphicFrame>
      <p:grpSp>
        <p:nvGrpSpPr>
          <p:cNvPr id="18" name="组合 17"/>
          <p:cNvGrpSpPr/>
          <p:nvPr/>
        </p:nvGrpSpPr>
        <p:grpSpPr>
          <a:xfrm>
            <a:off x="1913890" y="1155065"/>
            <a:ext cx="1564640" cy="2498090"/>
            <a:chOff x="3014" y="1819"/>
            <a:chExt cx="2464" cy="3934"/>
          </a:xfrm>
        </p:grpSpPr>
        <p:sp>
          <p:nvSpPr>
            <p:cNvPr id="20" name="圆角矩形 19"/>
            <p:cNvSpPr/>
            <p:nvPr>
              <p:custDataLst>
                <p:tags r:id="rId14"/>
              </p:custDataLst>
            </p:nvPr>
          </p:nvSpPr>
          <p:spPr>
            <a:xfrm>
              <a:off x="3014" y="1819"/>
              <a:ext cx="2463" cy="1805"/>
            </a:xfrm>
            <a:prstGeom prst="roundRect">
              <a:avLst/>
            </a:prstGeom>
            <a:solidFill>
              <a:srgbClr val="FFFF0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圆角矩形 20"/>
            <p:cNvSpPr/>
            <p:nvPr>
              <p:custDataLst>
                <p:tags r:id="rId15"/>
              </p:custDataLst>
            </p:nvPr>
          </p:nvSpPr>
          <p:spPr>
            <a:xfrm>
              <a:off x="4036" y="3631"/>
              <a:ext cx="1442" cy="2123"/>
            </a:xfrm>
            <a:prstGeom prst="roundRect">
              <a:avLst/>
            </a:prstGeom>
            <a:solidFill>
              <a:srgbClr val="FFFF0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1" name="组合 60"/>
          <p:cNvGrpSpPr/>
          <p:nvPr/>
        </p:nvGrpSpPr>
        <p:grpSpPr>
          <a:xfrm>
            <a:off x="2411730" y="2217420"/>
            <a:ext cx="285115" cy="1262380"/>
            <a:chOff x="3457" y="7782"/>
            <a:chExt cx="449" cy="1988"/>
          </a:xfrm>
        </p:grpSpPr>
        <p:sp>
          <p:nvSpPr>
            <p:cNvPr id="62" name="文本框 61"/>
            <p:cNvSpPr txBox="1"/>
            <p:nvPr>
              <p:custDataLst>
                <p:tags r:id="rId16"/>
              </p:custDataLst>
            </p:nvPr>
          </p:nvSpPr>
          <p:spPr>
            <a:xfrm>
              <a:off x="3457" y="7782"/>
              <a:ext cx="449" cy="628"/>
            </a:xfrm>
            <a:prstGeom prst="rect">
              <a:avLst/>
            </a:prstGeom>
            <a:noFill/>
          </p:spPr>
          <p:txBody>
            <a:bodyPr wrap="square" rtlCol="0">
              <a:spAutoFit/>
            </a:bodyPr>
            <a:p>
              <a:r>
                <a:rPr lang="en-US" altLang="zh-CN" b="1" i="1" dirty="0" smtClean="0">
                  <a:solidFill>
                    <a:srgbClr val="0000FF"/>
                  </a:solidFill>
                  <a:latin typeface="Times New Roman" panose="02020603050405020304" pitchFamily="18" charset="0"/>
                  <a:cs typeface="Times New Roman" panose="02020603050405020304" pitchFamily="18" charset="0"/>
                </a:rPr>
                <a:t>a</a:t>
              </a:r>
              <a:endParaRPr lang="en-US" altLang="zh-CN" b="1" i="1" dirty="0" smtClean="0">
                <a:solidFill>
                  <a:srgbClr val="0000FF"/>
                </a:solidFill>
                <a:latin typeface="Times New Roman" panose="02020603050405020304" pitchFamily="18" charset="0"/>
                <a:cs typeface="Times New Roman" panose="02020603050405020304" pitchFamily="18" charset="0"/>
              </a:endParaRPr>
            </a:p>
          </p:txBody>
        </p:sp>
        <p:sp>
          <p:nvSpPr>
            <p:cNvPr id="63" name="文本框 62"/>
            <p:cNvSpPr txBox="1"/>
            <p:nvPr>
              <p:custDataLst>
                <p:tags r:id="rId17"/>
              </p:custDataLst>
            </p:nvPr>
          </p:nvSpPr>
          <p:spPr>
            <a:xfrm>
              <a:off x="3457" y="9142"/>
              <a:ext cx="449" cy="628"/>
            </a:xfrm>
            <a:prstGeom prst="rect">
              <a:avLst/>
            </a:prstGeom>
            <a:noFill/>
          </p:spPr>
          <p:txBody>
            <a:bodyPr wrap="square" rtlCol="0">
              <a:spAutoFit/>
            </a:bodyPr>
            <a:p>
              <a:r>
                <a:rPr lang="en-US" altLang="zh-CN" b="1" i="1" dirty="0" smtClean="0">
                  <a:solidFill>
                    <a:srgbClr val="0000FF"/>
                  </a:solidFill>
                  <a:latin typeface="Times New Roman" panose="02020603050405020304" pitchFamily="18" charset="0"/>
                  <a:cs typeface="Times New Roman" panose="02020603050405020304" pitchFamily="18" charset="0"/>
                </a:rPr>
                <a:t>b</a:t>
              </a:r>
              <a:endParaRPr lang="en-US" altLang="zh-CN" b="1" i="1" dirty="0" smtClean="0">
                <a:solidFill>
                  <a:srgbClr val="0000FF"/>
                </a:solidFill>
                <a:latin typeface="Times New Roman" panose="02020603050405020304" pitchFamily="18" charset="0"/>
                <a:cs typeface="Times New Roman" panose="02020603050405020304" pitchFamily="18" charset="0"/>
              </a:endParaRPr>
            </a:p>
          </p:txBody>
        </p:sp>
      </p:grpSp>
      <p:pic>
        <p:nvPicPr>
          <p:cNvPr id="67" name="图片 66"/>
          <p:cNvPicPr>
            <a:picLocks noChangeAspect="1"/>
          </p:cNvPicPr>
          <p:nvPr>
            <p:custDataLst>
              <p:tags r:id="rId18"/>
            </p:custDataLst>
          </p:nvPr>
        </p:nvPicPr>
        <p:blipFill>
          <a:blip r:embed="rId19"/>
          <a:stretch>
            <a:fillRect/>
          </a:stretch>
        </p:blipFill>
        <p:spPr>
          <a:xfrm>
            <a:off x="107950" y="4220845"/>
            <a:ext cx="2802890" cy="1656715"/>
          </a:xfrm>
          <a:prstGeom prst="rect">
            <a:avLst/>
          </a:prstGeom>
        </p:spPr>
      </p:pic>
      <p:sp>
        <p:nvSpPr>
          <p:cNvPr id="31" name="文本框 30"/>
          <p:cNvSpPr txBox="1"/>
          <p:nvPr>
            <p:custDataLst>
              <p:tags r:id="rId20"/>
            </p:custDataLst>
          </p:nvPr>
        </p:nvSpPr>
        <p:spPr>
          <a:xfrm>
            <a:off x="4598670" y="2898140"/>
            <a:ext cx="575310" cy="306705"/>
          </a:xfrm>
          <a:prstGeom prst="rect">
            <a:avLst/>
          </a:prstGeom>
          <a:solidFill>
            <a:schemeClr val="bg1"/>
          </a:solidFill>
        </p:spPr>
        <p:txBody>
          <a:bodyPr wrap="square" rtlCol="0">
            <a:spAutoFit/>
          </a:bodyPr>
          <a:p>
            <a:pPr algn="r"/>
            <a:r>
              <a:rPr lang="en-US" altLang="zh-CN" sz="1400">
                <a:solidFill>
                  <a:srgbClr val="FF0000"/>
                </a:solidFill>
                <a:latin typeface="Times New Roman" panose="02020603050405020304" pitchFamily="18" charset="0"/>
                <a:cs typeface="Times New Roman" panose="02020603050405020304" pitchFamily="18" charset="0"/>
              </a:rPr>
              <a:t>10V</a:t>
            </a:r>
            <a:endParaRPr lang="en-US" altLang="zh-CN" sz="1400">
              <a:solidFill>
                <a:srgbClr val="FF0000"/>
              </a:solidFill>
              <a:latin typeface="Times New Roman" panose="02020603050405020304" pitchFamily="18" charset="0"/>
              <a:cs typeface="Times New Roman" panose="02020603050405020304" pitchFamily="18" charset="0"/>
            </a:endParaRPr>
          </a:p>
        </p:txBody>
      </p:sp>
      <p:sp>
        <p:nvSpPr>
          <p:cNvPr id="32" name="文本框 31"/>
          <p:cNvSpPr txBox="1"/>
          <p:nvPr>
            <p:custDataLst>
              <p:tags r:id="rId21"/>
            </p:custDataLst>
          </p:nvPr>
        </p:nvSpPr>
        <p:spPr>
          <a:xfrm>
            <a:off x="5506720" y="2456180"/>
            <a:ext cx="731520" cy="306705"/>
          </a:xfrm>
          <a:prstGeom prst="rect">
            <a:avLst/>
          </a:prstGeom>
          <a:solidFill>
            <a:schemeClr val="bg1"/>
          </a:solidFill>
        </p:spPr>
        <p:txBody>
          <a:bodyPr wrap="square" rtlCol="0">
            <a:spAutoFit/>
          </a:bodyPr>
          <a:p>
            <a:pPr algn="l"/>
            <a:r>
              <a:rPr lang="en-US" altLang="zh-CN" sz="1400">
                <a:solidFill>
                  <a:srgbClr val="FF0000"/>
                </a:solidFill>
                <a:latin typeface="Times New Roman" panose="02020603050405020304" pitchFamily="18" charset="0"/>
                <a:cs typeface="Times New Roman" panose="02020603050405020304" pitchFamily="18" charset="0"/>
              </a:rPr>
              <a:t>500kΩ</a:t>
            </a:r>
            <a:endParaRPr lang="en-US" altLang="zh-CN" sz="1400">
              <a:solidFill>
                <a:srgbClr val="FF0000"/>
              </a:solidFill>
              <a:latin typeface="Times New Roman" panose="02020603050405020304" pitchFamily="18" charset="0"/>
              <a:cs typeface="Times New Roman" panose="02020603050405020304" pitchFamily="18" charset="0"/>
            </a:endParaRPr>
          </a:p>
        </p:txBody>
      </p:sp>
      <p:sp>
        <p:nvSpPr>
          <p:cNvPr id="33" name="圆角矩形 32"/>
          <p:cNvSpPr/>
          <p:nvPr>
            <p:custDataLst>
              <p:tags r:id="rId22"/>
            </p:custDataLst>
          </p:nvPr>
        </p:nvSpPr>
        <p:spPr>
          <a:xfrm>
            <a:off x="1979930" y="4149090"/>
            <a:ext cx="1020445" cy="1553210"/>
          </a:xfrm>
          <a:prstGeom prst="roundRect">
            <a:avLst/>
          </a:prstGeom>
          <a:solidFill>
            <a:srgbClr val="FFFF0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121859" name="Object 3"/>
          <p:cNvGraphicFramePr>
            <a:graphicFrameLocks noChangeAspect="1"/>
          </p:cNvGraphicFramePr>
          <p:nvPr>
            <p:custDataLst>
              <p:tags r:id="rId23"/>
            </p:custDataLst>
          </p:nvPr>
        </p:nvGraphicFramePr>
        <p:xfrm>
          <a:off x="4187603" y="3717290"/>
          <a:ext cx="2050415" cy="868680"/>
        </p:xfrm>
        <a:graphic>
          <a:graphicData uri="http://schemas.openxmlformats.org/presentationml/2006/ole">
            <mc:AlternateContent xmlns:mc="http://schemas.openxmlformats.org/markup-compatibility/2006">
              <mc:Choice xmlns:v="urn:schemas-microsoft-com:vml" Requires="v">
                <p:oleObj spid="_x0000_s14353" name="" r:id="rId24" imgW="1079500" imgH="457200" progId="Equation.DSMT4">
                  <p:embed/>
                </p:oleObj>
              </mc:Choice>
              <mc:Fallback>
                <p:oleObj name="" r:id="rId24" imgW="1079500" imgH="457200" progId="Equation.DSMT4">
                  <p:embed/>
                  <p:pic>
                    <p:nvPicPr>
                      <p:cNvPr id="0" name="图片 3126"/>
                      <p:cNvPicPr/>
                      <p:nvPr/>
                    </p:nvPicPr>
                    <p:blipFill>
                      <a:blip r:embed="rId25"/>
                      <a:stretch>
                        <a:fillRect/>
                      </a:stretch>
                    </p:blipFill>
                    <p:spPr>
                      <a:xfrm>
                        <a:off x="4187603" y="3717290"/>
                        <a:ext cx="2050415" cy="868680"/>
                      </a:xfrm>
                      <a:prstGeom prst="rect">
                        <a:avLst/>
                      </a:prstGeom>
                      <a:noFill/>
                      <a:ln w="38100">
                        <a:noFill/>
                        <a:miter/>
                      </a:ln>
                    </p:spPr>
                  </p:pic>
                </p:oleObj>
              </mc:Fallback>
            </mc:AlternateContent>
          </a:graphicData>
        </a:graphic>
      </p:graphicFrame>
      <p:graphicFrame>
        <p:nvGraphicFramePr>
          <p:cNvPr id="34" name="Object 3"/>
          <p:cNvGraphicFramePr>
            <a:graphicFrameLocks noChangeAspect="1"/>
          </p:cNvGraphicFramePr>
          <p:nvPr>
            <p:custDataLst>
              <p:tags r:id="rId26"/>
            </p:custDataLst>
          </p:nvPr>
        </p:nvGraphicFramePr>
        <p:xfrm>
          <a:off x="4211828" y="4577621"/>
          <a:ext cx="1399540" cy="458470"/>
        </p:xfrm>
        <a:graphic>
          <a:graphicData uri="http://schemas.openxmlformats.org/presentationml/2006/ole">
            <mc:AlternateContent xmlns:mc="http://schemas.openxmlformats.org/markup-compatibility/2006">
              <mc:Choice xmlns:v="urn:schemas-microsoft-com:vml" Requires="v">
                <p:oleObj spid="_x0000_s35" name="" r:id="rId27" imgW="736600" imgH="241300" progId="Equation.DSMT4">
                  <p:embed/>
                </p:oleObj>
              </mc:Choice>
              <mc:Fallback>
                <p:oleObj name="" r:id="rId27" imgW="736600" imgH="241300" progId="Equation.DSMT4">
                  <p:embed/>
                  <p:pic>
                    <p:nvPicPr>
                      <p:cNvPr id="0" name="图片 3126"/>
                      <p:cNvPicPr/>
                      <p:nvPr/>
                    </p:nvPicPr>
                    <p:blipFill>
                      <a:blip r:embed="rId28"/>
                      <a:stretch>
                        <a:fillRect/>
                      </a:stretch>
                    </p:blipFill>
                    <p:spPr>
                      <a:xfrm>
                        <a:off x="4211828" y="4577621"/>
                        <a:ext cx="1399540" cy="458470"/>
                      </a:xfrm>
                      <a:prstGeom prst="rect">
                        <a:avLst/>
                      </a:prstGeom>
                      <a:noFill/>
                      <a:ln w="38100">
                        <a:noFill/>
                        <a:miter/>
                      </a:ln>
                    </p:spPr>
                  </p:pic>
                </p:oleObj>
              </mc:Fallback>
            </mc:AlternateContent>
          </a:graphicData>
        </a:graphic>
      </p:graphicFrame>
      <p:graphicFrame>
        <p:nvGraphicFramePr>
          <p:cNvPr id="36" name="Object 3"/>
          <p:cNvGraphicFramePr>
            <a:graphicFrameLocks noChangeAspect="1"/>
          </p:cNvGraphicFramePr>
          <p:nvPr>
            <p:custDataLst>
              <p:tags r:id="rId29"/>
            </p:custDataLst>
          </p:nvPr>
        </p:nvGraphicFramePr>
        <p:xfrm>
          <a:off x="4204335" y="5159281"/>
          <a:ext cx="2219960" cy="458470"/>
        </p:xfrm>
        <a:graphic>
          <a:graphicData uri="http://schemas.openxmlformats.org/presentationml/2006/ole">
            <mc:AlternateContent xmlns:mc="http://schemas.openxmlformats.org/markup-compatibility/2006">
              <mc:Choice xmlns:v="urn:schemas-microsoft-com:vml" Requires="v">
                <p:oleObj spid="_x0000_s37" name="" r:id="rId30" imgW="1168400" imgH="241300" progId="Equation.DSMT4">
                  <p:embed/>
                </p:oleObj>
              </mc:Choice>
              <mc:Fallback>
                <p:oleObj name="" r:id="rId30" imgW="1168400" imgH="241300" progId="Equation.DSMT4">
                  <p:embed/>
                  <p:pic>
                    <p:nvPicPr>
                      <p:cNvPr id="0" name="图片 3126"/>
                      <p:cNvPicPr/>
                      <p:nvPr/>
                    </p:nvPicPr>
                    <p:blipFill>
                      <a:blip r:embed="rId31"/>
                      <a:stretch>
                        <a:fillRect/>
                      </a:stretch>
                    </p:blipFill>
                    <p:spPr>
                      <a:xfrm>
                        <a:off x="4204335" y="5159281"/>
                        <a:ext cx="2219960" cy="458470"/>
                      </a:xfrm>
                      <a:prstGeom prst="rect">
                        <a:avLst/>
                      </a:prstGeom>
                      <a:noFill/>
                      <a:ln w="38100">
                        <a:noFill/>
                        <a:miter/>
                      </a:ln>
                    </p:spPr>
                  </p:pic>
                </p:oleObj>
              </mc:Fallback>
            </mc:AlternateContent>
          </a:graphicData>
        </a:graphic>
      </p:graphicFrame>
      <p:graphicFrame>
        <p:nvGraphicFramePr>
          <p:cNvPr id="38" name="Object 3"/>
          <p:cNvGraphicFramePr>
            <a:graphicFrameLocks noChangeAspect="1"/>
          </p:cNvGraphicFramePr>
          <p:nvPr>
            <p:custDataLst>
              <p:tags r:id="rId32"/>
            </p:custDataLst>
          </p:nvPr>
        </p:nvGraphicFramePr>
        <p:xfrm>
          <a:off x="6302788" y="3762375"/>
          <a:ext cx="2098675" cy="748030"/>
        </p:xfrm>
        <a:graphic>
          <a:graphicData uri="http://schemas.openxmlformats.org/presentationml/2006/ole">
            <mc:AlternateContent xmlns:mc="http://schemas.openxmlformats.org/markup-compatibility/2006">
              <mc:Choice xmlns:v="urn:schemas-microsoft-com:vml" Requires="v">
                <p:oleObj spid="_x0000_s39" name="" r:id="rId33" imgW="1104900" imgH="393700" progId="Equation.DSMT4">
                  <p:embed/>
                </p:oleObj>
              </mc:Choice>
              <mc:Fallback>
                <p:oleObj name="" r:id="rId33" imgW="1104900" imgH="393700" progId="Equation.DSMT4">
                  <p:embed/>
                  <p:pic>
                    <p:nvPicPr>
                      <p:cNvPr id="0" name="图片 3126"/>
                      <p:cNvPicPr/>
                      <p:nvPr/>
                    </p:nvPicPr>
                    <p:blipFill>
                      <a:blip r:embed="rId34"/>
                      <a:stretch>
                        <a:fillRect/>
                      </a:stretch>
                    </p:blipFill>
                    <p:spPr>
                      <a:xfrm>
                        <a:off x="6302788" y="3762375"/>
                        <a:ext cx="2098675" cy="748030"/>
                      </a:xfrm>
                      <a:prstGeom prst="rect">
                        <a:avLst/>
                      </a:prstGeom>
                      <a:noFill/>
                      <a:ln w="38100">
                        <a:noFill/>
                        <a:miter/>
                      </a:ln>
                    </p:spPr>
                  </p:pic>
                </p:oleObj>
              </mc:Fallback>
            </mc:AlternateContent>
          </a:graphicData>
        </a:graphic>
      </p:graphicFrame>
      <p:graphicFrame>
        <p:nvGraphicFramePr>
          <p:cNvPr id="40" name="Object 3"/>
          <p:cNvGraphicFramePr>
            <a:graphicFrameLocks noChangeAspect="1"/>
          </p:cNvGraphicFramePr>
          <p:nvPr>
            <p:custDataLst>
              <p:tags r:id="rId35"/>
            </p:custDataLst>
          </p:nvPr>
        </p:nvGraphicFramePr>
        <p:xfrm>
          <a:off x="5652231" y="4585653"/>
          <a:ext cx="1085850" cy="337185"/>
        </p:xfrm>
        <a:graphic>
          <a:graphicData uri="http://schemas.openxmlformats.org/presentationml/2006/ole">
            <mc:AlternateContent xmlns:mc="http://schemas.openxmlformats.org/markup-compatibility/2006">
              <mc:Choice xmlns:v="urn:schemas-microsoft-com:vml" Requires="v">
                <p:oleObj spid="_x0000_s41" name="" r:id="rId36" imgW="571500" imgH="177165" progId="Equation.DSMT4">
                  <p:embed/>
                </p:oleObj>
              </mc:Choice>
              <mc:Fallback>
                <p:oleObj name="" r:id="rId36" imgW="571500" imgH="177165" progId="Equation.DSMT4">
                  <p:embed/>
                  <p:pic>
                    <p:nvPicPr>
                      <p:cNvPr id="0" name="图片 3126"/>
                      <p:cNvPicPr/>
                      <p:nvPr/>
                    </p:nvPicPr>
                    <p:blipFill>
                      <a:blip r:embed="rId37"/>
                      <a:stretch>
                        <a:fillRect/>
                      </a:stretch>
                    </p:blipFill>
                    <p:spPr>
                      <a:xfrm>
                        <a:off x="5652231" y="4585653"/>
                        <a:ext cx="1085850" cy="337185"/>
                      </a:xfrm>
                      <a:prstGeom prst="rect">
                        <a:avLst/>
                      </a:prstGeom>
                      <a:noFill/>
                      <a:ln w="38100">
                        <a:noFill/>
                        <a:miter/>
                      </a:ln>
                    </p:spPr>
                  </p:pic>
                </p:oleObj>
              </mc:Fallback>
            </mc:AlternateContent>
          </a:graphicData>
        </a:graphic>
      </p:graphicFrame>
      <p:graphicFrame>
        <p:nvGraphicFramePr>
          <p:cNvPr id="42" name="对象 41"/>
          <p:cNvGraphicFramePr>
            <a:graphicFrameLocks noChangeAspect="1"/>
          </p:cNvGraphicFramePr>
          <p:nvPr/>
        </p:nvGraphicFramePr>
        <p:xfrm>
          <a:off x="323215" y="3762375"/>
          <a:ext cx="902335" cy="485775"/>
        </p:xfrm>
        <a:graphic>
          <a:graphicData uri="http://schemas.openxmlformats.org/presentationml/2006/ole">
            <mc:AlternateContent xmlns:mc="http://schemas.openxmlformats.org/markup-compatibility/2006">
              <mc:Choice xmlns:v="urn:schemas-microsoft-com:vml" Requires="v">
                <p:oleObj spid="_x0000_s43" name="" r:id="rId38" imgW="605790" imgH="228600" progId="Equation.DSMT4">
                  <p:embed/>
                </p:oleObj>
              </mc:Choice>
              <mc:Fallback>
                <p:oleObj name="" r:id="rId38" imgW="605790" imgH="228600" progId="Equation.DSMT4">
                  <p:embed/>
                  <p:pic>
                    <p:nvPicPr>
                      <p:cNvPr id="0" name="图片 42"/>
                      <p:cNvPicPr/>
                      <p:nvPr/>
                    </p:nvPicPr>
                    <p:blipFill>
                      <a:blip r:embed="rId39"/>
                      <a:stretch>
                        <a:fillRect/>
                      </a:stretch>
                    </p:blipFill>
                    <p:spPr>
                      <a:xfrm>
                        <a:off x="323215" y="3762375"/>
                        <a:ext cx="902335" cy="485775"/>
                      </a:xfrm>
                      <a:prstGeom prst="rect">
                        <a:avLst/>
                      </a:prstGeom>
                      <a:solidFill>
                        <a:srgbClr val="00FFFF"/>
                      </a:solidFill>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1859"/>
                                        </p:tgtEl>
                                        <p:attrNameLst>
                                          <p:attrName>style.visibility</p:attrName>
                                        </p:attrNameLst>
                                      </p:cBhvr>
                                      <p:to>
                                        <p:strVal val="visible"/>
                                      </p:to>
                                    </p:set>
                                    <p:animEffect transition="in" filter="blinds(horizontal)">
                                      <p:cBhvr>
                                        <p:cTn id="12" dur="500"/>
                                        <p:tgtEl>
                                          <p:spTgt spid="12185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blinds(horizontal)">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blinds(horizontal)">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blinds(horizontal)">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blinds(horizontal)">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3200"/>
                                        </p:tgtEl>
                                        <p:attrNameLst>
                                          <p:attrName>style.visibility</p:attrName>
                                        </p:attrNameLst>
                                      </p:cBhvr>
                                      <p:to>
                                        <p:strVal val="visible"/>
                                      </p:to>
                                    </p:set>
                                    <p:animEffect transition="in" filter="wipe(left)">
                                      <p:cBhvr>
                                        <p:cTn id="37" dur="500"/>
                                        <p:tgtEl>
                                          <p:spTgt spid="9320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blinds(horizontal)">
                                      <p:cBhvr>
                                        <p:cTn id="4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标题 67585"/>
          <p:cNvSpPr>
            <a:spLocks noGrp="1"/>
          </p:cNvSpPr>
          <p:nvPr>
            <p:ph type="title"/>
          </p:nvPr>
        </p:nvSpPr>
        <p:spPr>
          <a:xfrm>
            <a:off x="250825" y="692150"/>
            <a:ext cx="7189788" cy="701675"/>
          </a:xfrm>
        </p:spPr>
        <p:txBody>
          <a:bodyPr anchor="ctr" anchorCtr="0"/>
          <a:p>
            <a:pPr algn="l">
              <a:lnSpc>
                <a:spcPct val="120000"/>
              </a:lnSpc>
            </a:pPr>
            <a:r>
              <a:rPr kumimoji="1" lang="zh-CN" altLang="en-US" sz="3200" dirty="0" smtClean="0">
                <a:solidFill>
                  <a:srgbClr val="FF0000"/>
                </a:solidFill>
                <a:latin typeface="黑体" panose="02010609060101010101" pitchFamily="49" charset="-122"/>
                <a:ea typeface="黑体" panose="02010609060101010101" pitchFamily="49" charset="-122"/>
                <a:cs typeface="+mn-cs"/>
              </a:rPr>
              <a:t>二、图解法</a:t>
            </a:r>
            <a:r>
              <a:rPr lang="zh-CN" altLang="en-US" sz="3200" b="1" dirty="0">
                <a:solidFill>
                  <a:schemeClr val="tx1"/>
                </a:solidFill>
                <a:effectLst>
                  <a:outerShdw blurRad="38100" dist="38100" dir="2700000">
                    <a:srgbClr val="C0C0C0"/>
                  </a:outerShdw>
                </a:effectLst>
              </a:rPr>
              <a:t>    </a:t>
            </a:r>
            <a:endParaRPr lang="zh-CN" altLang="en-US" sz="2800" b="1" dirty="0">
              <a:solidFill>
                <a:schemeClr val="tx1"/>
              </a:solidFill>
              <a:latin typeface="新宋体" panose="02010609030101010101" pitchFamily="49" charset="-122"/>
              <a:ea typeface="新宋体" panose="02010609030101010101" pitchFamily="49" charset="-122"/>
            </a:endParaRPr>
          </a:p>
        </p:txBody>
      </p:sp>
      <p:pic>
        <p:nvPicPr>
          <p:cNvPr id="67587" name="图片 67586" descr="Dz020304"/>
          <p:cNvPicPr>
            <a:picLocks noChangeAspect="1"/>
          </p:cNvPicPr>
          <p:nvPr/>
        </p:nvPicPr>
        <p:blipFill>
          <a:blip r:embed="rId1"/>
          <a:stretch>
            <a:fillRect/>
          </a:stretch>
        </p:blipFill>
        <p:spPr>
          <a:xfrm>
            <a:off x="2124075" y="1773238"/>
            <a:ext cx="4800600" cy="2049462"/>
          </a:xfrm>
          <a:prstGeom prst="rect">
            <a:avLst/>
          </a:prstGeom>
          <a:noFill/>
          <a:ln w="9525">
            <a:noFill/>
          </a:ln>
        </p:spPr>
      </p:pic>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grpSp>
        <p:nvGrpSpPr>
          <p:cNvPr id="4" name="组合 3"/>
          <p:cNvGrpSpPr/>
          <p:nvPr/>
        </p:nvGrpSpPr>
        <p:grpSpPr>
          <a:xfrm>
            <a:off x="2733675" y="4077970"/>
            <a:ext cx="3581400" cy="2774315"/>
            <a:chOff x="4305" y="6422"/>
            <a:chExt cx="5640" cy="4369"/>
          </a:xfrm>
        </p:grpSpPr>
        <p:pic>
          <p:nvPicPr>
            <p:cNvPr id="63491" name="图片 63490" descr="Dz020201"/>
            <p:cNvPicPr>
              <a:picLocks noChangeAspect="1"/>
            </p:cNvPicPr>
            <p:nvPr/>
          </p:nvPicPr>
          <p:blipFill>
            <a:blip r:embed="rId2">
              <a:clrChange>
                <a:clrFrom>
                  <a:srgbClr val="FFFFFF"/>
                </a:clrFrom>
                <a:clrTo>
                  <a:srgbClr val="FFFFFF">
                    <a:alpha val="0"/>
                  </a:srgbClr>
                </a:clrTo>
              </a:clrChange>
              <a:biLevel thresh="50000"/>
              <a:grayscl/>
              <a:lum bright="29999" contrast="78000"/>
            </a:blip>
            <a:stretch>
              <a:fillRect/>
            </a:stretch>
          </p:blipFill>
          <p:spPr>
            <a:xfrm>
              <a:off x="4305" y="6422"/>
              <a:ext cx="5640" cy="3783"/>
            </a:xfrm>
            <a:prstGeom prst="rect">
              <a:avLst/>
            </a:prstGeom>
            <a:solidFill>
              <a:srgbClr val="FFFFFF"/>
            </a:solidFill>
            <a:ln w="9525">
              <a:noFill/>
            </a:ln>
          </p:spPr>
        </p:pic>
        <p:sp>
          <p:nvSpPr>
            <p:cNvPr id="2" name="文本框 1"/>
            <p:cNvSpPr txBox="1"/>
            <p:nvPr/>
          </p:nvSpPr>
          <p:spPr>
            <a:xfrm>
              <a:off x="5274" y="10163"/>
              <a:ext cx="3496" cy="628"/>
            </a:xfrm>
            <a:prstGeom prst="rect">
              <a:avLst/>
            </a:prstGeom>
            <a:noFill/>
          </p:spPr>
          <p:txBody>
            <a:bodyPr wrap="none" rtlCol="0" anchor="t">
              <a:spAutoFit/>
            </a:bodyPr>
            <a:p>
              <a:r>
                <a:rPr lang="zh-CN" altLang="en-US" dirty="0">
                  <a:solidFill>
                    <a:srgbClr val="FF0000"/>
                  </a:solidFill>
                  <a:latin typeface="华文楷体" panose="02010600040101010101" pitchFamily="2" charset="-122"/>
                  <a:ea typeface="华文楷体" panose="02010600040101010101" pitchFamily="2" charset="-122"/>
                  <a:sym typeface="+mn-ea"/>
                </a:rPr>
                <a:t>基本共射放大电路</a:t>
              </a:r>
              <a:endParaRPr lang="zh-CN" altLang="en-US" dirty="0">
                <a:solidFill>
                  <a:srgbClr val="FF0000"/>
                </a:solidFill>
                <a:latin typeface="华文楷体" panose="02010600040101010101" pitchFamily="2" charset="-122"/>
                <a:ea typeface="华文楷体" panose="02010600040101010101" pitchFamily="2" charset="-122"/>
                <a:sym typeface="+mn-ea"/>
              </a:endParaRPr>
            </a:p>
          </p:txBody>
        </p:sp>
      </p:grpSp>
      <p:sp>
        <p:nvSpPr>
          <p:cNvPr id="19" name="圆角矩形 18"/>
          <p:cNvSpPr/>
          <p:nvPr/>
        </p:nvSpPr>
        <p:spPr>
          <a:xfrm>
            <a:off x="3710940" y="1844675"/>
            <a:ext cx="442595" cy="1689100"/>
          </a:xfrm>
          <a:prstGeom prst="roundRect">
            <a:avLst/>
          </a:prstGeom>
          <a:solidFill>
            <a:srgbClr val="FFFF0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7587"/>
                                        </p:tgtEl>
                                        <p:attrNameLst>
                                          <p:attrName>style.visibility</p:attrName>
                                        </p:attrNameLst>
                                      </p:cBhvr>
                                      <p:to>
                                        <p:strVal val="visible"/>
                                      </p:to>
                                    </p:set>
                                    <p:animEffect transition="in" filter="blinds(horizontal)">
                                      <p:cBhvr>
                                        <p:cTn id="7" dur="500"/>
                                        <p:tgtEl>
                                          <p:spTgt spid="6758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9" name="组合 28"/>
          <p:cNvGrpSpPr/>
          <p:nvPr/>
        </p:nvGrpSpPr>
        <p:grpSpPr>
          <a:xfrm>
            <a:off x="4562475" y="3951605"/>
            <a:ext cx="3768090" cy="2795270"/>
            <a:chOff x="7185" y="6223"/>
            <a:chExt cx="5934" cy="4402"/>
          </a:xfrm>
        </p:grpSpPr>
        <p:graphicFrame>
          <p:nvGraphicFramePr>
            <p:cNvPr id="67590" name="对象 67589"/>
            <p:cNvGraphicFramePr/>
            <p:nvPr/>
          </p:nvGraphicFramePr>
          <p:xfrm>
            <a:off x="7185" y="6223"/>
            <a:ext cx="5935" cy="4052"/>
          </p:xfrm>
          <a:graphic>
            <a:graphicData uri="http://schemas.openxmlformats.org/presentationml/2006/ole">
              <mc:AlternateContent xmlns:mc="http://schemas.openxmlformats.org/markup-compatibility/2006">
                <mc:Choice xmlns:v="urn:schemas-microsoft-com:vml" Requires="v">
                  <p:oleObj spid="_x0000_s3089" name="" r:id="rId1" imgW="12201525" imgH="8334375" progId="MSPhotoEd.3">
                    <p:embed/>
                  </p:oleObj>
                </mc:Choice>
                <mc:Fallback>
                  <p:oleObj name="" r:id="rId1" imgW="12201525" imgH="8334375" progId="MSPhotoEd.3">
                    <p:embed/>
                    <p:pic>
                      <p:nvPicPr>
                        <p:cNvPr id="0" name="图片 3088"/>
                        <p:cNvPicPr/>
                        <p:nvPr/>
                      </p:nvPicPr>
                      <p:blipFill>
                        <a:blip r:embed="rId2"/>
                        <a:stretch>
                          <a:fillRect/>
                        </a:stretch>
                      </p:blipFill>
                      <p:spPr>
                        <a:xfrm>
                          <a:off x="7185" y="6223"/>
                          <a:ext cx="5935" cy="4052"/>
                        </a:xfrm>
                        <a:prstGeom prst="rect">
                          <a:avLst/>
                        </a:prstGeom>
                        <a:noFill/>
                        <a:ln w="38100">
                          <a:noFill/>
                          <a:miter/>
                        </a:ln>
                      </p:spPr>
                    </p:pic>
                  </p:oleObj>
                </mc:Fallback>
              </mc:AlternateContent>
            </a:graphicData>
          </a:graphic>
        </p:graphicFrame>
        <p:pic>
          <p:nvPicPr>
            <p:cNvPr id="27" name="图片 26"/>
            <p:cNvPicPr>
              <a:picLocks noChangeAspect="1"/>
            </p:cNvPicPr>
            <p:nvPr>
              <p:custDataLst>
                <p:tags r:id="rId3"/>
              </p:custDataLst>
            </p:nvPr>
          </p:nvPicPr>
          <p:blipFill>
            <a:blip r:embed="rId4"/>
            <a:stretch>
              <a:fillRect/>
            </a:stretch>
          </p:blipFill>
          <p:spPr>
            <a:xfrm>
              <a:off x="11623" y="9935"/>
              <a:ext cx="1006" cy="690"/>
            </a:xfrm>
            <a:prstGeom prst="rect">
              <a:avLst/>
            </a:prstGeom>
          </p:spPr>
        </p:pic>
        <p:pic>
          <p:nvPicPr>
            <p:cNvPr id="28" name="图片 27"/>
            <p:cNvPicPr>
              <a:picLocks noChangeAspect="1"/>
            </p:cNvPicPr>
            <p:nvPr>
              <p:custDataLst>
                <p:tags r:id="rId5"/>
              </p:custDataLst>
            </p:nvPr>
          </p:nvPicPr>
          <p:blipFill>
            <a:blip r:embed="rId4"/>
            <a:stretch>
              <a:fillRect/>
            </a:stretch>
          </p:blipFill>
          <p:spPr>
            <a:xfrm>
              <a:off x="7200" y="6677"/>
              <a:ext cx="917" cy="498"/>
            </a:xfrm>
            <a:prstGeom prst="rect">
              <a:avLst/>
            </a:prstGeom>
          </p:spPr>
        </p:pic>
      </p:grpSp>
      <p:grpSp>
        <p:nvGrpSpPr>
          <p:cNvPr id="26" name="组合 25"/>
          <p:cNvGrpSpPr/>
          <p:nvPr/>
        </p:nvGrpSpPr>
        <p:grpSpPr>
          <a:xfrm>
            <a:off x="799465" y="3754755"/>
            <a:ext cx="3686810" cy="2915920"/>
            <a:chOff x="1259" y="5913"/>
            <a:chExt cx="5806" cy="4592"/>
          </a:xfrm>
        </p:grpSpPr>
        <p:graphicFrame>
          <p:nvGraphicFramePr>
            <p:cNvPr id="67591" name="对象 67590"/>
            <p:cNvGraphicFramePr/>
            <p:nvPr/>
          </p:nvGraphicFramePr>
          <p:xfrm>
            <a:off x="1305" y="5913"/>
            <a:ext cx="5760" cy="4380"/>
          </p:xfrm>
          <a:graphic>
            <a:graphicData uri="http://schemas.openxmlformats.org/presentationml/2006/ole">
              <mc:AlternateContent xmlns:mc="http://schemas.openxmlformats.org/markup-compatibility/2006">
                <mc:Choice xmlns:v="urn:schemas-microsoft-com:vml" Requires="v">
                  <p:oleObj spid="_x0000_s3095" name="" r:id="rId6" imgW="28136850" imgH="10401300" progId="MSPhotoEd.3">
                    <p:embed/>
                  </p:oleObj>
                </mc:Choice>
                <mc:Fallback>
                  <p:oleObj name="" r:id="rId6" imgW="28136850" imgH="10401300" progId="MSPhotoEd.3">
                    <p:embed/>
                    <p:pic>
                      <p:nvPicPr>
                        <p:cNvPr id="0" name="图片 3094"/>
                        <p:cNvPicPr/>
                        <p:nvPr/>
                      </p:nvPicPr>
                      <p:blipFill>
                        <a:blip r:embed="rId7"/>
                        <a:srcRect l="6204" r="54469" b="19144"/>
                        <a:stretch>
                          <a:fillRect/>
                        </a:stretch>
                      </p:blipFill>
                      <p:spPr>
                        <a:xfrm>
                          <a:off x="1305" y="5913"/>
                          <a:ext cx="5760" cy="4380"/>
                        </a:xfrm>
                        <a:prstGeom prst="rect">
                          <a:avLst/>
                        </a:prstGeom>
                        <a:noFill/>
                        <a:ln w="38100">
                          <a:noFill/>
                          <a:miter/>
                        </a:ln>
                      </p:spPr>
                    </p:pic>
                  </p:oleObj>
                </mc:Fallback>
              </mc:AlternateContent>
            </a:graphicData>
          </a:graphic>
        </p:graphicFrame>
        <p:pic>
          <p:nvPicPr>
            <p:cNvPr id="23" name="图片 22"/>
            <p:cNvPicPr>
              <a:picLocks noChangeAspect="1"/>
            </p:cNvPicPr>
            <p:nvPr>
              <p:custDataLst>
                <p:tags r:id="rId8"/>
              </p:custDataLst>
            </p:nvPr>
          </p:nvPicPr>
          <p:blipFill>
            <a:blip r:embed="rId4"/>
            <a:stretch>
              <a:fillRect/>
            </a:stretch>
          </p:blipFill>
          <p:spPr>
            <a:xfrm>
              <a:off x="1259" y="6988"/>
              <a:ext cx="1006" cy="690"/>
            </a:xfrm>
            <a:prstGeom prst="rect">
              <a:avLst/>
            </a:prstGeom>
          </p:spPr>
        </p:pic>
        <p:pic>
          <p:nvPicPr>
            <p:cNvPr id="24" name="图片 23"/>
            <p:cNvPicPr>
              <a:picLocks noChangeAspect="1"/>
            </p:cNvPicPr>
            <p:nvPr>
              <p:custDataLst>
                <p:tags r:id="rId9"/>
              </p:custDataLst>
            </p:nvPr>
          </p:nvPicPr>
          <p:blipFill>
            <a:blip r:embed="rId4"/>
            <a:stretch>
              <a:fillRect/>
            </a:stretch>
          </p:blipFill>
          <p:spPr>
            <a:xfrm>
              <a:off x="2369" y="6788"/>
              <a:ext cx="1006" cy="690"/>
            </a:xfrm>
            <a:prstGeom prst="rect">
              <a:avLst/>
            </a:prstGeom>
          </p:spPr>
        </p:pic>
        <p:pic>
          <p:nvPicPr>
            <p:cNvPr id="25" name="图片 24"/>
            <p:cNvPicPr>
              <a:picLocks noChangeAspect="1"/>
            </p:cNvPicPr>
            <p:nvPr>
              <p:custDataLst>
                <p:tags r:id="rId10"/>
              </p:custDataLst>
            </p:nvPr>
          </p:nvPicPr>
          <p:blipFill>
            <a:blip r:embed="rId4"/>
            <a:stretch>
              <a:fillRect/>
            </a:stretch>
          </p:blipFill>
          <p:spPr>
            <a:xfrm>
              <a:off x="4838" y="9815"/>
              <a:ext cx="1006" cy="690"/>
            </a:xfrm>
            <a:prstGeom prst="rect">
              <a:avLst/>
            </a:prstGeom>
          </p:spPr>
        </p:pic>
      </p:grpSp>
      <p:sp>
        <p:nvSpPr>
          <p:cNvPr id="67586" name="标题 67585"/>
          <p:cNvSpPr>
            <a:spLocks noGrp="1"/>
          </p:cNvSpPr>
          <p:nvPr>
            <p:ph type="title"/>
          </p:nvPr>
        </p:nvSpPr>
        <p:spPr>
          <a:xfrm>
            <a:off x="250825" y="692150"/>
            <a:ext cx="7189788" cy="701675"/>
          </a:xfrm>
        </p:spPr>
        <p:txBody>
          <a:bodyPr anchor="ctr" anchorCtr="0"/>
          <a:p>
            <a:pPr algn="l">
              <a:lnSpc>
                <a:spcPct val="120000"/>
              </a:lnSpc>
            </a:pPr>
            <a:r>
              <a:rPr kumimoji="1" lang="zh-CN" altLang="en-US" sz="3200" dirty="0" smtClean="0">
                <a:solidFill>
                  <a:srgbClr val="FF0000"/>
                </a:solidFill>
                <a:latin typeface="黑体" panose="02010609060101010101" pitchFamily="49" charset="-122"/>
                <a:ea typeface="黑体" panose="02010609060101010101" pitchFamily="49" charset="-122"/>
                <a:cs typeface="+mn-cs"/>
              </a:rPr>
              <a:t>二、图解法</a:t>
            </a:r>
            <a:r>
              <a:rPr lang="zh-CN" altLang="en-US" sz="3200" b="1" dirty="0">
                <a:solidFill>
                  <a:schemeClr val="tx1"/>
                </a:solidFill>
                <a:effectLst>
                  <a:outerShdw blurRad="38100" dist="38100" dir="2700000">
                    <a:srgbClr val="C0C0C0"/>
                  </a:outerShdw>
                </a:effectLst>
              </a:rPr>
              <a:t>    </a:t>
            </a:r>
            <a:endParaRPr lang="zh-CN" altLang="en-US" sz="2800" b="1" dirty="0">
              <a:solidFill>
                <a:schemeClr val="tx1"/>
              </a:solidFill>
              <a:latin typeface="新宋体" panose="02010609030101010101" pitchFamily="49" charset="-122"/>
              <a:ea typeface="新宋体" panose="02010609030101010101" pitchFamily="49" charset="-122"/>
            </a:endParaRPr>
          </a:p>
        </p:txBody>
      </p:sp>
      <p:pic>
        <p:nvPicPr>
          <p:cNvPr id="67587" name="图片 67586" descr="Dz020304"/>
          <p:cNvPicPr>
            <a:picLocks noChangeAspect="1"/>
          </p:cNvPicPr>
          <p:nvPr/>
        </p:nvPicPr>
        <p:blipFill>
          <a:blip r:embed="rId11"/>
          <a:stretch>
            <a:fillRect/>
          </a:stretch>
        </p:blipFill>
        <p:spPr>
          <a:xfrm>
            <a:off x="2124075" y="1773238"/>
            <a:ext cx="4800600" cy="2049462"/>
          </a:xfrm>
          <a:prstGeom prst="rect">
            <a:avLst/>
          </a:prstGeom>
          <a:noFill/>
          <a:ln w="9525">
            <a:noFill/>
          </a:ln>
        </p:spPr>
      </p:pic>
      <p:sp>
        <p:nvSpPr>
          <p:cNvPr id="67593" name="直接连接符 67592"/>
          <p:cNvSpPr/>
          <p:nvPr/>
        </p:nvSpPr>
        <p:spPr>
          <a:xfrm flipH="1" flipV="1">
            <a:off x="5172075" y="4351020"/>
            <a:ext cx="2498725" cy="1918970"/>
          </a:xfrm>
          <a:prstGeom prst="line">
            <a:avLst/>
          </a:prstGeom>
          <a:ln w="28575" cap="flat" cmpd="sng">
            <a:solidFill>
              <a:srgbClr val="0000FF"/>
            </a:solidFill>
            <a:prstDash val="solid"/>
            <a:miter/>
            <a:headEnd type="none" w="med" len="med"/>
            <a:tailEnd type="none" w="med" len="med"/>
          </a:ln>
        </p:spPr>
      </p:sp>
      <p:sp>
        <p:nvSpPr>
          <p:cNvPr id="67594" name="线形标注 2 67593"/>
          <p:cNvSpPr/>
          <p:nvPr/>
        </p:nvSpPr>
        <p:spPr>
          <a:xfrm>
            <a:off x="3298190" y="4292918"/>
            <a:ext cx="1219200" cy="685800"/>
          </a:xfrm>
          <a:prstGeom prst="borderCallout2">
            <a:avLst>
              <a:gd name="adj1" fmla="val 16667"/>
              <a:gd name="adj2" fmla="val -6250"/>
              <a:gd name="adj3" fmla="val 16667"/>
              <a:gd name="adj4" fmla="val -26954"/>
              <a:gd name="adj5" fmla="val 171991"/>
              <a:gd name="adj6" fmla="val -48569"/>
            </a:avLst>
          </a:prstGeom>
          <a:solidFill>
            <a:srgbClr val="FFFFCC"/>
          </a:solidFill>
          <a:ln w="19050" cap="flat" cmpd="sng">
            <a:solidFill>
              <a:srgbClr val="FF0000"/>
            </a:solidFill>
            <a:prstDash val="solid"/>
            <a:miter/>
            <a:headEnd type="none" w="med" len="med"/>
            <a:tailEnd type="none" w="med" len="med"/>
          </a:ln>
        </p:spPr>
        <p:txBody>
          <a:bodyPr/>
          <a:p>
            <a:r>
              <a:rPr lang="zh-CN" altLang="en-US" sz="1800" dirty="0">
                <a:latin typeface="Arial" panose="020B0604020202020204" pitchFamily="34" charset="0"/>
              </a:rPr>
              <a:t>输入回路负载线</a:t>
            </a:r>
            <a:endParaRPr lang="zh-CN" altLang="en-US" sz="1800" dirty="0">
              <a:latin typeface="Arial" panose="020B0604020202020204" pitchFamily="34" charset="0"/>
            </a:endParaRPr>
          </a:p>
        </p:txBody>
      </p:sp>
      <p:grpSp>
        <p:nvGrpSpPr>
          <p:cNvPr id="5" name="组合 4"/>
          <p:cNvGrpSpPr/>
          <p:nvPr/>
        </p:nvGrpSpPr>
        <p:grpSpPr>
          <a:xfrm>
            <a:off x="981075" y="5050155"/>
            <a:ext cx="1367790" cy="365760"/>
            <a:chOff x="1545" y="7953"/>
            <a:chExt cx="2154" cy="576"/>
          </a:xfrm>
        </p:grpSpPr>
        <p:sp>
          <p:nvSpPr>
            <p:cNvPr id="67597" name="直接连接符 67596"/>
            <p:cNvSpPr/>
            <p:nvPr/>
          </p:nvSpPr>
          <p:spPr>
            <a:xfrm flipH="1">
              <a:off x="2265" y="8338"/>
              <a:ext cx="1434" cy="0"/>
            </a:xfrm>
            <a:prstGeom prst="line">
              <a:avLst/>
            </a:prstGeom>
            <a:ln w="19050" cap="flat" cmpd="sng">
              <a:solidFill>
                <a:schemeClr val="tx2"/>
              </a:solidFill>
              <a:prstDash val="lgDash"/>
              <a:headEnd type="none" w="med" len="med"/>
              <a:tailEnd type="none" w="med" len="med"/>
            </a:ln>
          </p:spPr>
        </p:sp>
        <p:sp>
          <p:nvSpPr>
            <p:cNvPr id="67601" name="文本框 67600"/>
            <p:cNvSpPr txBox="1"/>
            <p:nvPr/>
          </p:nvSpPr>
          <p:spPr>
            <a:xfrm>
              <a:off x="1545" y="7953"/>
              <a:ext cx="840" cy="577"/>
            </a:xfrm>
            <a:prstGeom prst="rect">
              <a:avLst/>
            </a:prstGeom>
            <a:noFill/>
            <a:ln w="9525">
              <a:noFill/>
            </a:ln>
          </p:spPr>
          <p:txBody>
            <a:bodyPr>
              <a:spAutoFit/>
            </a:bodyPr>
            <a:p>
              <a:pPr algn="l">
                <a:spcBef>
                  <a:spcPct val="50000"/>
                </a:spcBef>
              </a:pPr>
              <a:r>
                <a:rPr lang="en-US" altLang="zh-CN" sz="1800" i="1">
                  <a:solidFill>
                    <a:srgbClr val="CC0066"/>
                  </a:solidFill>
                  <a:latin typeface="Times New Roman" panose="02020603050405020304" pitchFamily="18" charset="0"/>
                </a:rPr>
                <a:t>I</a:t>
              </a:r>
              <a:r>
                <a:rPr lang="en-US" altLang="zh-CN" sz="1800" baseline="-25000">
                  <a:solidFill>
                    <a:srgbClr val="CC0066"/>
                  </a:solidFill>
                  <a:latin typeface="Times New Roman" panose="02020603050405020304" pitchFamily="18" charset="0"/>
                </a:rPr>
                <a:t>BQ</a:t>
              </a:r>
              <a:endParaRPr lang="en-US" altLang="zh-CN" sz="1800">
                <a:solidFill>
                  <a:srgbClr val="CC0066"/>
                </a:solidFill>
                <a:latin typeface="Times New Roman" panose="02020603050405020304" pitchFamily="18" charset="0"/>
              </a:endParaRPr>
            </a:p>
          </p:txBody>
        </p:sp>
      </p:grpSp>
      <p:grpSp>
        <p:nvGrpSpPr>
          <p:cNvPr id="4" name="组合 3"/>
          <p:cNvGrpSpPr/>
          <p:nvPr/>
        </p:nvGrpSpPr>
        <p:grpSpPr>
          <a:xfrm>
            <a:off x="2124075" y="5337175"/>
            <a:ext cx="762000" cy="1221740"/>
            <a:chOff x="3345" y="8405"/>
            <a:chExt cx="1200" cy="1924"/>
          </a:xfrm>
        </p:grpSpPr>
        <p:sp>
          <p:nvSpPr>
            <p:cNvPr id="67598" name="直接连接符 67597"/>
            <p:cNvSpPr/>
            <p:nvPr/>
          </p:nvSpPr>
          <p:spPr>
            <a:xfrm>
              <a:off x="3770" y="8405"/>
              <a:ext cx="0" cy="1440"/>
            </a:xfrm>
            <a:prstGeom prst="line">
              <a:avLst/>
            </a:prstGeom>
            <a:ln w="19050" cap="flat" cmpd="sng">
              <a:solidFill>
                <a:schemeClr val="tx2"/>
              </a:solidFill>
              <a:prstDash val="lgDash"/>
              <a:headEnd type="none" w="med" len="med"/>
              <a:tailEnd type="none" w="med" len="med"/>
            </a:ln>
          </p:spPr>
        </p:sp>
        <p:sp>
          <p:nvSpPr>
            <p:cNvPr id="67602" name="文本框 67601"/>
            <p:cNvSpPr txBox="1"/>
            <p:nvPr/>
          </p:nvSpPr>
          <p:spPr>
            <a:xfrm>
              <a:off x="3345" y="9753"/>
              <a:ext cx="1200" cy="577"/>
            </a:xfrm>
            <a:prstGeom prst="rect">
              <a:avLst/>
            </a:prstGeom>
            <a:noFill/>
            <a:ln w="9525">
              <a:noFill/>
            </a:ln>
          </p:spPr>
          <p:txBody>
            <a:bodyPr>
              <a:spAutoFit/>
            </a:bodyPr>
            <a:p>
              <a:pPr algn="l">
                <a:spcBef>
                  <a:spcPct val="50000"/>
                </a:spcBef>
              </a:pPr>
              <a:r>
                <a:rPr lang="en-US" altLang="zh-CN" sz="1800" i="1">
                  <a:solidFill>
                    <a:srgbClr val="CC0066"/>
                  </a:solidFill>
                  <a:highlight>
                    <a:srgbClr val="FFFF00"/>
                  </a:highlight>
                  <a:latin typeface="Times New Roman" panose="02020603050405020304" pitchFamily="18" charset="0"/>
                </a:rPr>
                <a:t>U</a:t>
              </a:r>
              <a:r>
                <a:rPr lang="en-US" altLang="zh-CN" sz="1800" baseline="-25000">
                  <a:solidFill>
                    <a:srgbClr val="CC0066"/>
                  </a:solidFill>
                  <a:highlight>
                    <a:srgbClr val="FFFF00"/>
                  </a:highlight>
                  <a:latin typeface="Times New Roman" panose="02020603050405020304" pitchFamily="18" charset="0"/>
                </a:rPr>
                <a:t>BEQ</a:t>
              </a:r>
              <a:endParaRPr lang="en-US" altLang="zh-CN" sz="1800" baseline="-25000">
                <a:solidFill>
                  <a:srgbClr val="CC0066"/>
                </a:solidFill>
                <a:highlight>
                  <a:srgbClr val="FFFF00"/>
                </a:highlight>
                <a:latin typeface="Times New Roman" panose="02020603050405020304" pitchFamily="18" charset="0"/>
              </a:endParaRPr>
            </a:p>
          </p:txBody>
        </p:sp>
      </p:grpSp>
      <p:sp>
        <p:nvSpPr>
          <p:cNvPr id="67603" name="文本框 67602"/>
          <p:cNvSpPr txBox="1"/>
          <p:nvPr/>
        </p:nvSpPr>
        <p:spPr>
          <a:xfrm>
            <a:off x="8126095" y="5036503"/>
            <a:ext cx="533400" cy="366712"/>
          </a:xfrm>
          <a:prstGeom prst="rect">
            <a:avLst/>
          </a:prstGeom>
          <a:noFill/>
          <a:ln w="9525">
            <a:noFill/>
          </a:ln>
        </p:spPr>
        <p:txBody>
          <a:bodyPr>
            <a:spAutoFit/>
          </a:bodyPr>
          <a:p>
            <a:pPr algn="l">
              <a:spcBef>
                <a:spcPct val="50000"/>
              </a:spcBef>
            </a:pPr>
            <a:r>
              <a:rPr lang="en-US" altLang="zh-CN" sz="1800" i="1">
                <a:solidFill>
                  <a:srgbClr val="CC0066"/>
                </a:solidFill>
                <a:latin typeface="Times New Roman" panose="02020603050405020304" pitchFamily="18" charset="0"/>
              </a:rPr>
              <a:t>I</a:t>
            </a:r>
            <a:r>
              <a:rPr lang="en-US" altLang="zh-CN" sz="1800" baseline="-25000">
                <a:solidFill>
                  <a:srgbClr val="CC0066"/>
                </a:solidFill>
                <a:latin typeface="Times New Roman" panose="02020603050405020304" pitchFamily="18" charset="0"/>
              </a:rPr>
              <a:t>BQ</a:t>
            </a:r>
            <a:endParaRPr lang="en-US" altLang="zh-CN" sz="1800">
              <a:solidFill>
                <a:srgbClr val="CC0066"/>
              </a:solidFill>
              <a:latin typeface="Times New Roman" panose="02020603050405020304" pitchFamily="18" charset="0"/>
            </a:endParaRPr>
          </a:p>
        </p:txBody>
      </p:sp>
      <p:grpSp>
        <p:nvGrpSpPr>
          <p:cNvPr id="7" name="组合 6"/>
          <p:cNvGrpSpPr/>
          <p:nvPr/>
        </p:nvGrpSpPr>
        <p:grpSpPr>
          <a:xfrm>
            <a:off x="6023610" y="5269865"/>
            <a:ext cx="762000" cy="1365885"/>
            <a:chOff x="9684" y="8299"/>
            <a:chExt cx="1200" cy="2151"/>
          </a:xfrm>
        </p:grpSpPr>
        <p:sp>
          <p:nvSpPr>
            <p:cNvPr id="67607" name="直接连接符 67606"/>
            <p:cNvSpPr/>
            <p:nvPr/>
          </p:nvSpPr>
          <p:spPr>
            <a:xfrm>
              <a:off x="10241" y="8299"/>
              <a:ext cx="0" cy="1644"/>
            </a:xfrm>
            <a:prstGeom prst="line">
              <a:avLst/>
            </a:prstGeom>
            <a:ln w="19050" cap="flat" cmpd="sng">
              <a:solidFill>
                <a:schemeClr val="tx2"/>
              </a:solidFill>
              <a:prstDash val="lgDash"/>
              <a:headEnd type="none" w="med" len="med"/>
              <a:tailEnd type="none" w="med" len="med"/>
            </a:ln>
          </p:spPr>
        </p:sp>
        <p:sp>
          <p:nvSpPr>
            <p:cNvPr id="67611" name="文本框 67610"/>
            <p:cNvSpPr txBox="1"/>
            <p:nvPr/>
          </p:nvSpPr>
          <p:spPr>
            <a:xfrm>
              <a:off x="9684" y="9873"/>
              <a:ext cx="1200" cy="577"/>
            </a:xfrm>
            <a:prstGeom prst="rect">
              <a:avLst/>
            </a:prstGeom>
            <a:noFill/>
            <a:ln w="9525">
              <a:noFill/>
            </a:ln>
          </p:spPr>
          <p:txBody>
            <a:bodyPr>
              <a:spAutoFit/>
            </a:bodyPr>
            <a:p>
              <a:pPr algn="l">
                <a:spcBef>
                  <a:spcPct val="50000"/>
                </a:spcBef>
              </a:pPr>
              <a:r>
                <a:rPr lang="en-US" altLang="zh-CN" sz="1800" i="1">
                  <a:solidFill>
                    <a:srgbClr val="CC0066"/>
                  </a:solidFill>
                  <a:latin typeface="Times New Roman" panose="02020603050405020304" pitchFamily="18" charset="0"/>
                </a:rPr>
                <a:t>U</a:t>
              </a:r>
              <a:r>
                <a:rPr lang="en-US" altLang="zh-CN" sz="1800" baseline="-25000">
                  <a:solidFill>
                    <a:srgbClr val="CC0066"/>
                  </a:solidFill>
                  <a:latin typeface="Times New Roman" panose="02020603050405020304" pitchFamily="18" charset="0"/>
                </a:rPr>
                <a:t>CEQ</a:t>
              </a:r>
              <a:endParaRPr lang="en-US" altLang="zh-CN" sz="1800">
                <a:solidFill>
                  <a:srgbClr val="CC0066"/>
                </a:solidFill>
                <a:latin typeface="Times New Roman" panose="02020603050405020304" pitchFamily="18" charset="0"/>
              </a:endParaRPr>
            </a:p>
          </p:txBody>
        </p:sp>
      </p:grpSp>
      <p:sp>
        <p:nvSpPr>
          <p:cNvPr id="67612" name="线形标注 2 67611"/>
          <p:cNvSpPr/>
          <p:nvPr/>
        </p:nvSpPr>
        <p:spPr>
          <a:xfrm>
            <a:off x="6446520" y="4279265"/>
            <a:ext cx="1490980" cy="381000"/>
          </a:xfrm>
          <a:prstGeom prst="borderCallout2">
            <a:avLst>
              <a:gd name="adj1" fmla="val 30000"/>
              <a:gd name="adj2" fmla="val -8333"/>
              <a:gd name="adj3" fmla="val 30000"/>
              <a:gd name="adj4" fmla="val -22051"/>
              <a:gd name="adj5" fmla="val 77166"/>
              <a:gd name="adj6" fmla="val -54386"/>
            </a:avLst>
          </a:prstGeom>
          <a:solidFill>
            <a:srgbClr val="FFFFCC"/>
          </a:solidFill>
          <a:ln w="19050" cap="flat" cmpd="sng">
            <a:solidFill>
              <a:srgbClr val="0000FF"/>
            </a:solidFill>
            <a:prstDash val="solid"/>
            <a:miter/>
            <a:headEnd type="none" w="med" len="med"/>
            <a:tailEnd type="none" w="med" len="med"/>
          </a:ln>
        </p:spPr>
        <p:txBody>
          <a:bodyPr/>
          <a:p>
            <a:r>
              <a:rPr lang="zh-CN" altLang="en-US" sz="1800" dirty="0">
                <a:latin typeface="Arial" panose="020B0604020202020204" pitchFamily="34" charset="0"/>
              </a:rPr>
              <a:t>直流负载线</a:t>
            </a:r>
            <a:endParaRPr lang="zh-CN" altLang="en-US" sz="1800" dirty="0">
              <a:latin typeface="Arial" panose="020B0604020202020204" pitchFamily="34" charset="0"/>
            </a:endParaRPr>
          </a:p>
        </p:txBody>
      </p:sp>
      <p:sp>
        <p:nvSpPr>
          <p:cNvPr id="67618" name="文本框 67617"/>
          <p:cNvSpPr txBox="1"/>
          <p:nvPr/>
        </p:nvSpPr>
        <p:spPr>
          <a:xfrm>
            <a:off x="395605" y="1341755"/>
            <a:ext cx="2707005" cy="521970"/>
          </a:xfrm>
          <a:prstGeom prst="rect">
            <a:avLst/>
          </a:prstGeom>
          <a:noFill/>
          <a:ln w="9525">
            <a:noFill/>
          </a:ln>
        </p:spPr>
        <p:txBody>
          <a:bodyPr wrap="square">
            <a:spAutoFit/>
          </a:bodyPr>
          <a:p>
            <a:pPr algn="l">
              <a:spcBef>
                <a:spcPct val="50000"/>
              </a:spcBef>
            </a:pPr>
            <a:r>
              <a:rPr kumimoji="1" lang="zh-CN" altLang="en-US" sz="2800" b="0" u="sng" dirty="0" smtClean="0">
                <a:solidFill>
                  <a:srgbClr val="0000FF"/>
                </a:solidFill>
                <a:latin typeface="黑体" panose="02010609060101010101" pitchFamily="49" charset="-122"/>
                <a:ea typeface="黑体" panose="02010609060101010101" pitchFamily="49" charset="-122"/>
              </a:rPr>
              <a:t>1.静态分析</a:t>
            </a:r>
            <a:endParaRPr lang="zh-CN" altLang="en-US" sz="2400" dirty="0">
              <a:latin typeface="Times New Roman" panose="02020603050405020304" pitchFamily="18" charset="0"/>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
        <p:nvSpPr>
          <p:cNvPr id="9" name="文本框 8"/>
          <p:cNvSpPr txBox="1"/>
          <p:nvPr/>
        </p:nvSpPr>
        <p:spPr>
          <a:xfrm>
            <a:off x="2627630" y="800735"/>
            <a:ext cx="2798445" cy="583565"/>
          </a:xfrm>
          <a:prstGeom prst="rect">
            <a:avLst/>
          </a:prstGeom>
          <a:noFill/>
        </p:spPr>
        <p:txBody>
          <a:bodyPr wrap="none" rtlCol="0" anchor="t">
            <a:spAutoFit/>
          </a:bodyPr>
          <a:p>
            <a:r>
              <a:rPr lang="zh-CN" altLang="en-US" sz="2800" dirty="0">
                <a:solidFill>
                  <a:srgbClr val="A50021"/>
                </a:solidFill>
                <a:effectLst>
                  <a:outerShdw blurRad="38100" dist="38100" dir="2700000">
                    <a:srgbClr val="C0C0C0"/>
                  </a:outerShdw>
                </a:effectLst>
                <a:latin typeface="+mj-lt"/>
                <a:ea typeface="+mj-ea"/>
                <a:cs typeface="+mj-cs"/>
                <a:sym typeface="+mn-ea"/>
              </a:rPr>
              <a:t>应实测特性曲线</a:t>
            </a:r>
            <a:r>
              <a:rPr lang="zh-CN" altLang="en-US" sz="3200" dirty="0">
                <a:solidFill>
                  <a:srgbClr val="A50021"/>
                </a:solidFill>
                <a:effectLst>
                  <a:outerShdw blurRad="38100" dist="38100" dir="2700000">
                    <a:srgbClr val="C0C0C0"/>
                  </a:outerShdw>
                </a:effectLst>
                <a:latin typeface="+mj-lt"/>
                <a:ea typeface="+mj-ea"/>
                <a:cs typeface="+mj-cs"/>
                <a:sym typeface="+mn-ea"/>
              </a:rPr>
              <a:t> </a:t>
            </a:r>
            <a:endParaRPr lang="zh-CN" altLang="en-US"/>
          </a:p>
        </p:txBody>
      </p:sp>
      <p:sp>
        <p:nvSpPr>
          <p:cNvPr id="11" name="文本框 10"/>
          <p:cNvSpPr txBox="1"/>
          <p:nvPr/>
        </p:nvSpPr>
        <p:spPr>
          <a:xfrm>
            <a:off x="2492375" y="1372870"/>
            <a:ext cx="2019300" cy="460375"/>
          </a:xfrm>
          <a:prstGeom prst="rect">
            <a:avLst/>
          </a:prstGeom>
          <a:noFill/>
        </p:spPr>
        <p:txBody>
          <a:bodyPr wrap="none" rtlCol="0" anchor="t">
            <a:spAutoFit/>
          </a:bodyPr>
          <a:p>
            <a:r>
              <a:rPr lang="zh-CN" altLang="en-US" sz="2400" dirty="0">
                <a:latin typeface="Times New Roman" panose="02020603050405020304" pitchFamily="18" charset="0"/>
                <a:sym typeface="+mn-ea"/>
              </a:rPr>
              <a:t>图解二元方程</a:t>
            </a:r>
            <a:endParaRPr lang="zh-CN" altLang="en-US"/>
          </a:p>
        </p:txBody>
      </p:sp>
      <p:pic>
        <p:nvPicPr>
          <p:cNvPr id="13" name="图片 12"/>
          <p:cNvPicPr>
            <a:picLocks noChangeAspect="1"/>
          </p:cNvPicPr>
          <p:nvPr/>
        </p:nvPicPr>
        <p:blipFill>
          <a:blip r:embed="rId12"/>
          <a:srcRect r="21584" b="-9927"/>
          <a:stretch>
            <a:fillRect/>
          </a:stretch>
        </p:blipFill>
        <p:spPr>
          <a:xfrm>
            <a:off x="2118360" y="2404745"/>
            <a:ext cx="795020" cy="661035"/>
          </a:xfrm>
          <a:prstGeom prst="rect">
            <a:avLst/>
          </a:prstGeom>
        </p:spPr>
      </p:pic>
      <p:graphicFrame>
        <p:nvGraphicFramePr>
          <p:cNvPr id="1026" name="Object 3"/>
          <p:cNvGraphicFramePr>
            <a:graphicFrameLocks noChangeAspect="1"/>
          </p:cNvGraphicFramePr>
          <p:nvPr/>
        </p:nvGraphicFramePr>
        <p:xfrm>
          <a:off x="262890" y="2564765"/>
          <a:ext cx="2131060" cy="431800"/>
        </p:xfrm>
        <a:graphic>
          <a:graphicData uri="http://schemas.openxmlformats.org/presentationml/2006/ole">
            <mc:AlternateContent xmlns:mc="http://schemas.openxmlformats.org/markup-compatibility/2006">
              <mc:Choice xmlns:v="urn:schemas-microsoft-com:vml" Requires="v">
                <p:oleObj spid="_x0000_s3077" name="" r:id="rId13" imgW="990600" imgH="228600" progId="Equation.DSMT4">
                  <p:embed/>
                </p:oleObj>
              </mc:Choice>
              <mc:Fallback>
                <p:oleObj name="" r:id="rId13" imgW="990600" imgH="228600" progId="Equation.DSMT4">
                  <p:embed/>
                  <p:pic>
                    <p:nvPicPr>
                      <p:cNvPr id="0" name="图片 3076"/>
                      <p:cNvPicPr/>
                      <p:nvPr/>
                    </p:nvPicPr>
                    <p:blipFill>
                      <a:blip r:embed="rId14"/>
                      <a:stretch>
                        <a:fillRect/>
                      </a:stretch>
                    </p:blipFill>
                    <p:spPr>
                      <a:xfrm>
                        <a:off x="262890" y="2564765"/>
                        <a:ext cx="2131060" cy="431800"/>
                      </a:xfrm>
                      <a:prstGeom prst="rect">
                        <a:avLst/>
                      </a:prstGeom>
                      <a:solidFill>
                        <a:srgbClr val="66FFFF"/>
                      </a:solidFill>
                      <a:ln w="38100">
                        <a:noFill/>
                        <a:miter/>
                      </a:ln>
                    </p:spPr>
                  </p:pic>
                </p:oleObj>
              </mc:Fallback>
            </mc:AlternateContent>
          </a:graphicData>
        </a:graphic>
      </p:graphicFrame>
      <p:graphicFrame>
        <p:nvGraphicFramePr>
          <p:cNvPr id="14" name="Object 3"/>
          <p:cNvGraphicFramePr>
            <a:graphicFrameLocks noChangeAspect="1"/>
          </p:cNvGraphicFramePr>
          <p:nvPr/>
        </p:nvGraphicFramePr>
        <p:xfrm>
          <a:off x="6732270" y="1917065"/>
          <a:ext cx="2104390" cy="431800"/>
        </p:xfrm>
        <a:graphic>
          <a:graphicData uri="http://schemas.openxmlformats.org/presentationml/2006/ole">
            <mc:AlternateContent xmlns:mc="http://schemas.openxmlformats.org/markup-compatibility/2006">
              <mc:Choice xmlns:v="urn:schemas-microsoft-com:vml" Requires="v">
                <p:oleObj spid="_x0000_s15" name="" r:id="rId15" imgW="977900" imgH="228600" progId="Equation.DSMT4">
                  <p:embed/>
                </p:oleObj>
              </mc:Choice>
              <mc:Fallback>
                <p:oleObj name="" r:id="rId15" imgW="977900" imgH="228600" progId="Equation.DSMT4">
                  <p:embed/>
                  <p:pic>
                    <p:nvPicPr>
                      <p:cNvPr id="0" name="图片 3076"/>
                      <p:cNvPicPr/>
                      <p:nvPr/>
                    </p:nvPicPr>
                    <p:blipFill>
                      <a:blip r:embed="rId16"/>
                      <a:stretch>
                        <a:fillRect/>
                      </a:stretch>
                    </p:blipFill>
                    <p:spPr>
                      <a:xfrm>
                        <a:off x="6732270" y="1917065"/>
                        <a:ext cx="2104390" cy="431800"/>
                      </a:xfrm>
                      <a:prstGeom prst="rect">
                        <a:avLst/>
                      </a:prstGeom>
                      <a:solidFill>
                        <a:srgbClr val="66FFFF"/>
                      </a:solidFill>
                      <a:ln w="38100">
                        <a:noFill/>
                        <a:miter/>
                      </a:ln>
                    </p:spPr>
                  </p:pic>
                </p:oleObj>
              </mc:Fallback>
            </mc:AlternateContent>
          </a:graphicData>
        </a:graphic>
      </p:graphicFrame>
      <p:sp>
        <p:nvSpPr>
          <p:cNvPr id="10" name="线形标注 2 9"/>
          <p:cNvSpPr/>
          <p:nvPr/>
        </p:nvSpPr>
        <p:spPr>
          <a:xfrm>
            <a:off x="611505" y="1870710"/>
            <a:ext cx="1219200" cy="354965"/>
          </a:xfrm>
          <a:prstGeom prst="borderCallout2">
            <a:avLst>
              <a:gd name="adj1" fmla="val 24120"/>
              <a:gd name="adj2" fmla="val 99322"/>
              <a:gd name="adj3" fmla="val 51341"/>
              <a:gd name="adj4" fmla="val 132083"/>
              <a:gd name="adj5" fmla="val 145796"/>
              <a:gd name="adj6" fmla="val 149322"/>
            </a:avLst>
          </a:prstGeom>
          <a:solidFill>
            <a:srgbClr val="FFFFCC"/>
          </a:solidFill>
          <a:ln w="19050" cap="flat" cmpd="sng">
            <a:solidFill>
              <a:schemeClr val="tx1"/>
            </a:solidFill>
            <a:prstDash val="solid"/>
            <a:miter/>
            <a:headEnd type="none" w="med" len="med"/>
            <a:tailEnd type="none" w="med" len="med"/>
          </a:ln>
        </p:spPr>
        <p:txBody>
          <a:bodyPr/>
          <a:p>
            <a:r>
              <a:rPr lang="en-US" altLang="zh-CN" sz="1800" i="1" dirty="0">
                <a:latin typeface="Times New Roman" panose="02020603050405020304" pitchFamily="18" charset="0"/>
                <a:cs typeface="Times New Roman" panose="02020603050405020304" pitchFamily="18" charset="0"/>
              </a:rPr>
              <a:t>u</a:t>
            </a:r>
            <a:r>
              <a:rPr lang="en-US" altLang="zh-CN" sz="1800" baseline="-25000" dirty="0">
                <a:latin typeface="Times New Roman" panose="02020603050405020304" pitchFamily="18" charset="0"/>
                <a:cs typeface="Times New Roman" panose="02020603050405020304" pitchFamily="18" charset="0"/>
              </a:rPr>
              <a:t>i </a:t>
            </a:r>
            <a:r>
              <a:rPr lang="zh-CN" altLang="en-US" sz="1800" dirty="0">
                <a:latin typeface="Arial" panose="020B0604020202020204" pitchFamily="34" charset="0"/>
              </a:rPr>
              <a:t>置零</a:t>
            </a:r>
            <a:endParaRPr lang="zh-CN" altLang="en-US" sz="1800" dirty="0">
              <a:latin typeface="Arial" panose="020B0604020202020204" pitchFamily="34" charset="0"/>
            </a:endParaRPr>
          </a:p>
        </p:txBody>
      </p:sp>
      <p:sp>
        <p:nvSpPr>
          <p:cNvPr id="19" name="圆角矩形 18"/>
          <p:cNvSpPr/>
          <p:nvPr/>
        </p:nvSpPr>
        <p:spPr>
          <a:xfrm>
            <a:off x="3710940" y="1844675"/>
            <a:ext cx="442595" cy="1689100"/>
          </a:xfrm>
          <a:prstGeom prst="roundRect">
            <a:avLst/>
          </a:prstGeom>
          <a:solidFill>
            <a:srgbClr val="FFFF0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a:off x="4787900" y="1772920"/>
            <a:ext cx="527685" cy="1761490"/>
          </a:xfrm>
          <a:prstGeom prst="roundRect">
            <a:avLst/>
          </a:prstGeom>
          <a:solidFill>
            <a:srgbClr val="00B0F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接连接符 15"/>
          <p:cNvSpPr/>
          <p:nvPr>
            <p:custDataLst>
              <p:tags r:id="rId17"/>
            </p:custDataLst>
          </p:nvPr>
        </p:nvSpPr>
        <p:spPr>
          <a:xfrm flipH="1" flipV="1">
            <a:off x="5497830" y="5267960"/>
            <a:ext cx="2592000" cy="0"/>
          </a:xfrm>
          <a:prstGeom prst="line">
            <a:avLst/>
          </a:prstGeom>
          <a:ln w="28575" cap="flat" cmpd="sng">
            <a:solidFill>
              <a:srgbClr val="C00000"/>
            </a:solidFill>
            <a:prstDash val="solid"/>
            <a:miter/>
            <a:headEnd type="none" w="med" len="med"/>
            <a:tailEnd type="none" w="med" len="med"/>
          </a:ln>
        </p:spPr>
      </p:sp>
      <p:grpSp>
        <p:nvGrpSpPr>
          <p:cNvPr id="6" name="组合 5"/>
          <p:cNvGrpSpPr/>
          <p:nvPr/>
        </p:nvGrpSpPr>
        <p:grpSpPr>
          <a:xfrm>
            <a:off x="6263005" y="4841875"/>
            <a:ext cx="457200" cy="496570"/>
            <a:chOff x="10065" y="7473"/>
            <a:chExt cx="720" cy="782"/>
          </a:xfrm>
        </p:grpSpPr>
        <p:sp>
          <p:nvSpPr>
            <p:cNvPr id="67608" name="椭圆 67607"/>
            <p:cNvSpPr/>
            <p:nvPr/>
          </p:nvSpPr>
          <p:spPr>
            <a:xfrm>
              <a:off x="10128" y="8015"/>
              <a:ext cx="240" cy="240"/>
            </a:xfrm>
            <a:prstGeom prst="ellipse">
              <a:avLst/>
            </a:prstGeom>
            <a:solidFill>
              <a:srgbClr val="A50021"/>
            </a:solidFill>
            <a:ln w="9525" cap="flat" cmpd="sng">
              <a:solidFill>
                <a:srgbClr val="A50021"/>
              </a:solidFill>
              <a:prstDash val="solid"/>
              <a:headEnd type="none" w="med" len="med"/>
              <a:tailEnd type="none" w="med" len="med"/>
            </a:ln>
          </p:spPr>
          <p:txBody>
            <a:bodyPr/>
            <a:p>
              <a:endParaRPr lang="zh-CN" altLang="en-US"/>
            </a:p>
          </p:txBody>
        </p:sp>
        <p:sp>
          <p:nvSpPr>
            <p:cNvPr id="67609" name="文本框 67608"/>
            <p:cNvSpPr txBox="1"/>
            <p:nvPr/>
          </p:nvSpPr>
          <p:spPr>
            <a:xfrm>
              <a:off x="10065" y="7473"/>
              <a:ext cx="720" cy="577"/>
            </a:xfrm>
            <a:prstGeom prst="rect">
              <a:avLst/>
            </a:prstGeom>
            <a:noFill/>
            <a:ln w="9525">
              <a:noFill/>
            </a:ln>
          </p:spPr>
          <p:txBody>
            <a:bodyPr>
              <a:spAutoFit/>
            </a:bodyPr>
            <a:p>
              <a:pPr algn="l">
                <a:spcBef>
                  <a:spcPct val="50000"/>
                </a:spcBef>
              </a:pPr>
              <a:r>
                <a:rPr lang="en-US" altLang="zh-CN" sz="1800" i="1">
                  <a:solidFill>
                    <a:srgbClr val="CC0066"/>
                  </a:solidFill>
                  <a:latin typeface="Times New Roman" panose="02020603050405020304" pitchFamily="18" charset="0"/>
                </a:rPr>
                <a:t>Q</a:t>
              </a:r>
              <a:endParaRPr lang="en-US" altLang="zh-CN" sz="1800" i="1">
                <a:solidFill>
                  <a:srgbClr val="CC0066"/>
                </a:solidFill>
                <a:latin typeface="Times New Roman" panose="02020603050405020304" pitchFamily="18" charset="0"/>
              </a:endParaRPr>
            </a:p>
          </p:txBody>
        </p:sp>
      </p:grpSp>
      <p:grpSp>
        <p:nvGrpSpPr>
          <p:cNvPr id="8" name="组合 7"/>
          <p:cNvGrpSpPr/>
          <p:nvPr/>
        </p:nvGrpSpPr>
        <p:grpSpPr>
          <a:xfrm>
            <a:off x="4714875" y="4996815"/>
            <a:ext cx="1590040" cy="366395"/>
            <a:chOff x="7425" y="7713"/>
            <a:chExt cx="2504" cy="577"/>
          </a:xfrm>
        </p:grpSpPr>
        <p:sp>
          <p:nvSpPr>
            <p:cNvPr id="67606" name="直接连接符 67605"/>
            <p:cNvSpPr/>
            <p:nvPr/>
          </p:nvSpPr>
          <p:spPr>
            <a:xfrm flipH="1">
              <a:off x="8115" y="8133"/>
              <a:ext cx="1814" cy="0"/>
            </a:xfrm>
            <a:prstGeom prst="line">
              <a:avLst/>
            </a:prstGeom>
            <a:ln w="19050" cap="flat" cmpd="sng">
              <a:solidFill>
                <a:srgbClr val="FFC000"/>
              </a:solidFill>
              <a:prstDash val="lgDash"/>
              <a:headEnd type="none" w="med" len="med"/>
              <a:tailEnd type="none" w="med" len="med"/>
            </a:ln>
          </p:spPr>
        </p:sp>
        <p:sp>
          <p:nvSpPr>
            <p:cNvPr id="67610" name="文本框 67609"/>
            <p:cNvSpPr txBox="1"/>
            <p:nvPr/>
          </p:nvSpPr>
          <p:spPr>
            <a:xfrm>
              <a:off x="7425" y="7713"/>
              <a:ext cx="840" cy="577"/>
            </a:xfrm>
            <a:prstGeom prst="rect">
              <a:avLst/>
            </a:prstGeom>
            <a:noFill/>
            <a:ln w="9525">
              <a:noFill/>
            </a:ln>
          </p:spPr>
          <p:txBody>
            <a:bodyPr>
              <a:spAutoFit/>
            </a:bodyPr>
            <a:p>
              <a:pPr algn="l">
                <a:spcBef>
                  <a:spcPct val="50000"/>
                </a:spcBef>
              </a:pPr>
              <a:r>
                <a:rPr lang="en-US" altLang="zh-CN" sz="1800" i="1">
                  <a:solidFill>
                    <a:srgbClr val="CC0066"/>
                  </a:solidFill>
                  <a:latin typeface="Times New Roman" panose="02020603050405020304" pitchFamily="18" charset="0"/>
                </a:rPr>
                <a:t>I</a:t>
              </a:r>
              <a:r>
                <a:rPr lang="en-US" altLang="zh-CN" sz="1800" baseline="-25000">
                  <a:solidFill>
                    <a:srgbClr val="CC0066"/>
                  </a:solidFill>
                  <a:latin typeface="Times New Roman" panose="02020603050405020304" pitchFamily="18" charset="0"/>
                </a:rPr>
                <a:t>CQ</a:t>
              </a:r>
              <a:endParaRPr lang="en-US" altLang="zh-CN" sz="1800">
                <a:solidFill>
                  <a:srgbClr val="CC0066"/>
                </a:solidFill>
                <a:latin typeface="Times New Roman" panose="02020603050405020304" pitchFamily="18" charset="0"/>
              </a:endParaRPr>
            </a:p>
          </p:txBody>
        </p:sp>
      </p:grpSp>
      <p:pic>
        <p:nvPicPr>
          <p:cNvPr id="18" name="图片 17"/>
          <p:cNvPicPr>
            <a:picLocks noChangeAspect="1"/>
          </p:cNvPicPr>
          <p:nvPr/>
        </p:nvPicPr>
        <p:blipFill>
          <a:blip r:embed="rId18"/>
          <a:stretch>
            <a:fillRect/>
          </a:stretch>
        </p:blipFill>
        <p:spPr>
          <a:xfrm>
            <a:off x="734060" y="4351020"/>
            <a:ext cx="660400" cy="381000"/>
          </a:xfrm>
          <a:prstGeom prst="rect">
            <a:avLst/>
          </a:prstGeom>
        </p:spPr>
      </p:pic>
      <p:pic>
        <p:nvPicPr>
          <p:cNvPr id="20" name="图片 19"/>
          <p:cNvPicPr>
            <a:picLocks noChangeAspect="1"/>
          </p:cNvPicPr>
          <p:nvPr/>
        </p:nvPicPr>
        <p:blipFill>
          <a:blip r:embed="rId19"/>
          <a:stretch>
            <a:fillRect/>
          </a:stretch>
        </p:blipFill>
        <p:spPr>
          <a:xfrm>
            <a:off x="3192145" y="6240780"/>
            <a:ext cx="425450" cy="228600"/>
          </a:xfrm>
          <a:prstGeom prst="rect">
            <a:avLst/>
          </a:prstGeom>
        </p:spPr>
      </p:pic>
      <p:pic>
        <p:nvPicPr>
          <p:cNvPr id="21" name="图片 20"/>
          <p:cNvPicPr>
            <a:picLocks noChangeAspect="1"/>
          </p:cNvPicPr>
          <p:nvPr/>
        </p:nvPicPr>
        <p:blipFill>
          <a:blip r:embed="rId20"/>
          <a:stretch>
            <a:fillRect/>
          </a:stretch>
        </p:blipFill>
        <p:spPr>
          <a:xfrm>
            <a:off x="4536440" y="4220845"/>
            <a:ext cx="590550" cy="273050"/>
          </a:xfrm>
          <a:prstGeom prst="rect">
            <a:avLst/>
          </a:prstGeom>
        </p:spPr>
      </p:pic>
      <p:pic>
        <p:nvPicPr>
          <p:cNvPr id="22" name="图片 21"/>
          <p:cNvPicPr>
            <a:picLocks noChangeAspect="1"/>
          </p:cNvPicPr>
          <p:nvPr/>
        </p:nvPicPr>
        <p:blipFill>
          <a:blip r:embed="rId21"/>
          <a:stretch>
            <a:fillRect/>
          </a:stretch>
        </p:blipFill>
        <p:spPr>
          <a:xfrm>
            <a:off x="7524115" y="6324600"/>
            <a:ext cx="349250" cy="234950"/>
          </a:xfrm>
          <a:prstGeom prst="rect">
            <a:avLst/>
          </a:prstGeom>
        </p:spPr>
      </p:pic>
      <p:sp>
        <p:nvSpPr>
          <p:cNvPr id="67592" name="直接连接符 67591"/>
          <p:cNvSpPr/>
          <p:nvPr/>
        </p:nvSpPr>
        <p:spPr>
          <a:xfrm flipH="1" flipV="1">
            <a:off x="1514475" y="4556125"/>
            <a:ext cx="2057400" cy="1676400"/>
          </a:xfrm>
          <a:prstGeom prst="line">
            <a:avLst/>
          </a:prstGeom>
          <a:ln w="28575" cap="flat" cmpd="sng">
            <a:solidFill>
              <a:srgbClr val="FF3300"/>
            </a:solidFill>
            <a:prstDash val="solid"/>
            <a:miter/>
            <a:headEnd type="none" w="med" len="med"/>
            <a:tailEnd type="none" w="med" len="med"/>
          </a:ln>
        </p:spPr>
      </p:sp>
      <p:grpSp>
        <p:nvGrpSpPr>
          <p:cNvPr id="2" name="组合 1"/>
          <p:cNvGrpSpPr/>
          <p:nvPr/>
        </p:nvGrpSpPr>
        <p:grpSpPr>
          <a:xfrm>
            <a:off x="2124075" y="4821555"/>
            <a:ext cx="457200" cy="533400"/>
            <a:chOff x="3345" y="7593"/>
            <a:chExt cx="720" cy="840"/>
          </a:xfrm>
        </p:grpSpPr>
        <p:sp>
          <p:nvSpPr>
            <p:cNvPr id="67599" name="椭圆 67598"/>
            <p:cNvSpPr/>
            <p:nvPr/>
          </p:nvSpPr>
          <p:spPr>
            <a:xfrm>
              <a:off x="3640" y="8193"/>
              <a:ext cx="240" cy="240"/>
            </a:xfrm>
            <a:prstGeom prst="ellipse">
              <a:avLst/>
            </a:prstGeom>
            <a:solidFill>
              <a:srgbClr val="A50021"/>
            </a:solidFill>
            <a:ln w="9525" cap="flat" cmpd="sng">
              <a:solidFill>
                <a:srgbClr val="A50021"/>
              </a:solidFill>
              <a:prstDash val="solid"/>
              <a:headEnd type="none" w="med" len="med"/>
              <a:tailEnd type="none" w="med" len="med"/>
            </a:ln>
          </p:spPr>
          <p:txBody>
            <a:bodyPr/>
            <a:p>
              <a:endParaRPr lang="zh-CN" altLang="en-US"/>
            </a:p>
          </p:txBody>
        </p:sp>
        <p:sp>
          <p:nvSpPr>
            <p:cNvPr id="67600" name="文本框 67599"/>
            <p:cNvSpPr txBox="1"/>
            <p:nvPr/>
          </p:nvSpPr>
          <p:spPr>
            <a:xfrm>
              <a:off x="3345" y="7593"/>
              <a:ext cx="720" cy="577"/>
            </a:xfrm>
            <a:prstGeom prst="rect">
              <a:avLst/>
            </a:prstGeom>
            <a:noFill/>
            <a:ln w="9525">
              <a:noFill/>
            </a:ln>
          </p:spPr>
          <p:txBody>
            <a:bodyPr>
              <a:spAutoFit/>
            </a:bodyPr>
            <a:p>
              <a:pPr algn="l">
                <a:spcBef>
                  <a:spcPct val="50000"/>
                </a:spcBef>
              </a:pPr>
              <a:r>
                <a:rPr lang="en-US" altLang="zh-CN" sz="1800" i="1">
                  <a:solidFill>
                    <a:srgbClr val="CC0066"/>
                  </a:solidFill>
                  <a:latin typeface="Times New Roman" panose="02020603050405020304" pitchFamily="18" charset="0"/>
                </a:rPr>
                <a:t>Q</a:t>
              </a:r>
              <a:endParaRPr lang="en-US" altLang="zh-CN" sz="1800" i="1">
                <a:solidFill>
                  <a:srgbClr val="CC0066"/>
                </a:solidFill>
                <a:latin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linds(horizontal)">
                                      <p:cBhvr>
                                        <p:cTn id="17" dur="500"/>
                                        <p:tgtEl>
                                          <p:spTgt spid="29"/>
                                        </p:tgtEl>
                                      </p:cBhvr>
                                    </p:animEffect>
                                  </p:childTnLst>
                                </p:cTn>
                              </p:par>
                            </p:childTnLst>
                          </p:cTn>
                        </p:par>
                        <p:par>
                          <p:cTn id="18" fill="hold">
                            <p:stCondLst>
                              <p:cond delay="500"/>
                            </p:stCondLst>
                            <p:childTnLst>
                              <p:par>
                                <p:cTn id="19" presetID="2" presetClass="entr" presetSubtype="2"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1+#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7618"/>
                                        </p:tgtEl>
                                        <p:attrNameLst>
                                          <p:attrName>style.visibility</p:attrName>
                                        </p:attrNameLst>
                                      </p:cBhvr>
                                      <p:to>
                                        <p:strVal val="visible"/>
                                      </p:to>
                                    </p:set>
                                    <p:animEffect transition="in" filter="blinds(horizontal)">
                                      <p:cBhvr>
                                        <p:cTn id="27" dur="500"/>
                                        <p:tgtEl>
                                          <p:spTgt spid="6761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par>
                          <p:cTn id="38" fill="hold">
                            <p:stCondLst>
                              <p:cond delay="500"/>
                            </p:stCondLst>
                            <p:childTnLst>
                              <p:par>
                                <p:cTn id="39" presetID="3" presetClass="exit" presetSubtype="10" fill="hold" grpId="1" nodeType="afterEffect">
                                  <p:stCondLst>
                                    <p:cond delay="0"/>
                                  </p:stCondLst>
                                  <p:childTnLst>
                                    <p:animEffect transition="out" filter="blinds(horizontal)">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000" fill="hold">
                                          <p:stCondLst>
                                            <p:cond delay="0"/>
                                          </p:stCondLst>
                                        </p:cTn>
                                        <p:tgtEl>
                                          <p:spTgt spid="1026"/>
                                        </p:tgtEl>
                                        <p:attrNameLst>
                                          <p:attrName>style.visibility</p:attrName>
                                        </p:attrNameLst>
                                      </p:cBhvr>
                                      <p:to>
                                        <p:strVal val="visible"/>
                                      </p:to>
                                    </p:set>
                                    <p:animEffect transition="in" filter="wipe(left)">
                                      <p:cBhvr>
                                        <p:cTn id="46" dur="1000"/>
                                        <p:tgtEl>
                                          <p:spTgt spid="1026"/>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blinds(horizontal)">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blinds(horizontal)">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67592"/>
                                        </p:tgtEl>
                                        <p:attrNameLst>
                                          <p:attrName>style.visibility</p:attrName>
                                        </p:attrNameLst>
                                      </p:cBhvr>
                                      <p:to>
                                        <p:strVal val="visible"/>
                                      </p:to>
                                    </p:set>
                                    <p:animEffect transition="in" filter="wipe(up)">
                                      <p:cBhvr>
                                        <p:cTn id="61" dur="500"/>
                                        <p:tgtEl>
                                          <p:spTgt spid="67592"/>
                                        </p:tgtEl>
                                      </p:cBhvr>
                                    </p:animEffect>
                                  </p:childTnLst>
                                </p:cTn>
                              </p:par>
                            </p:childTnLst>
                          </p:cTn>
                        </p:par>
                        <p:par>
                          <p:cTn id="62" fill="hold">
                            <p:stCondLst>
                              <p:cond delay="500"/>
                            </p:stCondLst>
                            <p:childTnLst>
                              <p:par>
                                <p:cTn id="63" presetID="3" presetClass="entr" presetSubtype="10" fill="hold" grpId="0" nodeType="afterEffect">
                                  <p:stCondLst>
                                    <p:cond delay="0"/>
                                  </p:stCondLst>
                                  <p:childTnLst>
                                    <p:set>
                                      <p:cBhvr>
                                        <p:cTn id="64" dur="1" fill="hold">
                                          <p:stCondLst>
                                            <p:cond delay="0"/>
                                          </p:stCondLst>
                                        </p:cTn>
                                        <p:tgtEl>
                                          <p:spTgt spid="67594"/>
                                        </p:tgtEl>
                                        <p:attrNameLst>
                                          <p:attrName>style.visibility</p:attrName>
                                        </p:attrNameLst>
                                      </p:cBhvr>
                                      <p:to>
                                        <p:strVal val="visible"/>
                                      </p:to>
                                    </p:set>
                                    <p:animEffect transition="in" filter="blinds(horizontal)">
                                      <p:cBhvr>
                                        <p:cTn id="65" dur="500"/>
                                        <p:tgtEl>
                                          <p:spTgt spid="67594"/>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2"/>
                                        </p:tgtEl>
                                        <p:attrNameLst>
                                          <p:attrName>style.visibility</p:attrName>
                                        </p:attrNameLst>
                                      </p:cBhvr>
                                      <p:to>
                                        <p:strVal val="visible"/>
                                      </p:to>
                                    </p:set>
                                    <p:animEffect transition="in" filter="blinds(horizontal)">
                                      <p:cBhvr>
                                        <p:cTn id="70" dur="500"/>
                                        <p:tgtEl>
                                          <p:spTgt spid="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4"/>
                                        </p:tgtEl>
                                        <p:attrNameLst>
                                          <p:attrName>style.visibility</p:attrName>
                                        </p:attrNameLst>
                                      </p:cBhvr>
                                      <p:to>
                                        <p:strVal val="visible"/>
                                      </p:to>
                                    </p:set>
                                    <p:animEffect transition="in" filter="wipe(up)">
                                      <p:cBhvr>
                                        <p:cTn id="75" dur="500"/>
                                        <p:tgtEl>
                                          <p:spTgt spid="4"/>
                                        </p:tgtEl>
                                      </p:cBhvr>
                                    </p:animEffect>
                                  </p:childTnLst>
                                </p:cTn>
                              </p:par>
                            </p:childTnLst>
                          </p:cTn>
                        </p:par>
                        <p:par>
                          <p:cTn id="76" fill="hold">
                            <p:stCondLst>
                              <p:cond delay="500"/>
                            </p:stCondLst>
                            <p:childTnLst>
                              <p:par>
                                <p:cTn id="77" presetID="22" presetClass="entr" presetSubtype="2" fill="hold" nodeType="afterEffect">
                                  <p:stCondLst>
                                    <p:cond delay="0"/>
                                  </p:stCondLst>
                                  <p:childTnLst>
                                    <p:set>
                                      <p:cBhvr>
                                        <p:cTn id="78" dur="1" fill="hold">
                                          <p:stCondLst>
                                            <p:cond delay="0"/>
                                          </p:stCondLst>
                                        </p:cTn>
                                        <p:tgtEl>
                                          <p:spTgt spid="5"/>
                                        </p:tgtEl>
                                        <p:attrNameLst>
                                          <p:attrName>style.visibility</p:attrName>
                                        </p:attrNameLst>
                                      </p:cBhvr>
                                      <p:to>
                                        <p:strVal val="visible"/>
                                      </p:to>
                                    </p:set>
                                    <p:animEffect transition="in" filter="wipe(right)">
                                      <p:cBhvr>
                                        <p:cTn id="79" dur="500"/>
                                        <p:tgtEl>
                                          <p:spTgt spid="5"/>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ntr" presetSubtype="8" fill="hold" grpId="0" nodeType="clickEffect">
                                  <p:stCondLst>
                                    <p:cond delay="0"/>
                                  </p:stCondLst>
                                  <p:childTnLst>
                                    <p:set>
                                      <p:cBhvr>
                                        <p:cTn id="83" dur="2000" fill="hold">
                                          <p:stCondLst>
                                            <p:cond delay="0"/>
                                          </p:stCondLst>
                                        </p:cTn>
                                        <p:tgtEl>
                                          <p:spTgt spid="67603"/>
                                        </p:tgtEl>
                                        <p:attrNameLst>
                                          <p:attrName>style.visibility</p:attrName>
                                        </p:attrNameLst>
                                      </p:cBhvr>
                                      <p:to>
                                        <p:strVal val="visible"/>
                                      </p:to>
                                    </p:set>
                                    <p:anim calcmode="lin" valueType="num">
                                      <p:cBhvr additive="base">
                                        <p:cTn id="84" dur="2000" fill="hold"/>
                                        <p:tgtEl>
                                          <p:spTgt spid="67603"/>
                                        </p:tgtEl>
                                        <p:attrNameLst>
                                          <p:attrName>ppt_x</p:attrName>
                                        </p:attrNameLst>
                                      </p:cBhvr>
                                      <p:tavLst>
                                        <p:tav tm="0">
                                          <p:val>
                                            <p:strVal val="0-#ppt_w/2"/>
                                          </p:val>
                                        </p:tav>
                                        <p:tav tm="100000">
                                          <p:val>
                                            <p:strVal val="#ppt_x"/>
                                          </p:val>
                                        </p:tav>
                                      </p:tavLst>
                                    </p:anim>
                                    <p:anim calcmode="lin" valueType="num">
                                      <p:cBhvr additive="base">
                                        <p:cTn id="85" dur="2000" fill="hold"/>
                                        <p:tgtEl>
                                          <p:spTgt spid="67603"/>
                                        </p:tgtEl>
                                        <p:attrNameLst>
                                          <p:attrName>ppt_y</p:attrName>
                                        </p:attrNameLst>
                                      </p:cBhvr>
                                      <p:tavLst>
                                        <p:tav tm="0">
                                          <p:val>
                                            <p:strVal val="#ppt_y"/>
                                          </p:val>
                                        </p:tav>
                                        <p:tav tm="100000">
                                          <p:val>
                                            <p:strVal val="#ppt_y"/>
                                          </p:val>
                                        </p:tav>
                                      </p:tavLst>
                                    </p:anim>
                                  </p:childTnLst>
                                </p:cTn>
                              </p:par>
                            </p:childTnLst>
                          </p:cTn>
                        </p:par>
                        <p:par>
                          <p:cTn id="86" fill="hold">
                            <p:stCondLst>
                              <p:cond delay="2000"/>
                            </p:stCondLst>
                            <p:childTnLst>
                              <p:par>
                                <p:cTn id="87" presetID="22" presetClass="entr" presetSubtype="2" fill="hold" nodeType="after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wipe(right)">
                                      <p:cBhvr>
                                        <p:cTn id="89" dur="500"/>
                                        <p:tgtEl>
                                          <p:spTgt spid="16"/>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000" fill="hold">
                                          <p:stCondLst>
                                            <p:cond delay="0"/>
                                          </p:stCondLst>
                                        </p:cTn>
                                        <p:tgtEl>
                                          <p:spTgt spid="14"/>
                                        </p:tgtEl>
                                        <p:attrNameLst>
                                          <p:attrName>style.visibility</p:attrName>
                                        </p:attrNameLst>
                                      </p:cBhvr>
                                      <p:to>
                                        <p:strVal val="visible"/>
                                      </p:to>
                                    </p:set>
                                    <p:animEffect transition="in" filter="wipe(left)">
                                      <p:cBhvr>
                                        <p:cTn id="94" dur="1000"/>
                                        <p:tgtEl>
                                          <p:spTgt spid="14"/>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nodeType="clickEffect">
                                  <p:stCondLst>
                                    <p:cond delay="0"/>
                                  </p:stCondLst>
                                  <p:childTnLst>
                                    <p:set>
                                      <p:cBhvr>
                                        <p:cTn id="98" dur="1" fill="hold">
                                          <p:stCondLst>
                                            <p:cond delay="0"/>
                                          </p:stCondLst>
                                        </p:cTn>
                                        <p:tgtEl>
                                          <p:spTgt spid="21"/>
                                        </p:tgtEl>
                                        <p:attrNameLst>
                                          <p:attrName>style.visibility</p:attrName>
                                        </p:attrNameLst>
                                      </p:cBhvr>
                                      <p:to>
                                        <p:strVal val="visible"/>
                                      </p:to>
                                    </p:set>
                                    <p:animEffect transition="in" filter="blinds(horizontal)">
                                      <p:cBhvr>
                                        <p:cTn id="99" dur="500"/>
                                        <p:tgtEl>
                                          <p:spTgt spid="21"/>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nodeType="click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blinds(horizontal)">
                                      <p:cBhvr>
                                        <p:cTn id="104" dur="500"/>
                                        <p:tgtEl>
                                          <p:spTgt spid="22"/>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nodeType="clickEffect">
                                  <p:stCondLst>
                                    <p:cond delay="0"/>
                                  </p:stCondLst>
                                  <p:childTnLst>
                                    <p:set>
                                      <p:cBhvr>
                                        <p:cTn id="108" dur="1" fill="hold">
                                          <p:stCondLst>
                                            <p:cond delay="0"/>
                                          </p:stCondLst>
                                        </p:cTn>
                                        <p:tgtEl>
                                          <p:spTgt spid="67593"/>
                                        </p:tgtEl>
                                        <p:attrNameLst>
                                          <p:attrName>style.visibility</p:attrName>
                                        </p:attrNameLst>
                                      </p:cBhvr>
                                      <p:to>
                                        <p:strVal val="visible"/>
                                      </p:to>
                                    </p:set>
                                    <p:animEffect transition="in" filter="wipe(up)">
                                      <p:cBhvr>
                                        <p:cTn id="109" dur="500"/>
                                        <p:tgtEl>
                                          <p:spTgt spid="67593"/>
                                        </p:tgtEl>
                                      </p:cBhvr>
                                    </p:animEffect>
                                  </p:childTnLst>
                                </p:cTn>
                              </p:par>
                            </p:childTnLst>
                          </p:cTn>
                        </p:par>
                        <p:par>
                          <p:cTn id="110" fill="hold">
                            <p:stCondLst>
                              <p:cond delay="500"/>
                            </p:stCondLst>
                            <p:childTnLst>
                              <p:par>
                                <p:cTn id="111" presetID="3" presetClass="entr" presetSubtype="10" fill="hold" grpId="0" nodeType="afterEffect">
                                  <p:stCondLst>
                                    <p:cond delay="0"/>
                                  </p:stCondLst>
                                  <p:childTnLst>
                                    <p:set>
                                      <p:cBhvr>
                                        <p:cTn id="112" dur="1" fill="hold">
                                          <p:stCondLst>
                                            <p:cond delay="0"/>
                                          </p:stCondLst>
                                        </p:cTn>
                                        <p:tgtEl>
                                          <p:spTgt spid="67612"/>
                                        </p:tgtEl>
                                        <p:attrNameLst>
                                          <p:attrName>style.visibility</p:attrName>
                                        </p:attrNameLst>
                                      </p:cBhvr>
                                      <p:to>
                                        <p:strVal val="visible"/>
                                      </p:to>
                                    </p:set>
                                    <p:animEffect transition="in" filter="blinds(horizontal)">
                                      <p:cBhvr>
                                        <p:cTn id="113" dur="500"/>
                                        <p:tgtEl>
                                          <p:spTgt spid="67612"/>
                                        </p:tgtEl>
                                      </p:cBhvr>
                                    </p:animEffect>
                                  </p:childTnLst>
                                </p:cTn>
                              </p:par>
                            </p:childTnLst>
                          </p:cTn>
                        </p:par>
                      </p:childTnLst>
                    </p:cTn>
                  </p:par>
                  <p:par>
                    <p:cTn id="114" fill="hold">
                      <p:stCondLst>
                        <p:cond delay="indefinite"/>
                      </p:stCondLst>
                      <p:childTnLst>
                        <p:par>
                          <p:cTn id="115" fill="hold">
                            <p:stCondLst>
                              <p:cond delay="0"/>
                            </p:stCondLst>
                            <p:childTnLst>
                              <p:par>
                                <p:cTn id="116" presetID="3" presetClass="entr" presetSubtype="10" fill="hold" nodeType="clickEffect">
                                  <p:stCondLst>
                                    <p:cond delay="0"/>
                                  </p:stCondLst>
                                  <p:childTnLst>
                                    <p:set>
                                      <p:cBhvr>
                                        <p:cTn id="117" dur="1" fill="hold">
                                          <p:stCondLst>
                                            <p:cond delay="0"/>
                                          </p:stCondLst>
                                        </p:cTn>
                                        <p:tgtEl>
                                          <p:spTgt spid="6"/>
                                        </p:tgtEl>
                                        <p:attrNameLst>
                                          <p:attrName>style.visibility</p:attrName>
                                        </p:attrNameLst>
                                      </p:cBhvr>
                                      <p:to>
                                        <p:strVal val="visible"/>
                                      </p:to>
                                    </p:set>
                                    <p:animEffect transition="in" filter="blinds(horizontal)">
                                      <p:cBhvr>
                                        <p:cTn id="118" dur="500"/>
                                        <p:tgtEl>
                                          <p:spTgt spid="6"/>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2" fill="hold" nodeType="clickEffect">
                                  <p:stCondLst>
                                    <p:cond delay="0"/>
                                  </p:stCondLst>
                                  <p:childTnLst>
                                    <p:set>
                                      <p:cBhvr>
                                        <p:cTn id="122" dur="1" fill="hold">
                                          <p:stCondLst>
                                            <p:cond delay="0"/>
                                          </p:stCondLst>
                                        </p:cTn>
                                        <p:tgtEl>
                                          <p:spTgt spid="8"/>
                                        </p:tgtEl>
                                        <p:attrNameLst>
                                          <p:attrName>style.visibility</p:attrName>
                                        </p:attrNameLst>
                                      </p:cBhvr>
                                      <p:to>
                                        <p:strVal val="visible"/>
                                      </p:to>
                                    </p:set>
                                    <p:animEffect transition="in" filter="wipe(right)">
                                      <p:cBhvr>
                                        <p:cTn id="123" dur="500"/>
                                        <p:tgtEl>
                                          <p:spTgt spid="8"/>
                                        </p:tgtEl>
                                      </p:cBhvr>
                                    </p:animEffect>
                                  </p:childTnLst>
                                </p:cTn>
                              </p:par>
                            </p:childTnLst>
                          </p:cTn>
                        </p:par>
                        <p:par>
                          <p:cTn id="124" fill="hold">
                            <p:stCondLst>
                              <p:cond delay="500"/>
                            </p:stCondLst>
                            <p:childTnLst>
                              <p:par>
                                <p:cTn id="125" presetID="22" presetClass="entr" presetSubtype="1" fill="hold" nodeType="afterEffect">
                                  <p:stCondLst>
                                    <p:cond delay="0"/>
                                  </p:stCondLst>
                                  <p:childTnLst>
                                    <p:set>
                                      <p:cBhvr>
                                        <p:cTn id="126" dur="1" fill="hold">
                                          <p:stCondLst>
                                            <p:cond delay="0"/>
                                          </p:stCondLst>
                                        </p:cTn>
                                        <p:tgtEl>
                                          <p:spTgt spid="7"/>
                                        </p:tgtEl>
                                        <p:attrNameLst>
                                          <p:attrName>style.visibility</p:attrName>
                                        </p:attrNameLst>
                                      </p:cBhvr>
                                      <p:to>
                                        <p:strVal val="visible"/>
                                      </p:to>
                                    </p:set>
                                    <p:animEffect transition="in" filter="wipe(up)">
                                      <p:cBhvr>
                                        <p:cTn id="127" dur="500"/>
                                        <p:tgtEl>
                                          <p:spTgt spid="7"/>
                                        </p:tgtEl>
                                      </p:cBhvr>
                                    </p:animEffect>
                                  </p:childTnLst>
                                </p:cTn>
                              </p:par>
                            </p:childTnLst>
                          </p:cTn>
                        </p:par>
                      </p:childTnLst>
                    </p:cTn>
                  </p:par>
                  <p:par>
                    <p:cTn id="128" fill="hold">
                      <p:stCondLst>
                        <p:cond delay="indefinite"/>
                      </p:stCondLst>
                      <p:childTnLst>
                        <p:par>
                          <p:cTn id="129" fill="hold">
                            <p:stCondLst>
                              <p:cond delay="0"/>
                            </p:stCondLst>
                            <p:childTnLst>
                              <p:par>
                                <p:cTn id="130" presetID="2" presetClass="entr" presetSubtype="2" fill="hold" grpId="0" nodeType="clickEffect">
                                  <p:stCondLst>
                                    <p:cond delay="0"/>
                                  </p:stCondLst>
                                  <p:childTnLst>
                                    <p:set>
                                      <p:cBhvr>
                                        <p:cTn id="131" dur="1" fill="hold">
                                          <p:stCondLst>
                                            <p:cond delay="0"/>
                                          </p:stCondLst>
                                        </p:cTn>
                                        <p:tgtEl>
                                          <p:spTgt spid="11"/>
                                        </p:tgtEl>
                                        <p:attrNameLst>
                                          <p:attrName>style.visibility</p:attrName>
                                        </p:attrNameLst>
                                      </p:cBhvr>
                                      <p:to>
                                        <p:strVal val="visible"/>
                                      </p:to>
                                    </p:set>
                                    <p:anim calcmode="lin" valueType="num">
                                      <p:cBhvr additive="base">
                                        <p:cTn id="132" dur="500" fill="hold"/>
                                        <p:tgtEl>
                                          <p:spTgt spid="11"/>
                                        </p:tgtEl>
                                        <p:attrNameLst>
                                          <p:attrName>ppt_x</p:attrName>
                                        </p:attrNameLst>
                                      </p:cBhvr>
                                      <p:tavLst>
                                        <p:tav tm="0">
                                          <p:val>
                                            <p:strVal val="1+#ppt_w/2"/>
                                          </p:val>
                                        </p:tav>
                                        <p:tav tm="100000">
                                          <p:val>
                                            <p:strVal val="#ppt_x"/>
                                          </p:val>
                                        </p:tav>
                                      </p:tavLst>
                                    </p:anim>
                                    <p:anim calcmode="lin" valueType="num">
                                      <p:cBhvr additive="base">
                                        <p:cTn id="133"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4" grpId="0" bldLvl="0" animBg="1"/>
      <p:bldP spid="67603" grpId="0"/>
      <p:bldP spid="67612" grpId="0" bldLvl="0" animBg="1"/>
      <p:bldP spid="9" grpId="0"/>
      <p:bldP spid="11" grpId="0"/>
      <p:bldP spid="10" grpId="0" bldLvl="0" animBg="1"/>
      <p:bldP spid="10" grpId="1" animBg="1"/>
      <p:bldP spid="12" grpId="0" bldLvl="0" animBg="1"/>
      <p:bldP spid="676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4" name="组合 23"/>
          <p:cNvGrpSpPr/>
          <p:nvPr/>
        </p:nvGrpSpPr>
        <p:grpSpPr>
          <a:xfrm>
            <a:off x="4507865" y="1916430"/>
            <a:ext cx="4257040" cy="2797810"/>
            <a:chOff x="7099" y="3018"/>
            <a:chExt cx="6704" cy="4406"/>
          </a:xfrm>
        </p:grpSpPr>
        <p:graphicFrame>
          <p:nvGraphicFramePr>
            <p:cNvPr id="68621" name="对象 68620"/>
            <p:cNvGraphicFramePr/>
            <p:nvPr/>
          </p:nvGraphicFramePr>
          <p:xfrm>
            <a:off x="7099" y="3018"/>
            <a:ext cx="6568" cy="4407"/>
          </p:xfrm>
          <a:graphic>
            <a:graphicData uri="http://schemas.openxmlformats.org/presentationml/2006/ole">
              <mc:AlternateContent xmlns:mc="http://schemas.openxmlformats.org/markup-compatibility/2006">
                <mc:Choice xmlns:v="urn:schemas-microsoft-com:vml" Requires="v">
                  <p:oleObj spid="_x0000_s3097" name="" r:id="rId1" imgW="12753975" imgH="8562975" progId="MSPhotoEd.3">
                    <p:embed/>
                  </p:oleObj>
                </mc:Choice>
                <mc:Fallback>
                  <p:oleObj name="" r:id="rId1" imgW="12753975" imgH="8562975" progId="MSPhotoEd.3">
                    <p:embed/>
                    <p:pic>
                      <p:nvPicPr>
                        <p:cNvPr id="0" name="图片 3096"/>
                        <p:cNvPicPr/>
                        <p:nvPr/>
                      </p:nvPicPr>
                      <p:blipFill>
                        <a:blip r:embed="rId2"/>
                        <a:stretch>
                          <a:fillRect/>
                        </a:stretch>
                      </p:blipFill>
                      <p:spPr>
                        <a:xfrm>
                          <a:off x="7099" y="3018"/>
                          <a:ext cx="6568" cy="4407"/>
                        </a:xfrm>
                        <a:prstGeom prst="rect">
                          <a:avLst/>
                        </a:prstGeom>
                        <a:noFill/>
                        <a:ln w="38100">
                          <a:noFill/>
                          <a:miter/>
                        </a:ln>
                      </p:spPr>
                    </p:pic>
                  </p:oleObj>
                </mc:Fallback>
              </mc:AlternateContent>
            </a:graphicData>
          </a:graphic>
        </p:graphicFrame>
        <p:sp>
          <p:nvSpPr>
            <p:cNvPr id="67603" name="文本框 67602"/>
            <p:cNvSpPr txBox="1"/>
            <p:nvPr>
              <p:custDataLst>
                <p:tags r:id="rId3"/>
              </p:custDataLst>
            </p:nvPr>
          </p:nvSpPr>
          <p:spPr>
            <a:xfrm>
              <a:off x="12643" y="4948"/>
              <a:ext cx="1161" cy="580"/>
            </a:xfrm>
            <a:prstGeom prst="rect">
              <a:avLst/>
            </a:prstGeom>
            <a:solidFill>
              <a:schemeClr val="bg1"/>
            </a:solidFill>
            <a:ln w="9525">
              <a:noFill/>
            </a:ln>
          </p:spPr>
          <p:txBody>
            <a:bodyPr wrap="square">
              <a:spAutoFit/>
            </a:bodyPr>
            <a:p>
              <a:pPr algn="l">
                <a:spcBef>
                  <a:spcPct val="50000"/>
                </a:spcBef>
              </a:pPr>
              <a:r>
                <a:rPr lang="en-US" altLang="zh-CN" sz="1800" i="1">
                  <a:solidFill>
                    <a:srgbClr val="CC0066"/>
                  </a:solidFill>
                  <a:latin typeface="Times New Roman" panose="02020603050405020304" pitchFamily="18" charset="0"/>
                </a:rPr>
                <a:t>I</a:t>
              </a:r>
              <a:r>
                <a:rPr lang="en-US" altLang="zh-CN" sz="1800" baseline="-25000">
                  <a:solidFill>
                    <a:srgbClr val="CC0066"/>
                  </a:solidFill>
                  <a:latin typeface="Times New Roman" panose="02020603050405020304" pitchFamily="18" charset="0"/>
                </a:rPr>
                <a:t>BQ</a:t>
              </a:r>
              <a:endParaRPr lang="en-US" altLang="zh-CN" sz="1800">
                <a:solidFill>
                  <a:srgbClr val="CC0066"/>
                </a:solidFill>
                <a:latin typeface="Times New Roman" panose="02020603050405020304" pitchFamily="18" charset="0"/>
              </a:endParaRPr>
            </a:p>
          </p:txBody>
        </p:sp>
      </p:grpSp>
      <p:grpSp>
        <p:nvGrpSpPr>
          <p:cNvPr id="21" name="组合 20"/>
          <p:cNvGrpSpPr/>
          <p:nvPr/>
        </p:nvGrpSpPr>
        <p:grpSpPr>
          <a:xfrm>
            <a:off x="766445" y="2069148"/>
            <a:ext cx="3429000" cy="2658427"/>
            <a:chOff x="1207" y="3033"/>
            <a:chExt cx="5400" cy="4186"/>
          </a:xfrm>
        </p:grpSpPr>
        <p:graphicFrame>
          <p:nvGraphicFramePr>
            <p:cNvPr id="68612" name="对象 68611"/>
            <p:cNvGraphicFramePr/>
            <p:nvPr/>
          </p:nvGraphicFramePr>
          <p:xfrm>
            <a:off x="1207" y="3033"/>
            <a:ext cx="5400" cy="4185"/>
          </p:xfrm>
          <a:graphic>
            <a:graphicData uri="http://schemas.openxmlformats.org/presentationml/2006/ole">
              <mc:AlternateContent xmlns:mc="http://schemas.openxmlformats.org/markup-compatibility/2006">
                <mc:Choice xmlns:v="urn:schemas-microsoft-com:vml" Requires="v">
                  <p:oleObj spid="_x0000_s3090" name="" r:id="rId4" imgW="10753725" imgH="8334375" progId="MSPhotoEd.3">
                    <p:embed/>
                  </p:oleObj>
                </mc:Choice>
                <mc:Fallback>
                  <p:oleObj name="" r:id="rId4" imgW="10753725" imgH="8334375" progId="MSPhotoEd.3">
                    <p:embed/>
                    <p:pic>
                      <p:nvPicPr>
                        <p:cNvPr id="0" name="图片 3089"/>
                        <p:cNvPicPr/>
                        <p:nvPr/>
                      </p:nvPicPr>
                      <p:blipFill>
                        <a:blip r:embed="rId5"/>
                        <a:stretch>
                          <a:fillRect/>
                        </a:stretch>
                      </p:blipFill>
                      <p:spPr>
                        <a:xfrm>
                          <a:off x="1207" y="3033"/>
                          <a:ext cx="5400" cy="4185"/>
                        </a:xfrm>
                        <a:prstGeom prst="rect">
                          <a:avLst/>
                        </a:prstGeom>
                        <a:noFill/>
                        <a:ln w="38100">
                          <a:noFill/>
                          <a:miter/>
                        </a:ln>
                      </p:spPr>
                    </p:pic>
                  </p:oleObj>
                </mc:Fallback>
              </mc:AlternateContent>
            </a:graphicData>
          </a:graphic>
        </p:graphicFrame>
        <p:cxnSp>
          <p:nvCxnSpPr>
            <p:cNvPr id="7" name="直接连接符 6"/>
            <p:cNvCxnSpPr/>
            <p:nvPr/>
          </p:nvCxnSpPr>
          <p:spPr>
            <a:xfrm>
              <a:off x="3571" y="5400"/>
              <a:ext cx="0" cy="1361"/>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67601" name="文本框 67600"/>
            <p:cNvSpPr txBox="1"/>
            <p:nvPr/>
          </p:nvSpPr>
          <p:spPr>
            <a:xfrm>
              <a:off x="1393" y="5212"/>
              <a:ext cx="747" cy="376"/>
            </a:xfrm>
            <a:prstGeom prst="rect">
              <a:avLst/>
            </a:prstGeom>
            <a:solidFill>
              <a:schemeClr val="bg1"/>
            </a:solidFill>
            <a:ln w="9525">
              <a:noFill/>
            </a:ln>
          </p:spPr>
          <p:txBody>
            <a:bodyPr wrap="square">
              <a:spAutoFit/>
            </a:bodyPr>
            <a:p>
              <a:pPr algn="l">
                <a:lnSpc>
                  <a:spcPct val="60000"/>
                </a:lnSpc>
                <a:spcBef>
                  <a:spcPts val="0"/>
                </a:spcBef>
              </a:pPr>
              <a:r>
                <a:rPr lang="en-US" altLang="zh-CN" sz="1600" i="1">
                  <a:solidFill>
                    <a:srgbClr val="CC0066"/>
                  </a:solidFill>
                  <a:latin typeface="Times New Roman" panose="02020603050405020304" pitchFamily="18" charset="0"/>
                </a:rPr>
                <a:t>I</a:t>
              </a:r>
              <a:r>
                <a:rPr lang="en-US" altLang="zh-CN" sz="1600" baseline="-25000">
                  <a:solidFill>
                    <a:srgbClr val="CC0066"/>
                  </a:solidFill>
                  <a:latin typeface="Times New Roman" panose="02020603050405020304" pitchFamily="18" charset="0"/>
                </a:rPr>
                <a:t>BQ</a:t>
              </a:r>
              <a:endParaRPr lang="en-US" altLang="zh-CN" sz="1600" baseline="-25000">
                <a:solidFill>
                  <a:srgbClr val="CC0066"/>
                </a:solidFill>
                <a:latin typeface="Times New Roman" panose="02020603050405020304" pitchFamily="18" charset="0"/>
              </a:endParaRPr>
            </a:p>
          </p:txBody>
        </p:sp>
        <p:sp>
          <p:nvSpPr>
            <p:cNvPr id="67602" name="文本框 67601"/>
            <p:cNvSpPr txBox="1"/>
            <p:nvPr/>
          </p:nvSpPr>
          <p:spPr>
            <a:xfrm>
              <a:off x="2653" y="6843"/>
              <a:ext cx="1068" cy="376"/>
            </a:xfrm>
            <a:prstGeom prst="rect">
              <a:avLst/>
            </a:prstGeom>
            <a:noFill/>
            <a:ln w="9525">
              <a:noFill/>
            </a:ln>
            <a:extLst>
              <a:ext uri="{909E8E84-426E-40DD-AFC4-6F175D3DCCD1}">
                <a14:hiddenFill xmlns:a14="http://schemas.microsoft.com/office/drawing/2010/main">
                  <a:solidFill>
                    <a:schemeClr val="bg1"/>
                  </a:solidFill>
                </a14:hiddenFill>
              </a:ext>
            </a:extLst>
          </p:spPr>
          <p:txBody>
            <a:bodyPr wrap="square">
              <a:spAutoFit/>
            </a:bodyPr>
            <a:p>
              <a:pPr algn="l">
                <a:lnSpc>
                  <a:spcPct val="60000"/>
                </a:lnSpc>
                <a:spcBef>
                  <a:spcPts val="0"/>
                </a:spcBef>
              </a:pPr>
              <a:r>
                <a:rPr lang="en-US" altLang="zh-CN" sz="1600" i="1">
                  <a:solidFill>
                    <a:srgbClr val="CC0066"/>
                  </a:solidFill>
                  <a:latin typeface="Times New Roman" panose="02020603050405020304" pitchFamily="18" charset="0"/>
                </a:rPr>
                <a:t>U</a:t>
              </a:r>
              <a:r>
                <a:rPr lang="en-US" altLang="zh-CN" sz="1600" baseline="-25000">
                  <a:solidFill>
                    <a:srgbClr val="CC0066"/>
                  </a:solidFill>
                  <a:latin typeface="Times New Roman" panose="02020603050405020304" pitchFamily="18" charset="0"/>
                </a:rPr>
                <a:t>BEQ</a:t>
              </a:r>
              <a:endParaRPr lang="en-US" altLang="zh-CN" sz="1600" baseline="-25000">
                <a:solidFill>
                  <a:srgbClr val="CC0066"/>
                </a:solidFill>
                <a:latin typeface="Times New Roman" panose="02020603050405020304" pitchFamily="18" charset="0"/>
              </a:endParaRPr>
            </a:p>
          </p:txBody>
        </p:sp>
      </p:grpSp>
      <p:graphicFrame>
        <p:nvGraphicFramePr>
          <p:cNvPr id="68611" name="对象 68610"/>
          <p:cNvGraphicFramePr/>
          <p:nvPr/>
        </p:nvGraphicFramePr>
        <p:xfrm>
          <a:off x="1704975" y="5229067"/>
          <a:ext cx="6047740" cy="1322070"/>
        </p:xfrm>
        <a:graphic>
          <a:graphicData uri="http://schemas.openxmlformats.org/presentationml/2006/ole">
            <mc:AlternateContent xmlns:mc="http://schemas.openxmlformats.org/markup-compatibility/2006">
              <mc:Choice xmlns:v="urn:schemas-microsoft-com:vml" Requires="v">
                <p:oleObj spid="_x0000_s3092" name="" r:id="rId6" imgW="3136900" imgH="685800" progId="Equation.3">
                  <p:embed/>
                </p:oleObj>
              </mc:Choice>
              <mc:Fallback>
                <p:oleObj name="" r:id="rId6" imgW="3136900" imgH="685800" progId="Equation.3">
                  <p:embed/>
                  <p:pic>
                    <p:nvPicPr>
                      <p:cNvPr id="0" name="图片 3091"/>
                      <p:cNvPicPr/>
                      <p:nvPr/>
                    </p:nvPicPr>
                    <p:blipFill>
                      <a:blip r:embed="rId7"/>
                      <a:stretch>
                        <a:fillRect/>
                      </a:stretch>
                    </p:blipFill>
                    <p:spPr>
                      <a:xfrm>
                        <a:off x="1704975" y="5229067"/>
                        <a:ext cx="6047740" cy="1322070"/>
                      </a:xfrm>
                      <a:prstGeom prst="rect">
                        <a:avLst/>
                      </a:prstGeom>
                      <a:solidFill>
                        <a:srgbClr val="66FFFF"/>
                      </a:solidFill>
                      <a:ln w="38100">
                        <a:noFill/>
                        <a:miter/>
                      </a:ln>
                    </p:spPr>
                  </p:pic>
                </p:oleObj>
              </mc:Fallback>
            </mc:AlternateContent>
          </a:graphicData>
        </a:graphic>
      </p:graphicFrame>
      <p:graphicFrame>
        <p:nvGraphicFramePr>
          <p:cNvPr id="68613" name="对象 68612"/>
          <p:cNvGraphicFramePr/>
          <p:nvPr/>
        </p:nvGraphicFramePr>
        <p:xfrm>
          <a:off x="766445" y="1468438"/>
          <a:ext cx="2743200" cy="460375"/>
        </p:xfrm>
        <a:graphic>
          <a:graphicData uri="http://schemas.openxmlformats.org/presentationml/2006/ole">
            <mc:AlternateContent xmlns:mc="http://schemas.openxmlformats.org/markup-compatibility/2006">
              <mc:Choice xmlns:v="urn:schemas-microsoft-com:vml" Requires="v">
                <p:oleObj spid="_x0000_s3093" name="" r:id="rId8" imgW="1358900" imgH="228600" progId="Equation.3">
                  <p:embed/>
                </p:oleObj>
              </mc:Choice>
              <mc:Fallback>
                <p:oleObj name="" r:id="rId8" imgW="1358900" imgH="228600" progId="Equation.3">
                  <p:embed/>
                  <p:pic>
                    <p:nvPicPr>
                      <p:cNvPr id="0" name="图片 3092"/>
                      <p:cNvPicPr/>
                      <p:nvPr/>
                    </p:nvPicPr>
                    <p:blipFill>
                      <a:blip r:embed="rId9"/>
                      <a:stretch>
                        <a:fillRect/>
                      </a:stretch>
                    </p:blipFill>
                    <p:spPr>
                      <a:xfrm>
                        <a:off x="766445" y="1468438"/>
                        <a:ext cx="2743200" cy="460375"/>
                      </a:xfrm>
                      <a:prstGeom prst="rect">
                        <a:avLst/>
                      </a:prstGeom>
                      <a:noFill/>
                      <a:ln w="12700">
                        <a:solidFill>
                          <a:srgbClr val="FF0000"/>
                        </a:solidFill>
                        <a:miter/>
                      </a:ln>
                    </p:spPr>
                  </p:pic>
                </p:oleObj>
              </mc:Fallback>
            </mc:AlternateContent>
          </a:graphicData>
        </a:graphic>
      </p:graphicFrame>
      <p:grpSp>
        <p:nvGrpSpPr>
          <p:cNvPr id="68614" name="组合 68613"/>
          <p:cNvGrpSpPr/>
          <p:nvPr/>
        </p:nvGrpSpPr>
        <p:grpSpPr>
          <a:xfrm>
            <a:off x="2985770" y="4431348"/>
            <a:ext cx="1219200" cy="533400"/>
            <a:chOff x="1872" y="2544"/>
            <a:chExt cx="768" cy="336"/>
          </a:xfrm>
        </p:grpSpPr>
        <p:sp>
          <p:nvSpPr>
            <p:cNvPr id="68615" name="直接连接符 68614"/>
            <p:cNvSpPr/>
            <p:nvPr/>
          </p:nvSpPr>
          <p:spPr>
            <a:xfrm>
              <a:off x="2112" y="2544"/>
              <a:ext cx="0" cy="336"/>
            </a:xfrm>
            <a:prstGeom prst="line">
              <a:avLst/>
            </a:prstGeom>
            <a:ln w="9525" cap="flat" cmpd="sng">
              <a:solidFill>
                <a:schemeClr val="tx1"/>
              </a:solidFill>
              <a:prstDash val="solid"/>
              <a:headEnd type="none" w="med" len="med"/>
              <a:tailEnd type="none" w="med" len="med"/>
            </a:ln>
          </p:spPr>
        </p:sp>
        <p:sp>
          <p:nvSpPr>
            <p:cNvPr id="68616" name="直接连接符 68615"/>
            <p:cNvSpPr/>
            <p:nvPr/>
          </p:nvSpPr>
          <p:spPr>
            <a:xfrm>
              <a:off x="2400" y="2544"/>
              <a:ext cx="0" cy="336"/>
            </a:xfrm>
            <a:prstGeom prst="line">
              <a:avLst/>
            </a:prstGeom>
            <a:ln w="9525" cap="flat" cmpd="sng">
              <a:solidFill>
                <a:schemeClr val="tx1"/>
              </a:solidFill>
              <a:prstDash val="solid"/>
              <a:headEnd type="none" w="med" len="med"/>
              <a:tailEnd type="none" w="med" len="med"/>
            </a:ln>
          </p:spPr>
        </p:sp>
        <p:sp>
          <p:nvSpPr>
            <p:cNvPr id="68617" name="直接连接符 68616"/>
            <p:cNvSpPr/>
            <p:nvPr/>
          </p:nvSpPr>
          <p:spPr>
            <a:xfrm flipV="1">
              <a:off x="1872" y="2784"/>
              <a:ext cx="240" cy="0"/>
            </a:xfrm>
            <a:prstGeom prst="line">
              <a:avLst/>
            </a:prstGeom>
            <a:ln w="9525" cap="flat" cmpd="sng">
              <a:solidFill>
                <a:schemeClr val="tx1"/>
              </a:solidFill>
              <a:prstDash val="solid"/>
              <a:headEnd type="none" w="med" len="med"/>
              <a:tailEnd type="triangle" w="med" len="med"/>
            </a:ln>
          </p:spPr>
        </p:sp>
        <p:sp>
          <p:nvSpPr>
            <p:cNvPr id="68618" name="直接连接符 68617"/>
            <p:cNvSpPr/>
            <p:nvPr/>
          </p:nvSpPr>
          <p:spPr>
            <a:xfrm flipH="1">
              <a:off x="2400" y="2784"/>
              <a:ext cx="240" cy="0"/>
            </a:xfrm>
            <a:prstGeom prst="line">
              <a:avLst/>
            </a:prstGeom>
            <a:ln w="9525" cap="flat" cmpd="sng">
              <a:solidFill>
                <a:schemeClr val="tx1"/>
              </a:solidFill>
              <a:prstDash val="solid"/>
              <a:headEnd type="none" w="med" len="med"/>
              <a:tailEnd type="triangle" w="med" len="med"/>
            </a:ln>
          </p:spPr>
        </p:sp>
        <p:graphicFrame>
          <p:nvGraphicFramePr>
            <p:cNvPr id="68619" name="对象 68618"/>
            <p:cNvGraphicFramePr/>
            <p:nvPr/>
          </p:nvGraphicFramePr>
          <p:xfrm>
            <a:off x="2160" y="2640"/>
            <a:ext cx="240" cy="203"/>
          </p:xfrm>
          <a:graphic>
            <a:graphicData uri="http://schemas.openxmlformats.org/presentationml/2006/ole">
              <mc:AlternateContent xmlns:mc="http://schemas.openxmlformats.org/markup-compatibility/2006">
                <mc:Choice xmlns:v="urn:schemas-microsoft-com:vml" Requires="v">
                  <p:oleObj spid="_x0000_s3100" name="" r:id="rId10" imgW="253365" imgH="215900" progId="Equation.3">
                    <p:embed/>
                  </p:oleObj>
                </mc:Choice>
                <mc:Fallback>
                  <p:oleObj name="" r:id="rId10" imgW="253365" imgH="215900" progId="Equation.3">
                    <p:embed/>
                    <p:pic>
                      <p:nvPicPr>
                        <p:cNvPr id="0" name="图片 3099"/>
                        <p:cNvPicPr/>
                        <p:nvPr/>
                      </p:nvPicPr>
                      <p:blipFill>
                        <a:blip r:embed="rId11"/>
                        <a:stretch>
                          <a:fillRect/>
                        </a:stretch>
                      </p:blipFill>
                      <p:spPr>
                        <a:xfrm>
                          <a:off x="2160" y="2640"/>
                          <a:ext cx="240" cy="203"/>
                        </a:xfrm>
                        <a:prstGeom prst="rect">
                          <a:avLst/>
                        </a:prstGeom>
                        <a:noFill/>
                        <a:ln w="38100">
                          <a:noFill/>
                          <a:miter/>
                        </a:ln>
                      </p:spPr>
                    </p:pic>
                  </p:oleObj>
                </mc:Fallback>
              </mc:AlternateContent>
            </a:graphicData>
          </a:graphic>
        </p:graphicFrame>
      </p:grpSp>
      <p:graphicFrame>
        <p:nvGraphicFramePr>
          <p:cNvPr id="68622" name="对象 68621"/>
          <p:cNvGraphicFramePr/>
          <p:nvPr/>
        </p:nvGraphicFramePr>
        <p:xfrm>
          <a:off x="7992110" y="2669858"/>
          <a:ext cx="864870" cy="355600"/>
        </p:xfrm>
        <a:graphic>
          <a:graphicData uri="http://schemas.openxmlformats.org/presentationml/2006/ole">
            <mc:AlternateContent xmlns:mc="http://schemas.openxmlformats.org/markup-compatibility/2006">
              <mc:Choice xmlns:v="urn:schemas-microsoft-com:vml" Requires="v">
                <p:oleObj spid="_x0000_s3098" name="" r:id="rId12" imgW="584200" imgH="241300" progId="Equation.3">
                  <p:embed/>
                </p:oleObj>
              </mc:Choice>
              <mc:Fallback>
                <p:oleObj name="" r:id="rId12" imgW="584200" imgH="241300" progId="Equation.3">
                  <p:embed/>
                  <p:pic>
                    <p:nvPicPr>
                      <p:cNvPr id="0" name="图片 3097"/>
                      <p:cNvPicPr/>
                      <p:nvPr/>
                    </p:nvPicPr>
                    <p:blipFill>
                      <a:blip r:embed="rId13"/>
                      <a:stretch>
                        <a:fillRect/>
                      </a:stretch>
                    </p:blipFill>
                    <p:spPr>
                      <a:xfrm>
                        <a:off x="7992110" y="2669858"/>
                        <a:ext cx="864870" cy="355600"/>
                      </a:xfrm>
                      <a:prstGeom prst="rect">
                        <a:avLst/>
                      </a:prstGeom>
                      <a:solidFill>
                        <a:srgbClr val="CCFFFF"/>
                      </a:solidFill>
                      <a:ln w="38100">
                        <a:noFill/>
                        <a:miter/>
                      </a:ln>
                    </p:spPr>
                  </p:pic>
                </p:oleObj>
              </mc:Fallback>
            </mc:AlternateContent>
          </a:graphicData>
        </a:graphic>
      </p:graphicFrame>
      <p:grpSp>
        <p:nvGrpSpPr>
          <p:cNvPr id="68623" name="组合 68622"/>
          <p:cNvGrpSpPr/>
          <p:nvPr/>
        </p:nvGrpSpPr>
        <p:grpSpPr>
          <a:xfrm>
            <a:off x="4343400" y="2526348"/>
            <a:ext cx="1066800" cy="1066800"/>
            <a:chOff x="2736" y="1344"/>
            <a:chExt cx="672" cy="672"/>
          </a:xfrm>
        </p:grpSpPr>
        <p:sp>
          <p:nvSpPr>
            <p:cNvPr id="68624" name="直接连接符 68623"/>
            <p:cNvSpPr/>
            <p:nvPr/>
          </p:nvSpPr>
          <p:spPr>
            <a:xfrm flipH="1">
              <a:off x="2736" y="1514"/>
              <a:ext cx="672" cy="0"/>
            </a:xfrm>
            <a:prstGeom prst="line">
              <a:avLst/>
            </a:prstGeom>
            <a:ln w="19050" cap="flat" cmpd="sng">
              <a:solidFill>
                <a:srgbClr val="FF3300"/>
              </a:solidFill>
              <a:prstDash val="solid"/>
              <a:headEnd type="none" w="med" len="med"/>
              <a:tailEnd type="none" w="med" len="med"/>
            </a:ln>
          </p:spPr>
        </p:sp>
        <p:sp>
          <p:nvSpPr>
            <p:cNvPr id="68625" name="直接连接符 68624"/>
            <p:cNvSpPr/>
            <p:nvPr/>
          </p:nvSpPr>
          <p:spPr>
            <a:xfrm flipH="1">
              <a:off x="2738" y="1849"/>
              <a:ext cx="288" cy="0"/>
            </a:xfrm>
            <a:prstGeom prst="line">
              <a:avLst/>
            </a:prstGeom>
            <a:ln w="19050" cap="flat" cmpd="sng">
              <a:solidFill>
                <a:srgbClr val="FF3300"/>
              </a:solidFill>
              <a:prstDash val="solid"/>
              <a:headEnd type="none" w="med" len="med"/>
              <a:tailEnd type="none" w="med" len="med"/>
            </a:ln>
          </p:spPr>
        </p:sp>
        <p:sp>
          <p:nvSpPr>
            <p:cNvPr id="68626" name="直接连接符 68625"/>
            <p:cNvSpPr/>
            <p:nvPr/>
          </p:nvSpPr>
          <p:spPr>
            <a:xfrm>
              <a:off x="2880" y="1344"/>
              <a:ext cx="0" cy="192"/>
            </a:xfrm>
            <a:prstGeom prst="line">
              <a:avLst/>
            </a:prstGeom>
            <a:ln w="19050" cap="flat" cmpd="sng">
              <a:solidFill>
                <a:srgbClr val="FF3300"/>
              </a:solidFill>
              <a:prstDash val="solid"/>
              <a:headEnd type="none" w="med" len="med"/>
              <a:tailEnd type="triangle" w="med" len="med"/>
            </a:ln>
          </p:spPr>
        </p:sp>
        <p:sp>
          <p:nvSpPr>
            <p:cNvPr id="68627" name="直接连接符 68626"/>
            <p:cNvSpPr/>
            <p:nvPr/>
          </p:nvSpPr>
          <p:spPr>
            <a:xfrm flipV="1">
              <a:off x="2880" y="1824"/>
              <a:ext cx="0" cy="192"/>
            </a:xfrm>
            <a:prstGeom prst="line">
              <a:avLst/>
            </a:prstGeom>
            <a:ln w="19050" cap="flat" cmpd="sng">
              <a:solidFill>
                <a:srgbClr val="FF3300"/>
              </a:solidFill>
              <a:prstDash val="solid"/>
              <a:headEnd type="none" w="med" len="med"/>
              <a:tailEnd type="triangle" w="med" len="med"/>
            </a:ln>
          </p:spPr>
        </p:sp>
        <p:graphicFrame>
          <p:nvGraphicFramePr>
            <p:cNvPr id="68628" name="对象 68627"/>
            <p:cNvGraphicFramePr/>
            <p:nvPr/>
          </p:nvGraphicFramePr>
          <p:xfrm>
            <a:off x="2736" y="1584"/>
            <a:ext cx="268" cy="253"/>
          </p:xfrm>
          <a:graphic>
            <a:graphicData uri="http://schemas.openxmlformats.org/presentationml/2006/ole">
              <mc:AlternateContent xmlns:mc="http://schemas.openxmlformats.org/markup-compatibility/2006">
                <mc:Choice xmlns:v="urn:schemas-microsoft-com:vml" Requires="v">
                  <p:oleObj spid="_x0000_s3101" name="" r:id="rId14" imgW="241300" imgH="228600" progId="Equation.3">
                    <p:embed/>
                  </p:oleObj>
                </mc:Choice>
                <mc:Fallback>
                  <p:oleObj name="" r:id="rId14" imgW="241300" imgH="228600" progId="Equation.3">
                    <p:embed/>
                    <p:pic>
                      <p:nvPicPr>
                        <p:cNvPr id="0" name="图片 3100"/>
                        <p:cNvPicPr/>
                        <p:nvPr/>
                      </p:nvPicPr>
                      <p:blipFill>
                        <a:blip r:embed="rId15"/>
                        <a:stretch>
                          <a:fillRect/>
                        </a:stretch>
                      </p:blipFill>
                      <p:spPr>
                        <a:xfrm>
                          <a:off x="2736" y="1584"/>
                          <a:ext cx="268" cy="253"/>
                        </a:xfrm>
                        <a:prstGeom prst="rect">
                          <a:avLst/>
                        </a:prstGeom>
                        <a:noFill/>
                        <a:ln w="38100">
                          <a:noFill/>
                          <a:miter/>
                        </a:ln>
                      </p:spPr>
                    </p:pic>
                  </p:oleObj>
                </mc:Fallback>
              </mc:AlternateContent>
            </a:graphicData>
          </a:graphic>
        </p:graphicFrame>
      </p:grpSp>
      <p:grpSp>
        <p:nvGrpSpPr>
          <p:cNvPr id="68629" name="组合 68628"/>
          <p:cNvGrpSpPr/>
          <p:nvPr/>
        </p:nvGrpSpPr>
        <p:grpSpPr>
          <a:xfrm>
            <a:off x="5334000" y="2831148"/>
            <a:ext cx="1411288" cy="2286000"/>
            <a:chOff x="3360" y="1536"/>
            <a:chExt cx="889" cy="1440"/>
          </a:xfrm>
        </p:grpSpPr>
        <p:sp>
          <p:nvSpPr>
            <p:cNvPr id="68630" name="直接连接符 68629"/>
            <p:cNvSpPr/>
            <p:nvPr/>
          </p:nvSpPr>
          <p:spPr>
            <a:xfrm>
              <a:off x="3600" y="1536"/>
              <a:ext cx="0" cy="1440"/>
            </a:xfrm>
            <a:prstGeom prst="line">
              <a:avLst/>
            </a:prstGeom>
            <a:ln w="19050" cap="flat" cmpd="sng">
              <a:solidFill>
                <a:srgbClr val="FF3300"/>
              </a:solidFill>
              <a:prstDash val="solid"/>
              <a:headEnd type="none" w="med" len="med"/>
              <a:tailEnd type="none" w="med" len="med"/>
            </a:ln>
          </p:spPr>
        </p:sp>
        <p:sp>
          <p:nvSpPr>
            <p:cNvPr id="68631" name="直接连接符 68630"/>
            <p:cNvSpPr/>
            <p:nvPr/>
          </p:nvSpPr>
          <p:spPr>
            <a:xfrm>
              <a:off x="4057" y="2677"/>
              <a:ext cx="0" cy="288"/>
            </a:xfrm>
            <a:prstGeom prst="line">
              <a:avLst/>
            </a:prstGeom>
            <a:ln w="19050" cap="flat" cmpd="sng">
              <a:solidFill>
                <a:srgbClr val="FF3300"/>
              </a:solidFill>
              <a:prstDash val="solid"/>
              <a:headEnd type="none" w="med" len="med"/>
              <a:tailEnd type="none" w="med" len="med"/>
            </a:ln>
          </p:spPr>
        </p:sp>
        <p:sp>
          <p:nvSpPr>
            <p:cNvPr id="68632" name="直接连接符 68631"/>
            <p:cNvSpPr/>
            <p:nvPr/>
          </p:nvSpPr>
          <p:spPr>
            <a:xfrm>
              <a:off x="3360" y="2784"/>
              <a:ext cx="240" cy="0"/>
            </a:xfrm>
            <a:prstGeom prst="line">
              <a:avLst/>
            </a:prstGeom>
            <a:ln w="19050" cap="flat" cmpd="sng">
              <a:solidFill>
                <a:srgbClr val="FF3300"/>
              </a:solidFill>
              <a:prstDash val="solid"/>
              <a:headEnd type="none" w="med" len="med"/>
              <a:tailEnd type="triangle" w="med" len="med"/>
            </a:ln>
          </p:spPr>
        </p:sp>
        <p:sp>
          <p:nvSpPr>
            <p:cNvPr id="68633" name="直接连接符 68632"/>
            <p:cNvSpPr/>
            <p:nvPr/>
          </p:nvSpPr>
          <p:spPr>
            <a:xfrm flipH="1">
              <a:off x="4057" y="2784"/>
              <a:ext cx="192" cy="0"/>
            </a:xfrm>
            <a:prstGeom prst="line">
              <a:avLst/>
            </a:prstGeom>
            <a:ln w="19050" cap="flat" cmpd="sng">
              <a:solidFill>
                <a:srgbClr val="FF3300"/>
              </a:solidFill>
              <a:prstDash val="solid"/>
              <a:headEnd type="none" w="med" len="med"/>
              <a:tailEnd type="triangle" w="med" len="med"/>
            </a:ln>
          </p:spPr>
        </p:sp>
        <p:graphicFrame>
          <p:nvGraphicFramePr>
            <p:cNvPr id="68634" name="对象 68633"/>
            <p:cNvGraphicFramePr/>
            <p:nvPr/>
          </p:nvGraphicFramePr>
          <p:xfrm>
            <a:off x="3648" y="2656"/>
            <a:ext cx="384" cy="256"/>
          </p:xfrm>
          <a:graphic>
            <a:graphicData uri="http://schemas.openxmlformats.org/presentationml/2006/ole">
              <mc:AlternateContent xmlns:mc="http://schemas.openxmlformats.org/markup-compatibility/2006">
                <mc:Choice xmlns:v="urn:schemas-microsoft-com:vml" Requires="v">
                  <p:oleObj spid="_x0000_s3102" name="" r:id="rId16" imgW="342900" imgH="228600" progId="Equation.3">
                    <p:embed/>
                  </p:oleObj>
                </mc:Choice>
                <mc:Fallback>
                  <p:oleObj name="" r:id="rId16" imgW="342900" imgH="228600" progId="Equation.3">
                    <p:embed/>
                    <p:pic>
                      <p:nvPicPr>
                        <p:cNvPr id="0" name="图片 3101"/>
                        <p:cNvPicPr/>
                        <p:nvPr/>
                      </p:nvPicPr>
                      <p:blipFill>
                        <a:blip r:embed="rId17"/>
                        <a:stretch>
                          <a:fillRect/>
                        </a:stretch>
                      </p:blipFill>
                      <p:spPr>
                        <a:xfrm>
                          <a:off x="3648" y="2656"/>
                          <a:ext cx="384" cy="256"/>
                        </a:xfrm>
                        <a:prstGeom prst="rect">
                          <a:avLst/>
                        </a:prstGeom>
                        <a:noFill/>
                        <a:ln w="38100">
                          <a:noFill/>
                          <a:miter/>
                        </a:ln>
                      </p:spPr>
                    </p:pic>
                  </p:oleObj>
                </mc:Fallback>
              </mc:AlternateContent>
            </a:graphicData>
          </a:graphic>
        </p:graphicFrame>
      </p:grpSp>
      <p:pic>
        <p:nvPicPr>
          <p:cNvPr id="68635" name="图片 68634" descr="Dz020304"/>
          <p:cNvPicPr>
            <a:picLocks noChangeAspect="1"/>
          </p:cNvPicPr>
          <p:nvPr/>
        </p:nvPicPr>
        <p:blipFill>
          <a:blip r:embed="rId18"/>
          <a:stretch>
            <a:fillRect/>
          </a:stretch>
        </p:blipFill>
        <p:spPr>
          <a:xfrm>
            <a:off x="5508625" y="620395"/>
            <a:ext cx="3429000" cy="1465263"/>
          </a:xfrm>
          <a:prstGeom prst="rect">
            <a:avLst/>
          </a:prstGeom>
          <a:noFill/>
          <a:ln w="9525">
            <a:noFill/>
          </a:ln>
        </p:spPr>
      </p:pic>
      <p:sp>
        <p:nvSpPr>
          <p:cNvPr id="68636" name="线形标注 1 68635"/>
          <p:cNvSpPr/>
          <p:nvPr/>
        </p:nvSpPr>
        <p:spPr>
          <a:xfrm>
            <a:off x="3886200" y="1459548"/>
            <a:ext cx="1506538" cy="452437"/>
          </a:xfrm>
          <a:prstGeom prst="borderCallout1">
            <a:avLst>
              <a:gd name="adj1" fmla="val 25264"/>
              <a:gd name="adj2" fmla="val -5060"/>
              <a:gd name="adj3" fmla="val 54384"/>
              <a:gd name="adj4" fmla="val -27185"/>
            </a:avLst>
          </a:prstGeom>
          <a:solidFill>
            <a:srgbClr val="CCFFFF"/>
          </a:solidFill>
          <a:ln w="19050" cap="flat" cmpd="sng">
            <a:solidFill>
              <a:srgbClr val="FF3300"/>
            </a:solidFill>
            <a:prstDash val="solid"/>
            <a:miter/>
            <a:headEnd type="none" w="med" len="med"/>
            <a:tailEnd type="none" w="med" len="med"/>
          </a:ln>
        </p:spPr>
        <p:txBody>
          <a:bodyPr/>
          <a:p>
            <a:r>
              <a:rPr lang="zh-CN" altLang="en-US" sz="2400" dirty="0">
                <a:latin typeface="Times New Roman" panose="02020603050405020304" pitchFamily="18" charset="0"/>
              </a:rPr>
              <a:t>斜率不变</a:t>
            </a:r>
            <a:endParaRPr lang="zh-CN" altLang="en-US" sz="2400" dirty="0">
              <a:latin typeface="Times New Roman" panose="02020603050405020304" pitchFamily="18" charset="0"/>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cxnSp>
        <p:nvCxnSpPr>
          <p:cNvPr id="2" name="直接连接符 1"/>
          <p:cNvCxnSpPr/>
          <p:nvPr/>
        </p:nvCxnSpPr>
        <p:spPr>
          <a:xfrm>
            <a:off x="1403350" y="2492375"/>
            <a:ext cx="2406650" cy="193929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21285" y="2393315"/>
            <a:ext cx="1345565" cy="290830"/>
            <a:chOff x="205" y="3296"/>
            <a:chExt cx="2119" cy="458"/>
          </a:xfrm>
        </p:grpSpPr>
        <p:pic>
          <p:nvPicPr>
            <p:cNvPr id="4" name="图片 3"/>
            <p:cNvPicPr>
              <a:picLocks noChangeAspect="1"/>
            </p:cNvPicPr>
            <p:nvPr/>
          </p:nvPicPr>
          <p:blipFill>
            <a:blip r:embed="rId19"/>
            <a:stretch>
              <a:fillRect/>
            </a:stretch>
          </p:blipFill>
          <p:spPr>
            <a:xfrm>
              <a:off x="205" y="3296"/>
              <a:ext cx="1875" cy="458"/>
            </a:xfrm>
            <a:prstGeom prst="rect">
              <a:avLst/>
            </a:prstGeom>
          </p:spPr>
        </p:pic>
        <p:cxnSp>
          <p:nvCxnSpPr>
            <p:cNvPr id="5" name="直接连接符 4"/>
            <p:cNvCxnSpPr/>
            <p:nvPr/>
          </p:nvCxnSpPr>
          <p:spPr>
            <a:xfrm flipV="1">
              <a:off x="2179" y="3473"/>
              <a:ext cx="1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 name="直接连接符 7"/>
          <p:cNvCxnSpPr/>
          <p:nvPr/>
        </p:nvCxnSpPr>
        <p:spPr>
          <a:xfrm>
            <a:off x="2362835" y="3194685"/>
            <a:ext cx="0" cy="1764000"/>
          </a:xfrm>
          <a:prstGeom prst="line">
            <a:avLst/>
          </a:prstGeom>
          <a:ln w="19050">
            <a:solidFill>
              <a:srgbClr val="0000FF"/>
            </a:solidFill>
            <a:prstDash val="lgDash"/>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1998345" y="4780280"/>
            <a:ext cx="252000" cy="0"/>
          </a:xfrm>
          <a:prstGeom prst="straightConnector1">
            <a:avLst/>
          </a:prstGeom>
          <a:ln w="127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flipV="1">
            <a:off x="2394585" y="4780280"/>
            <a:ext cx="252000" cy="0"/>
          </a:xfrm>
          <a:prstGeom prst="straightConnector1">
            <a:avLst/>
          </a:prstGeom>
          <a:ln w="127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20"/>
          <a:stretch>
            <a:fillRect/>
          </a:stretch>
        </p:blipFill>
        <p:spPr>
          <a:xfrm>
            <a:off x="2077085" y="4940300"/>
            <a:ext cx="509905" cy="224155"/>
          </a:xfrm>
          <a:prstGeom prst="rect">
            <a:avLst/>
          </a:prstGeom>
        </p:spPr>
      </p:pic>
      <p:grpSp>
        <p:nvGrpSpPr>
          <p:cNvPr id="23" name="组合 22"/>
          <p:cNvGrpSpPr/>
          <p:nvPr/>
        </p:nvGrpSpPr>
        <p:grpSpPr>
          <a:xfrm>
            <a:off x="316865" y="3205480"/>
            <a:ext cx="2058035" cy="6350"/>
            <a:chOff x="499" y="4822"/>
            <a:chExt cx="3241" cy="10"/>
          </a:xfrm>
        </p:grpSpPr>
        <p:cxnSp>
          <p:nvCxnSpPr>
            <p:cNvPr id="13" name="直接连接符 12"/>
            <p:cNvCxnSpPr/>
            <p:nvPr/>
          </p:nvCxnSpPr>
          <p:spPr>
            <a:xfrm flipH="1" flipV="1">
              <a:off x="2210" y="4832"/>
              <a:ext cx="1531"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99" y="4822"/>
              <a:ext cx="170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p:nvCxnSpPr>
        <p:spPr>
          <a:xfrm>
            <a:off x="316865" y="3557905"/>
            <a:ext cx="648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395605" y="2921000"/>
            <a:ext cx="0" cy="288000"/>
          </a:xfrm>
          <a:prstGeom prst="straightConnector1">
            <a:avLst/>
          </a:prstGeom>
          <a:ln w="127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395605" y="3557905"/>
            <a:ext cx="0" cy="288000"/>
          </a:xfrm>
          <a:prstGeom prst="straightConnector1">
            <a:avLst/>
          </a:prstGeom>
          <a:ln w="127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a:blip r:embed="rId21"/>
          <a:stretch>
            <a:fillRect/>
          </a:stretch>
        </p:blipFill>
        <p:spPr>
          <a:xfrm>
            <a:off x="238125" y="3275330"/>
            <a:ext cx="361950" cy="243205"/>
          </a:xfrm>
          <a:prstGeom prst="rect">
            <a:avLst/>
          </a:prstGeom>
        </p:spPr>
      </p:pic>
      <p:sp>
        <p:nvSpPr>
          <p:cNvPr id="19" name="圆角矩形 18"/>
          <p:cNvSpPr/>
          <p:nvPr/>
        </p:nvSpPr>
        <p:spPr>
          <a:xfrm>
            <a:off x="5436235" y="997585"/>
            <a:ext cx="647700" cy="504190"/>
          </a:xfrm>
          <a:prstGeom prst="roundRect">
            <a:avLst/>
          </a:prstGeom>
          <a:solidFill>
            <a:srgbClr val="FFFF0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608" name="椭圆 67607"/>
          <p:cNvSpPr/>
          <p:nvPr/>
        </p:nvSpPr>
        <p:spPr>
          <a:xfrm>
            <a:off x="2275205" y="3149600"/>
            <a:ext cx="152400" cy="152400"/>
          </a:xfrm>
          <a:prstGeom prst="ellipse">
            <a:avLst/>
          </a:prstGeom>
          <a:solidFill>
            <a:srgbClr val="0000FF"/>
          </a:solidFill>
          <a:ln w="9525" cap="flat" cmpd="sng">
            <a:noFill/>
            <a:prstDash val="solid"/>
            <a:headEnd type="none" w="med" len="med"/>
            <a:tailEnd type="none" w="med" len="med"/>
          </a:ln>
        </p:spPr>
        <p:txBody>
          <a:bodyPr/>
          <a:p>
            <a:endParaRPr lang="zh-CN" altLang="en-US"/>
          </a:p>
        </p:txBody>
      </p:sp>
      <p:cxnSp>
        <p:nvCxnSpPr>
          <p:cNvPr id="22" name="直接连接符 21"/>
          <p:cNvCxnSpPr/>
          <p:nvPr/>
        </p:nvCxnSpPr>
        <p:spPr>
          <a:xfrm>
            <a:off x="2264410" y="4438650"/>
            <a:ext cx="0" cy="50400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136765" y="2340610"/>
            <a:ext cx="642620" cy="368300"/>
          </a:xfrm>
          <a:prstGeom prst="rect">
            <a:avLst/>
          </a:prstGeom>
          <a:noFill/>
        </p:spPr>
        <p:txBody>
          <a:bodyPr wrap="none" rtlCol="0">
            <a:spAutoFit/>
          </a:bodyPr>
          <a:p>
            <a:r>
              <a:rPr lang="zh-CN" altLang="en-US" sz="1800">
                <a:solidFill>
                  <a:srgbClr val="FF0000"/>
                </a:solidFill>
                <a:latin typeface="黑体" panose="02010609060101010101" pitchFamily="49" charset="-122"/>
                <a:ea typeface="黑体" panose="02010609060101010101" pitchFamily="49" charset="-122"/>
              </a:rPr>
              <a:t>不变</a:t>
            </a:r>
            <a:endParaRPr lang="zh-CN" altLang="en-US" sz="1800">
              <a:solidFill>
                <a:srgbClr val="FF0000"/>
              </a:solidFill>
              <a:latin typeface="黑体" panose="02010609060101010101" pitchFamily="49" charset="-122"/>
              <a:ea typeface="黑体" panose="02010609060101010101" pitchFamily="49" charset="-122"/>
            </a:endParaRPr>
          </a:p>
        </p:txBody>
      </p:sp>
      <p:sp>
        <p:nvSpPr>
          <p:cNvPr id="26" name="椭圆 25"/>
          <p:cNvSpPr/>
          <p:nvPr/>
        </p:nvSpPr>
        <p:spPr>
          <a:xfrm>
            <a:off x="5642610" y="2715895"/>
            <a:ext cx="152400" cy="152400"/>
          </a:xfrm>
          <a:prstGeom prst="ellipse">
            <a:avLst/>
          </a:prstGeom>
          <a:solidFill>
            <a:srgbClr val="FF0000"/>
          </a:solidFill>
          <a:ln w="9525" cap="flat" cmpd="sng">
            <a:noFill/>
            <a:prstDash val="solid"/>
            <a:headEnd type="none" w="med" len="med"/>
            <a:tailEnd type="none" w="med" len="med"/>
          </a:ln>
        </p:spPr>
        <p:txBody>
          <a:bodyPr/>
          <a:p>
            <a:endParaRPr lang="zh-CN" altLang="en-US"/>
          </a:p>
        </p:txBody>
      </p:sp>
      <p:sp>
        <p:nvSpPr>
          <p:cNvPr id="68610" name="标题 68609"/>
          <p:cNvSpPr>
            <a:spLocks noGrp="1"/>
          </p:cNvSpPr>
          <p:nvPr>
            <p:ph type="title"/>
          </p:nvPr>
        </p:nvSpPr>
        <p:spPr>
          <a:xfrm>
            <a:off x="250825" y="765175"/>
            <a:ext cx="5600065" cy="641350"/>
          </a:xfrm>
        </p:spPr>
        <p:txBody>
          <a:bodyPr anchor="ctr" anchorCtr="0"/>
          <a:p>
            <a:pPr algn="l"/>
            <a:r>
              <a:rPr kumimoji="1" lang="zh-CN" altLang="en-US" sz="2800" u="sng" dirty="0" smtClean="0">
                <a:solidFill>
                  <a:srgbClr val="0000FF"/>
                </a:solidFill>
                <a:latin typeface="黑体" panose="02010609060101010101" pitchFamily="49" charset="-122"/>
                <a:ea typeface="黑体" panose="02010609060101010101" pitchFamily="49" charset="-122"/>
                <a:cs typeface="+mn-cs"/>
              </a:rPr>
              <a:t>2.</a:t>
            </a:r>
            <a:r>
              <a:rPr kumimoji="1" lang="zh-CN" altLang="en-US" sz="2800" u="sng" dirty="0" smtClean="0">
                <a:solidFill>
                  <a:srgbClr val="0000FF"/>
                </a:solidFill>
                <a:latin typeface="黑体" panose="02010609060101010101" pitchFamily="49" charset="-122"/>
                <a:ea typeface="黑体" panose="02010609060101010101" pitchFamily="49" charset="-122"/>
                <a:cs typeface="+mn-cs"/>
                <a:sym typeface="+mn-ea"/>
              </a:rPr>
              <a:t>电压放大倍数的分析</a:t>
            </a:r>
            <a:endParaRPr kumimoji="1" lang="zh-CN" altLang="en-US" sz="2400" u="sng" dirty="0" smtClean="0">
              <a:solidFill>
                <a:srgbClr val="0000FF"/>
              </a:solidFill>
              <a:latin typeface="黑体" panose="02010609060101010101" pitchFamily="49" charset="-122"/>
              <a:ea typeface="黑体" panose="02010609060101010101" pitchFamily="49" charset="-122"/>
              <a:cs typeface="+mn-cs"/>
            </a:endParaRPr>
          </a:p>
        </p:txBody>
      </p:sp>
      <p:cxnSp>
        <p:nvCxnSpPr>
          <p:cNvPr id="28" name="直接连接符 27"/>
          <p:cNvCxnSpPr/>
          <p:nvPr/>
        </p:nvCxnSpPr>
        <p:spPr>
          <a:xfrm>
            <a:off x="1386840" y="3251200"/>
            <a:ext cx="1457325" cy="1172210"/>
          </a:xfrm>
          <a:prstGeom prst="line">
            <a:avLst/>
          </a:prstGeom>
          <a:ln w="19050">
            <a:solidFill>
              <a:srgbClr val="00B050"/>
            </a:solidFill>
            <a:prstDash val="lgDash"/>
          </a:ln>
        </p:spPr>
        <p:style>
          <a:lnRef idx="1">
            <a:schemeClr val="accent1"/>
          </a:lnRef>
          <a:fillRef idx="0">
            <a:schemeClr val="accent1"/>
          </a:fillRef>
          <a:effectRef idx="0">
            <a:schemeClr val="accent1"/>
          </a:effectRef>
          <a:fontRef idx="minor">
            <a:schemeClr val="tx1"/>
          </a:fontRef>
        </p:style>
      </p:cxnSp>
      <p:sp>
        <p:nvSpPr>
          <p:cNvPr id="29" name="线形标注 1 28"/>
          <p:cNvSpPr/>
          <p:nvPr/>
        </p:nvSpPr>
        <p:spPr>
          <a:xfrm>
            <a:off x="370205" y="4727575"/>
            <a:ext cx="1033145" cy="685165"/>
          </a:xfrm>
          <a:prstGeom prst="borderCallout1">
            <a:avLst>
              <a:gd name="adj1" fmla="val -7929"/>
              <a:gd name="adj2" fmla="val 101860"/>
              <a:gd name="adj3" fmla="val -134939"/>
              <a:gd name="adj4" fmla="val 159987"/>
            </a:avLst>
          </a:prstGeom>
          <a:noFill/>
          <a:ln>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rgbClr val="00B050"/>
                </a:solidFill>
              </a:rPr>
              <a:t>可做类似分析</a:t>
            </a:r>
            <a:endParaRPr lang="zh-CN" altLang="en-US">
              <a:solidFill>
                <a:srgbClr val="00B050"/>
              </a:solidFill>
            </a:endParaRPr>
          </a:p>
        </p:txBody>
      </p:sp>
      <p:graphicFrame>
        <p:nvGraphicFramePr>
          <p:cNvPr id="12" name="Object 3"/>
          <p:cNvGraphicFramePr>
            <a:graphicFrameLocks noChangeAspect="1"/>
          </p:cNvGraphicFramePr>
          <p:nvPr/>
        </p:nvGraphicFramePr>
        <p:xfrm>
          <a:off x="7384415" y="304800"/>
          <a:ext cx="1302385" cy="315595"/>
        </p:xfrm>
        <a:graphic>
          <a:graphicData uri="http://schemas.openxmlformats.org/presentationml/2006/ole">
            <mc:AlternateContent xmlns:mc="http://schemas.openxmlformats.org/markup-compatibility/2006">
              <mc:Choice xmlns:v="urn:schemas-microsoft-com:vml" Requires="v">
                <p:oleObj spid="_x0000_s20" name="" r:id="rId22" imgW="977900" imgH="228600" progId="Equation.DSMT4">
                  <p:embed/>
                </p:oleObj>
              </mc:Choice>
              <mc:Fallback>
                <p:oleObj name="" r:id="rId22" imgW="977900" imgH="228600" progId="Equation.DSMT4">
                  <p:embed/>
                  <p:pic>
                    <p:nvPicPr>
                      <p:cNvPr id="0" name="图片 3076"/>
                      <p:cNvPicPr/>
                      <p:nvPr/>
                    </p:nvPicPr>
                    <p:blipFill>
                      <a:blip r:embed="rId23"/>
                      <a:stretch>
                        <a:fillRect/>
                      </a:stretch>
                    </p:blipFill>
                    <p:spPr>
                      <a:xfrm>
                        <a:off x="7384415" y="304800"/>
                        <a:ext cx="1302385" cy="315595"/>
                      </a:xfrm>
                      <a:prstGeom prst="rect">
                        <a:avLst/>
                      </a:prstGeom>
                      <a:solidFill>
                        <a:srgbClr val="66FFFF"/>
                      </a:solid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8613"/>
                                        </p:tgtEl>
                                        <p:attrNameLst>
                                          <p:attrName>style.visibility</p:attrName>
                                        </p:attrNameLst>
                                      </p:cBhvr>
                                      <p:to>
                                        <p:strVal val="visible"/>
                                      </p:to>
                                    </p:set>
                                    <p:animEffect transition="in" filter="blinds(horizontal)">
                                      <p:cBhvr>
                                        <p:cTn id="12" dur="500"/>
                                        <p:tgtEl>
                                          <p:spTgt spid="686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8636"/>
                                        </p:tgtEl>
                                        <p:attrNameLst>
                                          <p:attrName>style.visibility</p:attrName>
                                        </p:attrNameLst>
                                      </p:cBhvr>
                                      <p:to>
                                        <p:strVal val="visible"/>
                                      </p:to>
                                    </p:set>
                                    <p:animEffect transition="in" filter="blinds(horizontal)">
                                      <p:cBhvr>
                                        <p:cTn id="22" dur="500"/>
                                        <p:tgtEl>
                                          <p:spTgt spid="686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8614"/>
                                        </p:tgtEl>
                                        <p:attrNameLst>
                                          <p:attrName>style.visibility</p:attrName>
                                        </p:attrNameLst>
                                      </p:cBhvr>
                                      <p:to>
                                        <p:strVal val="visible"/>
                                      </p:to>
                                    </p:set>
                                    <p:anim calcmode="lin" valueType="num">
                                      <p:cBhvr additive="base">
                                        <p:cTn id="32" dur="500" fill="hold"/>
                                        <p:tgtEl>
                                          <p:spTgt spid="68614"/>
                                        </p:tgtEl>
                                        <p:attrNameLst>
                                          <p:attrName>ppt_x</p:attrName>
                                        </p:attrNameLst>
                                      </p:cBhvr>
                                      <p:tavLst>
                                        <p:tav tm="0">
                                          <p:val>
                                            <p:strVal val="#ppt_x"/>
                                          </p:val>
                                        </p:tav>
                                        <p:tav tm="100000">
                                          <p:val>
                                            <p:strVal val="#ppt_x"/>
                                          </p:val>
                                        </p:tav>
                                      </p:tavLst>
                                    </p:anim>
                                    <p:anim calcmode="lin" valueType="num">
                                      <p:cBhvr additive="base">
                                        <p:cTn id="33" dur="500" fill="hold"/>
                                        <p:tgtEl>
                                          <p:spTgt spid="6861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67608"/>
                                        </p:tgtEl>
                                        <p:attrNameLst>
                                          <p:attrName>style.visibility</p:attrName>
                                        </p:attrNameLst>
                                      </p:cBhvr>
                                      <p:to>
                                        <p:strVal val="visible"/>
                                      </p:to>
                                    </p:set>
                                    <p:animEffect transition="in" filter="blinds(horizontal)">
                                      <p:cBhvr>
                                        <p:cTn id="43" dur="500"/>
                                        <p:tgtEl>
                                          <p:spTgt spid="6760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up)">
                                      <p:cBhvr>
                                        <p:cTn id="48" dur="500"/>
                                        <p:tgtEl>
                                          <p:spTgt spid="8"/>
                                        </p:tgtEl>
                                      </p:cBhvr>
                                    </p:animEffect>
                                  </p:childTnLst>
                                </p:cTn>
                              </p:par>
                            </p:childTnLst>
                          </p:cTn>
                        </p:par>
                        <p:par>
                          <p:cTn id="49" fill="hold">
                            <p:stCondLst>
                              <p:cond delay="500"/>
                            </p:stCondLst>
                            <p:childTnLst>
                              <p:par>
                                <p:cTn id="50" presetID="22" presetClass="entr" presetSubtype="1" fill="hold"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wipe(left)">
                                      <p:cBhvr>
                                        <p:cTn id="56" dur="500"/>
                                        <p:tgtEl>
                                          <p:spTgt spid="9"/>
                                        </p:tgtEl>
                                      </p:cBhvr>
                                    </p:animEffect>
                                  </p:childTnLst>
                                </p:cTn>
                              </p:par>
                            </p:childTnLst>
                          </p:cTn>
                        </p:par>
                        <p:par>
                          <p:cTn id="57" fill="hold">
                            <p:stCondLst>
                              <p:cond delay="1500"/>
                            </p:stCondLst>
                            <p:childTnLst>
                              <p:par>
                                <p:cTn id="58" presetID="22" presetClass="entr" presetSubtype="2" fill="hold" nodeType="after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wipe(right)">
                                      <p:cBhvr>
                                        <p:cTn id="60" dur="500"/>
                                        <p:tgtEl>
                                          <p:spTgt spid="10"/>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blinds(horizontal)">
                                      <p:cBhvr>
                                        <p:cTn id="65" dur="500"/>
                                        <p:tgtEl>
                                          <p:spTgt spid="1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wipe(right)">
                                      <p:cBhvr>
                                        <p:cTn id="70" dur="500"/>
                                        <p:tgtEl>
                                          <p:spTgt spid="23"/>
                                        </p:tgtEl>
                                      </p:cBhvr>
                                    </p:animEffect>
                                  </p:childTnLst>
                                </p:cTn>
                              </p:par>
                            </p:childTnLst>
                          </p:cTn>
                        </p:par>
                        <p:par>
                          <p:cTn id="71" fill="hold">
                            <p:stCondLst>
                              <p:cond delay="500"/>
                            </p:stCondLst>
                            <p:childTnLst>
                              <p:par>
                                <p:cTn id="72" presetID="22" presetClass="entr" presetSubtype="2" fill="hold" nodeType="after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wipe(right)">
                                      <p:cBhvr>
                                        <p:cTn id="74" dur="500"/>
                                        <p:tgtEl>
                                          <p:spTgt spid="15"/>
                                        </p:tgtEl>
                                      </p:cBhvr>
                                    </p:animEffect>
                                  </p:childTnLst>
                                </p:cTn>
                              </p:par>
                            </p:childTnLst>
                          </p:cTn>
                        </p:par>
                        <p:par>
                          <p:cTn id="75" fill="hold">
                            <p:stCondLst>
                              <p:cond delay="1000"/>
                            </p:stCondLst>
                            <p:childTnLst>
                              <p:par>
                                <p:cTn id="76" presetID="22" presetClass="entr" presetSubtype="1" fill="hold"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up)">
                                      <p:cBhvr>
                                        <p:cTn id="78" dur="500"/>
                                        <p:tgtEl>
                                          <p:spTgt spid="16"/>
                                        </p:tgtEl>
                                      </p:cBhvr>
                                    </p:animEffect>
                                  </p:childTnLst>
                                </p:cTn>
                              </p:par>
                            </p:childTnLst>
                          </p:cTn>
                        </p:par>
                        <p:par>
                          <p:cTn id="79" fill="hold">
                            <p:stCondLst>
                              <p:cond delay="1500"/>
                            </p:stCondLst>
                            <p:childTnLst>
                              <p:par>
                                <p:cTn id="80" presetID="3" presetClass="entr" presetSubtype="10" fill="hold" nodeType="after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blinds(horizontal)">
                                      <p:cBhvr>
                                        <p:cTn id="82" dur="500"/>
                                        <p:tgtEl>
                                          <p:spTgt spid="17"/>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blinds(horizontal)">
                                      <p:cBhvr>
                                        <p:cTn id="87" dur="500"/>
                                        <p:tgtEl>
                                          <p:spTgt spid="18"/>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blinds(horizontal)">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12"/>
                                        </p:tgtEl>
                                        <p:attrNameLst>
                                          <p:attrName>style.visibility</p:attrName>
                                        </p:attrNameLst>
                                      </p:cBhvr>
                                      <p:to>
                                        <p:strVal val="visible"/>
                                      </p:to>
                                    </p:set>
                                    <p:anim calcmode="lin" valueType="num">
                                      <p:cBhvr additive="base">
                                        <p:cTn id="97" dur="500" fill="hold"/>
                                        <p:tgtEl>
                                          <p:spTgt spid="12"/>
                                        </p:tgtEl>
                                        <p:attrNameLst>
                                          <p:attrName>ppt_x</p:attrName>
                                        </p:attrNameLst>
                                      </p:cBhvr>
                                      <p:tavLst>
                                        <p:tav tm="0">
                                          <p:val>
                                            <p:strVal val="#ppt_x"/>
                                          </p:val>
                                        </p:tav>
                                        <p:tav tm="100000">
                                          <p:val>
                                            <p:strVal val="#ppt_x"/>
                                          </p:val>
                                        </p:tav>
                                      </p:tavLst>
                                    </p:anim>
                                    <p:anim calcmode="lin" valueType="num">
                                      <p:cBhvr additive="base">
                                        <p:cTn id="9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grpId="0" nodeType="clickEffect">
                                  <p:stCondLst>
                                    <p:cond delay="0"/>
                                  </p:stCondLst>
                                  <p:childTnLst>
                                    <p:set>
                                      <p:cBhvr>
                                        <p:cTn id="102" dur="1" fill="hold">
                                          <p:stCondLst>
                                            <p:cond delay="0"/>
                                          </p:stCondLst>
                                        </p:cTn>
                                        <p:tgtEl>
                                          <p:spTgt spid="25"/>
                                        </p:tgtEl>
                                        <p:attrNameLst>
                                          <p:attrName>style.visibility</p:attrName>
                                        </p:attrNameLst>
                                      </p:cBhvr>
                                      <p:to>
                                        <p:strVal val="visible"/>
                                      </p:to>
                                    </p:set>
                                    <p:animEffect transition="in" filter="blinds(horizontal)">
                                      <p:cBhvr>
                                        <p:cTn id="103" dur="500"/>
                                        <p:tgtEl>
                                          <p:spTgt spid="25"/>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nodeType="clickEffect">
                                  <p:stCondLst>
                                    <p:cond delay="0"/>
                                  </p:stCondLst>
                                  <p:childTnLst>
                                    <p:set>
                                      <p:cBhvr>
                                        <p:cTn id="107" dur="1" fill="hold">
                                          <p:stCondLst>
                                            <p:cond delay="0"/>
                                          </p:stCondLst>
                                        </p:cTn>
                                        <p:tgtEl>
                                          <p:spTgt spid="68622"/>
                                        </p:tgtEl>
                                        <p:attrNameLst>
                                          <p:attrName>style.visibility</p:attrName>
                                        </p:attrNameLst>
                                      </p:cBhvr>
                                      <p:to>
                                        <p:strVal val="visible"/>
                                      </p:to>
                                    </p:set>
                                    <p:animEffect transition="in" filter="blinds(horizontal)">
                                      <p:cBhvr>
                                        <p:cTn id="108" dur="500"/>
                                        <p:tgtEl>
                                          <p:spTgt spid="68622"/>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blinds(horizontal)">
                                      <p:cBhvr>
                                        <p:cTn id="113" dur="500"/>
                                        <p:tgtEl>
                                          <p:spTgt spid="26"/>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2" fill="hold" nodeType="clickEffect">
                                  <p:stCondLst>
                                    <p:cond delay="0"/>
                                  </p:stCondLst>
                                  <p:childTnLst>
                                    <p:set>
                                      <p:cBhvr>
                                        <p:cTn id="117" dur="1" fill="hold">
                                          <p:stCondLst>
                                            <p:cond delay="0"/>
                                          </p:stCondLst>
                                        </p:cTn>
                                        <p:tgtEl>
                                          <p:spTgt spid="68623"/>
                                        </p:tgtEl>
                                        <p:attrNameLst>
                                          <p:attrName>style.visibility</p:attrName>
                                        </p:attrNameLst>
                                      </p:cBhvr>
                                      <p:to>
                                        <p:strVal val="visible"/>
                                      </p:to>
                                    </p:set>
                                    <p:animEffect transition="in" filter="wipe(right)">
                                      <p:cBhvr>
                                        <p:cTn id="118" dur="500"/>
                                        <p:tgtEl>
                                          <p:spTgt spid="68623"/>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1" fill="hold" nodeType="clickEffect">
                                  <p:stCondLst>
                                    <p:cond delay="0"/>
                                  </p:stCondLst>
                                  <p:childTnLst>
                                    <p:set>
                                      <p:cBhvr>
                                        <p:cTn id="122" dur="1" fill="hold">
                                          <p:stCondLst>
                                            <p:cond delay="0"/>
                                          </p:stCondLst>
                                        </p:cTn>
                                        <p:tgtEl>
                                          <p:spTgt spid="68629"/>
                                        </p:tgtEl>
                                        <p:attrNameLst>
                                          <p:attrName>style.visibility</p:attrName>
                                        </p:attrNameLst>
                                      </p:cBhvr>
                                      <p:to>
                                        <p:strVal val="visible"/>
                                      </p:to>
                                    </p:set>
                                    <p:animEffect transition="in" filter="wipe(up)">
                                      <p:cBhvr>
                                        <p:cTn id="123" dur="500"/>
                                        <p:tgtEl>
                                          <p:spTgt spid="68629"/>
                                        </p:tgtEl>
                                      </p:cBhvr>
                                    </p:animEffect>
                                  </p:childTnLst>
                                </p:cTn>
                              </p:par>
                            </p:childTnLst>
                          </p:cTn>
                        </p:par>
                      </p:childTnLst>
                    </p:cTn>
                  </p:par>
                  <p:par>
                    <p:cTn id="124" fill="hold">
                      <p:stCondLst>
                        <p:cond delay="indefinite"/>
                      </p:stCondLst>
                      <p:childTnLst>
                        <p:par>
                          <p:cTn id="125" fill="hold">
                            <p:stCondLst>
                              <p:cond delay="0"/>
                            </p:stCondLst>
                            <p:childTnLst>
                              <p:par>
                                <p:cTn id="126" presetID="3" presetClass="entr" presetSubtype="10" fill="hold" nodeType="clickEffect">
                                  <p:stCondLst>
                                    <p:cond delay="0"/>
                                  </p:stCondLst>
                                  <p:childTnLst>
                                    <p:set>
                                      <p:cBhvr>
                                        <p:cTn id="127" dur="1" fill="hold">
                                          <p:stCondLst>
                                            <p:cond delay="0"/>
                                          </p:stCondLst>
                                        </p:cTn>
                                        <p:tgtEl>
                                          <p:spTgt spid="68611"/>
                                        </p:tgtEl>
                                        <p:attrNameLst>
                                          <p:attrName>style.visibility</p:attrName>
                                        </p:attrNameLst>
                                      </p:cBhvr>
                                      <p:to>
                                        <p:strVal val="visible"/>
                                      </p:to>
                                    </p:set>
                                    <p:animEffect transition="in" filter="blinds(horizontal)">
                                      <p:cBhvr>
                                        <p:cTn id="128" dur="500"/>
                                        <p:tgtEl>
                                          <p:spTgt spid="68611"/>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28"/>
                                        </p:tgtEl>
                                        <p:attrNameLst>
                                          <p:attrName>style.visibility</p:attrName>
                                        </p:attrNameLst>
                                      </p:cBhvr>
                                      <p:to>
                                        <p:strVal val="visible"/>
                                      </p:to>
                                    </p:set>
                                    <p:animEffect transition="in" filter="wipe(left)">
                                      <p:cBhvr>
                                        <p:cTn id="133" dur="500"/>
                                        <p:tgtEl>
                                          <p:spTgt spid="28"/>
                                        </p:tgtEl>
                                      </p:cBhvr>
                                    </p:animEffect>
                                  </p:childTnLst>
                                </p:cTn>
                              </p:par>
                            </p:childTnLst>
                          </p:cTn>
                        </p:par>
                        <p:par>
                          <p:cTn id="134" fill="hold">
                            <p:stCondLst>
                              <p:cond delay="500"/>
                            </p:stCondLst>
                            <p:childTnLst>
                              <p:par>
                                <p:cTn id="135" presetID="22" presetClass="entr" presetSubtype="2" fill="hold" grpId="0" nodeType="afterEffect">
                                  <p:stCondLst>
                                    <p:cond delay="0"/>
                                  </p:stCondLst>
                                  <p:childTnLst>
                                    <p:set>
                                      <p:cBhvr>
                                        <p:cTn id="136" dur="1" fill="hold">
                                          <p:stCondLst>
                                            <p:cond delay="0"/>
                                          </p:stCondLst>
                                        </p:cTn>
                                        <p:tgtEl>
                                          <p:spTgt spid="29"/>
                                        </p:tgtEl>
                                        <p:attrNameLst>
                                          <p:attrName>style.visibility</p:attrName>
                                        </p:attrNameLst>
                                      </p:cBhvr>
                                      <p:to>
                                        <p:strVal val="visible"/>
                                      </p:to>
                                    </p:set>
                                    <p:animEffect transition="in" filter="wipe(right)">
                                      <p:cBhvr>
                                        <p:cTn id="13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36" grpId="0" bldLvl="0" animBg="1"/>
      <p:bldP spid="67608" grpId="0" bldLvl="0" animBg="1"/>
      <p:bldP spid="25" grpId="0"/>
      <p:bldP spid="26" grpId="0" bldLvl="0" animBg="1"/>
      <p:bldP spid="19" grpId="0" animBg="1"/>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grpSp>
        <p:nvGrpSpPr>
          <p:cNvPr id="27" name="组合 26"/>
          <p:cNvGrpSpPr/>
          <p:nvPr/>
        </p:nvGrpSpPr>
        <p:grpSpPr>
          <a:xfrm>
            <a:off x="135890" y="820420"/>
            <a:ext cx="8561070" cy="4367530"/>
            <a:chOff x="214" y="3100"/>
            <a:chExt cx="13482" cy="6878"/>
          </a:xfrm>
        </p:grpSpPr>
        <p:pic>
          <p:nvPicPr>
            <p:cNvPr id="6" name="图片 5" descr="搜狗截图20230410170112"/>
            <p:cNvPicPr>
              <a:picLocks noChangeAspect="1"/>
            </p:cNvPicPr>
            <p:nvPr/>
          </p:nvPicPr>
          <p:blipFill>
            <a:blip r:embed="rId1"/>
            <a:stretch>
              <a:fillRect/>
            </a:stretch>
          </p:blipFill>
          <p:spPr>
            <a:xfrm>
              <a:off x="480" y="3100"/>
              <a:ext cx="13216" cy="6878"/>
            </a:xfrm>
            <a:prstGeom prst="rect">
              <a:avLst/>
            </a:prstGeom>
          </p:spPr>
        </p:pic>
        <p:sp>
          <p:nvSpPr>
            <p:cNvPr id="11" name="文本框 10"/>
            <p:cNvSpPr txBox="1"/>
            <p:nvPr/>
          </p:nvSpPr>
          <p:spPr>
            <a:xfrm>
              <a:off x="6290" y="8270"/>
              <a:ext cx="663" cy="376"/>
            </a:xfrm>
            <a:prstGeom prst="rect">
              <a:avLst/>
            </a:prstGeom>
            <a:solidFill>
              <a:schemeClr val="bg1"/>
            </a:solidFill>
          </p:spPr>
          <p:txBody>
            <a:bodyPr wrap="square" rtlCol="0">
              <a:spAutoFit/>
            </a:bodyPr>
            <a:p>
              <a:pPr>
                <a:lnSpc>
                  <a:spcPct val="60000"/>
                </a:lnSpc>
                <a:spcBef>
                  <a:spcPts val="0"/>
                </a:spcBef>
                <a:spcAft>
                  <a:spcPts val="0"/>
                </a:spcAft>
              </a:pPr>
              <a:r>
                <a:rPr lang="en-US" altLang="zh-CN" sz="1600" i="1">
                  <a:solidFill>
                    <a:srgbClr val="0000FF"/>
                  </a:solidFill>
                  <a:latin typeface="Times New Roman" panose="02020603050405020304" pitchFamily="18" charset="0"/>
                  <a:cs typeface="Times New Roman" panose="02020603050405020304" pitchFamily="18" charset="0"/>
                </a:rPr>
                <a:t>u</a:t>
              </a:r>
              <a:r>
                <a:rPr lang="en-US" altLang="zh-CN" sz="1600" baseline="-25000">
                  <a:solidFill>
                    <a:srgbClr val="0000FF"/>
                  </a:solidFill>
                  <a:latin typeface="Times New Roman" panose="02020603050405020304" pitchFamily="18" charset="0"/>
                  <a:cs typeface="Times New Roman" panose="02020603050405020304" pitchFamily="18" charset="0"/>
                </a:rPr>
                <a:t>i</a:t>
              </a:r>
              <a:endParaRPr lang="en-US" altLang="zh-CN" sz="1600" baseline="-25000">
                <a:solidFill>
                  <a:srgbClr val="0000FF"/>
                </a:solidFill>
                <a:latin typeface="Times New Roman" panose="02020603050405020304" pitchFamily="18" charset="0"/>
                <a:cs typeface="Times New Roman" panose="02020603050405020304" pitchFamily="18" charset="0"/>
              </a:endParaRPr>
            </a:p>
          </p:txBody>
        </p:sp>
        <p:sp>
          <p:nvSpPr>
            <p:cNvPr id="12" name="文本框 11"/>
            <p:cNvSpPr txBox="1"/>
            <p:nvPr>
              <p:custDataLst>
                <p:tags r:id="rId2"/>
              </p:custDataLst>
            </p:nvPr>
          </p:nvSpPr>
          <p:spPr>
            <a:xfrm>
              <a:off x="4121" y="7441"/>
              <a:ext cx="764" cy="376"/>
            </a:xfrm>
            <a:prstGeom prst="rect">
              <a:avLst/>
            </a:prstGeom>
            <a:solidFill>
              <a:schemeClr val="bg1"/>
            </a:solidFill>
          </p:spPr>
          <p:txBody>
            <a:bodyPr wrap="square" rtlCol="0">
              <a:spAutoFit/>
            </a:bodyPr>
            <a:p>
              <a:pPr algn="l">
                <a:lnSpc>
                  <a:spcPct val="60000"/>
                </a:lnSpc>
                <a:spcBef>
                  <a:spcPts val="0"/>
                </a:spcBef>
                <a:spcAft>
                  <a:spcPts val="0"/>
                </a:spcAft>
              </a:pPr>
              <a:r>
                <a:rPr lang="en-US" altLang="zh-CN" sz="1600" i="1">
                  <a:solidFill>
                    <a:srgbClr val="0000FF"/>
                  </a:solidFill>
                  <a:latin typeface="Times New Roman" panose="02020603050405020304" pitchFamily="18" charset="0"/>
                  <a:cs typeface="Times New Roman" panose="02020603050405020304" pitchFamily="18" charset="0"/>
                </a:rPr>
                <a:t>u</a:t>
              </a:r>
              <a:r>
                <a:rPr lang="en-US" altLang="zh-CN" sz="1600" baseline="-25000">
                  <a:solidFill>
                    <a:srgbClr val="0000FF"/>
                  </a:solidFill>
                  <a:latin typeface="Times New Roman" panose="02020603050405020304" pitchFamily="18" charset="0"/>
                  <a:cs typeface="Times New Roman" panose="02020603050405020304" pitchFamily="18" charset="0"/>
                </a:rPr>
                <a:t>be</a:t>
              </a:r>
              <a:endParaRPr lang="en-US" altLang="zh-CN" sz="1600" baseline="-25000">
                <a:solidFill>
                  <a:srgbClr val="0000FF"/>
                </a:solidFill>
                <a:latin typeface="Times New Roman" panose="02020603050405020304" pitchFamily="18" charset="0"/>
                <a:cs typeface="Times New Roman" panose="02020603050405020304" pitchFamily="18" charset="0"/>
              </a:endParaRPr>
            </a:p>
          </p:txBody>
        </p:sp>
        <p:sp>
          <p:nvSpPr>
            <p:cNvPr id="13" name="文本框 12"/>
            <p:cNvSpPr txBox="1"/>
            <p:nvPr>
              <p:custDataLst>
                <p:tags r:id="rId3"/>
              </p:custDataLst>
            </p:nvPr>
          </p:nvSpPr>
          <p:spPr>
            <a:xfrm>
              <a:off x="5873" y="4427"/>
              <a:ext cx="663" cy="376"/>
            </a:xfrm>
            <a:prstGeom prst="rect">
              <a:avLst/>
            </a:prstGeom>
            <a:solidFill>
              <a:schemeClr val="bg1"/>
            </a:solidFill>
          </p:spPr>
          <p:txBody>
            <a:bodyPr wrap="square" rtlCol="0">
              <a:spAutoFit/>
            </a:bodyPr>
            <a:p>
              <a:pPr algn="l">
                <a:lnSpc>
                  <a:spcPct val="60000"/>
                </a:lnSpc>
                <a:spcBef>
                  <a:spcPts val="0"/>
                </a:spcBef>
                <a:spcAft>
                  <a:spcPts val="0"/>
                </a:spcAft>
              </a:pPr>
              <a:r>
                <a:rPr lang="en-US" altLang="zh-CN" sz="1600" i="1">
                  <a:solidFill>
                    <a:srgbClr val="0000FF"/>
                  </a:solidFill>
                  <a:latin typeface="Times New Roman" panose="02020603050405020304" pitchFamily="18" charset="0"/>
                  <a:cs typeface="Times New Roman" panose="02020603050405020304" pitchFamily="18" charset="0"/>
                </a:rPr>
                <a:t>i</a:t>
              </a:r>
              <a:r>
                <a:rPr lang="en-US" altLang="zh-CN" sz="1600" baseline="-25000">
                  <a:solidFill>
                    <a:srgbClr val="0000FF"/>
                  </a:solidFill>
                  <a:latin typeface="Times New Roman" panose="02020603050405020304" pitchFamily="18" charset="0"/>
                  <a:cs typeface="Times New Roman" panose="02020603050405020304" pitchFamily="18" charset="0"/>
                </a:rPr>
                <a:t>b</a:t>
              </a:r>
              <a:endParaRPr lang="en-US" altLang="zh-CN" sz="1600" baseline="-25000">
                <a:solidFill>
                  <a:srgbClr val="0000FF"/>
                </a:solidFill>
                <a:latin typeface="Times New Roman" panose="02020603050405020304" pitchFamily="18" charset="0"/>
                <a:cs typeface="Times New Roman" panose="02020603050405020304" pitchFamily="18" charset="0"/>
              </a:endParaRPr>
            </a:p>
          </p:txBody>
        </p:sp>
        <p:sp>
          <p:nvSpPr>
            <p:cNvPr id="14" name="文本框 13"/>
            <p:cNvSpPr txBox="1"/>
            <p:nvPr>
              <p:custDataLst>
                <p:tags r:id="rId4"/>
              </p:custDataLst>
            </p:nvPr>
          </p:nvSpPr>
          <p:spPr>
            <a:xfrm>
              <a:off x="214" y="5357"/>
              <a:ext cx="895" cy="562"/>
            </a:xfrm>
            <a:prstGeom prst="rect">
              <a:avLst/>
            </a:prstGeom>
            <a:solidFill>
              <a:schemeClr val="bg1"/>
            </a:solidFill>
          </p:spPr>
          <p:txBody>
            <a:bodyPr wrap="square" rtlCol="0">
              <a:noAutofit/>
            </a:bodyPr>
            <a:p>
              <a:pPr algn="r">
                <a:lnSpc>
                  <a:spcPct val="60000"/>
                </a:lnSpc>
                <a:spcBef>
                  <a:spcPts val="0"/>
                </a:spcBef>
                <a:spcAft>
                  <a:spcPts val="0"/>
                </a:spcAft>
              </a:pPr>
              <a:r>
                <a:rPr lang="en-US" altLang="zh-CN" sz="1600" i="1">
                  <a:solidFill>
                    <a:srgbClr val="FF0000"/>
                  </a:solidFill>
                  <a:latin typeface="Times New Roman" panose="02020603050405020304" pitchFamily="18" charset="0"/>
                  <a:cs typeface="Times New Roman" panose="02020603050405020304" pitchFamily="18" charset="0"/>
                </a:rPr>
                <a:t>I</a:t>
              </a:r>
              <a:r>
                <a:rPr lang="en-US" altLang="zh-CN" sz="1600" baseline="-25000">
                  <a:solidFill>
                    <a:srgbClr val="FF0000"/>
                  </a:solidFill>
                  <a:latin typeface="Times New Roman" panose="02020603050405020304" pitchFamily="18" charset="0"/>
                  <a:cs typeface="Times New Roman" panose="02020603050405020304" pitchFamily="18" charset="0"/>
                </a:rPr>
                <a:t>BQ</a:t>
              </a:r>
              <a:endParaRPr lang="en-US" altLang="zh-CN" sz="1600" baseline="-25000">
                <a:solidFill>
                  <a:srgbClr val="FF0000"/>
                </a:solidFill>
                <a:latin typeface="Times New Roman" panose="02020603050405020304" pitchFamily="18" charset="0"/>
                <a:cs typeface="Times New Roman" panose="02020603050405020304" pitchFamily="18" charset="0"/>
              </a:endParaRPr>
            </a:p>
          </p:txBody>
        </p:sp>
        <p:sp>
          <p:nvSpPr>
            <p:cNvPr id="15" name="文本框 14"/>
            <p:cNvSpPr txBox="1"/>
            <p:nvPr>
              <p:custDataLst>
                <p:tags r:id="rId5"/>
              </p:custDataLst>
            </p:nvPr>
          </p:nvSpPr>
          <p:spPr>
            <a:xfrm>
              <a:off x="1442" y="7817"/>
              <a:ext cx="1161" cy="376"/>
            </a:xfrm>
            <a:prstGeom prst="rect">
              <a:avLst/>
            </a:prstGeom>
            <a:solidFill>
              <a:schemeClr val="bg1"/>
            </a:solidFill>
          </p:spPr>
          <p:txBody>
            <a:bodyPr wrap="square" rtlCol="0">
              <a:spAutoFit/>
            </a:bodyPr>
            <a:p>
              <a:pPr algn="r">
                <a:lnSpc>
                  <a:spcPct val="60000"/>
                </a:lnSpc>
                <a:spcBef>
                  <a:spcPts val="0"/>
                </a:spcBef>
                <a:spcAft>
                  <a:spcPts val="0"/>
                </a:spcAft>
              </a:pPr>
              <a:r>
                <a:rPr lang="en-US" altLang="zh-CN" sz="1600" i="1">
                  <a:solidFill>
                    <a:srgbClr val="FF0000"/>
                  </a:solidFill>
                  <a:latin typeface="Times New Roman" panose="02020603050405020304" pitchFamily="18" charset="0"/>
                  <a:cs typeface="Times New Roman" panose="02020603050405020304" pitchFamily="18" charset="0"/>
                </a:rPr>
                <a:t>U</a:t>
              </a:r>
              <a:r>
                <a:rPr lang="en-US" altLang="zh-CN" sz="1600" baseline="-25000">
                  <a:solidFill>
                    <a:srgbClr val="FF0000"/>
                  </a:solidFill>
                  <a:latin typeface="Times New Roman" panose="02020603050405020304" pitchFamily="18" charset="0"/>
                  <a:cs typeface="Times New Roman" panose="02020603050405020304" pitchFamily="18" charset="0"/>
                </a:rPr>
                <a:t>BEQ</a:t>
              </a:r>
              <a:endParaRPr lang="en-US" altLang="zh-CN" sz="1600" baseline="-25000">
                <a:solidFill>
                  <a:srgbClr val="FF0000"/>
                </a:solidFill>
                <a:latin typeface="Times New Roman" panose="02020603050405020304" pitchFamily="18" charset="0"/>
                <a:cs typeface="Times New Roman" panose="02020603050405020304" pitchFamily="18" charset="0"/>
              </a:endParaRPr>
            </a:p>
          </p:txBody>
        </p:sp>
        <p:sp>
          <p:nvSpPr>
            <p:cNvPr id="16" name="文本框 15"/>
            <p:cNvSpPr txBox="1"/>
            <p:nvPr>
              <p:custDataLst>
                <p:tags r:id="rId6"/>
              </p:custDataLst>
            </p:nvPr>
          </p:nvSpPr>
          <p:spPr>
            <a:xfrm>
              <a:off x="5220" y="6835"/>
              <a:ext cx="790" cy="376"/>
            </a:xfrm>
            <a:prstGeom prst="rect">
              <a:avLst/>
            </a:prstGeom>
            <a:solidFill>
              <a:schemeClr val="bg1"/>
            </a:solidFill>
          </p:spPr>
          <p:txBody>
            <a:bodyPr wrap="square" rtlCol="0">
              <a:spAutoFit/>
            </a:bodyPr>
            <a:p>
              <a:pPr algn="l">
                <a:lnSpc>
                  <a:spcPct val="60000"/>
                </a:lnSpc>
                <a:spcBef>
                  <a:spcPts val="0"/>
                </a:spcBef>
                <a:spcAft>
                  <a:spcPts val="0"/>
                </a:spcAft>
              </a:pPr>
              <a:r>
                <a:rPr lang="en-US" altLang="zh-CN" sz="1600" i="1">
                  <a:solidFill>
                    <a:srgbClr val="FF0000"/>
                  </a:solidFill>
                  <a:latin typeface="Times New Roman" panose="02020603050405020304" pitchFamily="18" charset="0"/>
                  <a:cs typeface="Times New Roman" panose="02020603050405020304" pitchFamily="18" charset="0"/>
                </a:rPr>
                <a:t>V</a:t>
              </a:r>
              <a:r>
                <a:rPr lang="en-US" altLang="zh-CN" sz="1600" baseline="-25000">
                  <a:solidFill>
                    <a:srgbClr val="FF0000"/>
                  </a:solidFill>
                  <a:latin typeface="Times New Roman" panose="02020603050405020304" pitchFamily="18" charset="0"/>
                  <a:cs typeface="Times New Roman" panose="02020603050405020304" pitchFamily="18" charset="0"/>
                </a:rPr>
                <a:t>BB</a:t>
              </a:r>
              <a:endParaRPr lang="en-US" altLang="zh-CN" sz="1600" baseline="-25000">
                <a:solidFill>
                  <a:srgbClr val="FF0000"/>
                </a:solidFill>
                <a:latin typeface="Times New Roman" panose="02020603050405020304" pitchFamily="18" charset="0"/>
                <a:cs typeface="Times New Roman" panose="02020603050405020304" pitchFamily="18" charset="0"/>
              </a:endParaRPr>
            </a:p>
          </p:txBody>
        </p:sp>
        <p:sp>
          <p:nvSpPr>
            <p:cNvPr id="17" name="文本框 16"/>
            <p:cNvSpPr txBox="1"/>
            <p:nvPr>
              <p:custDataLst>
                <p:tags r:id="rId7"/>
              </p:custDataLst>
            </p:nvPr>
          </p:nvSpPr>
          <p:spPr>
            <a:xfrm>
              <a:off x="2771" y="5623"/>
              <a:ext cx="469" cy="381"/>
            </a:xfrm>
            <a:prstGeom prst="rect">
              <a:avLst/>
            </a:prstGeom>
            <a:solidFill>
              <a:schemeClr val="bg1"/>
            </a:solidFill>
          </p:spPr>
          <p:txBody>
            <a:bodyPr wrap="square" rtlCol="0">
              <a:noAutofit/>
            </a:bodyPr>
            <a:p>
              <a:pPr algn="r">
                <a:lnSpc>
                  <a:spcPct val="60000"/>
                </a:lnSpc>
                <a:spcBef>
                  <a:spcPts val="0"/>
                </a:spcBef>
                <a:spcAft>
                  <a:spcPts val="0"/>
                </a:spcAft>
              </a:pPr>
              <a:r>
                <a:rPr lang="en-US" altLang="zh-CN" sz="1600" i="1">
                  <a:solidFill>
                    <a:srgbClr val="FF0000"/>
                  </a:solidFill>
                  <a:latin typeface="Times New Roman" panose="02020603050405020304" pitchFamily="18" charset="0"/>
                  <a:cs typeface="Times New Roman" panose="02020603050405020304" pitchFamily="18" charset="0"/>
                </a:rPr>
                <a:t>Q</a:t>
              </a:r>
              <a:endParaRPr lang="en-US" altLang="zh-CN" sz="1600" i="1" baseline="-25000">
                <a:solidFill>
                  <a:srgbClr val="FF0000"/>
                </a:solidFill>
                <a:latin typeface="Times New Roman" panose="02020603050405020304" pitchFamily="18" charset="0"/>
                <a:cs typeface="Times New Roman" panose="02020603050405020304" pitchFamily="18" charset="0"/>
              </a:endParaRPr>
            </a:p>
          </p:txBody>
        </p:sp>
        <p:sp>
          <p:nvSpPr>
            <p:cNvPr id="18" name="文本框 17"/>
            <p:cNvSpPr txBox="1"/>
            <p:nvPr>
              <p:custDataLst>
                <p:tags r:id="rId8"/>
              </p:custDataLst>
            </p:nvPr>
          </p:nvSpPr>
          <p:spPr>
            <a:xfrm>
              <a:off x="11963" y="4927"/>
              <a:ext cx="663" cy="396"/>
            </a:xfrm>
            <a:prstGeom prst="rect">
              <a:avLst/>
            </a:prstGeom>
            <a:solidFill>
              <a:schemeClr val="bg1"/>
            </a:solidFill>
          </p:spPr>
          <p:txBody>
            <a:bodyPr wrap="square" rtlCol="0">
              <a:noAutofit/>
            </a:bodyPr>
            <a:p>
              <a:pPr algn="l">
                <a:lnSpc>
                  <a:spcPct val="60000"/>
                </a:lnSpc>
                <a:spcBef>
                  <a:spcPts val="0"/>
                </a:spcBef>
                <a:spcAft>
                  <a:spcPts val="0"/>
                </a:spcAft>
              </a:pPr>
              <a:r>
                <a:rPr lang="en-US" altLang="zh-CN" sz="1600" i="1">
                  <a:solidFill>
                    <a:srgbClr val="0000FF"/>
                  </a:solidFill>
                  <a:latin typeface="Times New Roman" panose="02020603050405020304" pitchFamily="18" charset="0"/>
                  <a:cs typeface="Times New Roman" panose="02020603050405020304" pitchFamily="18" charset="0"/>
                </a:rPr>
                <a:t>i</a:t>
              </a:r>
              <a:r>
                <a:rPr lang="en-US" altLang="zh-CN" sz="1600" baseline="-25000">
                  <a:solidFill>
                    <a:srgbClr val="0000FF"/>
                  </a:solidFill>
                  <a:latin typeface="Times New Roman" panose="02020603050405020304" pitchFamily="18" charset="0"/>
                  <a:cs typeface="Times New Roman" panose="02020603050405020304" pitchFamily="18" charset="0"/>
                </a:rPr>
                <a:t>b</a:t>
              </a:r>
              <a:endParaRPr lang="en-US" altLang="zh-CN" sz="1600" baseline="-25000">
                <a:solidFill>
                  <a:srgbClr val="0000FF"/>
                </a:solidFill>
                <a:latin typeface="Times New Roman" panose="02020603050405020304" pitchFamily="18" charset="0"/>
                <a:cs typeface="Times New Roman" panose="02020603050405020304" pitchFamily="18" charset="0"/>
              </a:endParaRPr>
            </a:p>
          </p:txBody>
        </p:sp>
        <p:sp>
          <p:nvSpPr>
            <p:cNvPr id="19" name="文本框 18"/>
            <p:cNvSpPr txBox="1"/>
            <p:nvPr>
              <p:custDataLst>
                <p:tags r:id="rId9"/>
              </p:custDataLst>
            </p:nvPr>
          </p:nvSpPr>
          <p:spPr>
            <a:xfrm>
              <a:off x="12785" y="5422"/>
              <a:ext cx="895" cy="562"/>
            </a:xfrm>
            <a:prstGeom prst="rect">
              <a:avLst/>
            </a:prstGeom>
            <a:solidFill>
              <a:schemeClr val="bg1"/>
            </a:solidFill>
          </p:spPr>
          <p:txBody>
            <a:bodyPr wrap="square" rtlCol="0">
              <a:noAutofit/>
            </a:bodyPr>
            <a:p>
              <a:pPr algn="l">
                <a:lnSpc>
                  <a:spcPct val="60000"/>
                </a:lnSpc>
                <a:spcBef>
                  <a:spcPts val="0"/>
                </a:spcBef>
                <a:spcAft>
                  <a:spcPts val="0"/>
                </a:spcAft>
              </a:pPr>
              <a:r>
                <a:rPr lang="en-US" altLang="zh-CN" sz="1600" i="1">
                  <a:solidFill>
                    <a:srgbClr val="FF0000"/>
                  </a:solidFill>
                  <a:latin typeface="Times New Roman" panose="02020603050405020304" pitchFamily="18" charset="0"/>
                  <a:cs typeface="Times New Roman" panose="02020603050405020304" pitchFamily="18" charset="0"/>
                </a:rPr>
                <a:t>I</a:t>
              </a:r>
              <a:r>
                <a:rPr lang="en-US" altLang="zh-CN" sz="1600" baseline="-25000">
                  <a:solidFill>
                    <a:srgbClr val="FF0000"/>
                  </a:solidFill>
                  <a:latin typeface="Times New Roman" panose="02020603050405020304" pitchFamily="18" charset="0"/>
                  <a:cs typeface="Times New Roman" panose="02020603050405020304" pitchFamily="18" charset="0"/>
                </a:rPr>
                <a:t>BQ</a:t>
              </a:r>
              <a:endParaRPr lang="en-US" altLang="zh-CN" sz="1600" baseline="-25000">
                <a:solidFill>
                  <a:srgbClr val="FF0000"/>
                </a:solidFill>
                <a:latin typeface="Times New Roman" panose="02020603050405020304" pitchFamily="18" charset="0"/>
                <a:cs typeface="Times New Roman" panose="02020603050405020304" pitchFamily="18" charset="0"/>
              </a:endParaRPr>
            </a:p>
          </p:txBody>
        </p:sp>
        <p:sp>
          <p:nvSpPr>
            <p:cNvPr id="20" name="文本框 19"/>
            <p:cNvSpPr txBox="1"/>
            <p:nvPr>
              <p:custDataLst>
                <p:tags r:id="rId10"/>
              </p:custDataLst>
            </p:nvPr>
          </p:nvSpPr>
          <p:spPr>
            <a:xfrm>
              <a:off x="10090" y="5657"/>
              <a:ext cx="469" cy="381"/>
            </a:xfrm>
            <a:prstGeom prst="rect">
              <a:avLst/>
            </a:prstGeom>
            <a:solidFill>
              <a:schemeClr val="bg1"/>
            </a:solidFill>
          </p:spPr>
          <p:txBody>
            <a:bodyPr wrap="square" rtlCol="0">
              <a:noAutofit/>
            </a:bodyPr>
            <a:p>
              <a:pPr algn="r">
                <a:lnSpc>
                  <a:spcPct val="60000"/>
                </a:lnSpc>
                <a:spcBef>
                  <a:spcPts val="0"/>
                </a:spcBef>
                <a:spcAft>
                  <a:spcPts val="0"/>
                </a:spcAft>
              </a:pPr>
              <a:r>
                <a:rPr lang="en-US" altLang="zh-CN" sz="1600" i="1">
                  <a:solidFill>
                    <a:srgbClr val="FF0000"/>
                  </a:solidFill>
                  <a:latin typeface="Times New Roman" panose="02020603050405020304" pitchFamily="18" charset="0"/>
                  <a:cs typeface="Times New Roman" panose="02020603050405020304" pitchFamily="18" charset="0"/>
                </a:rPr>
                <a:t>Q</a:t>
              </a:r>
              <a:endParaRPr lang="en-US" altLang="zh-CN" sz="1600" i="1" baseline="-25000">
                <a:solidFill>
                  <a:srgbClr val="FF0000"/>
                </a:solidFill>
                <a:latin typeface="Times New Roman" panose="02020603050405020304" pitchFamily="18" charset="0"/>
                <a:cs typeface="Times New Roman" panose="02020603050405020304" pitchFamily="18" charset="0"/>
              </a:endParaRPr>
            </a:p>
          </p:txBody>
        </p:sp>
        <p:sp>
          <p:nvSpPr>
            <p:cNvPr id="21" name="文本框 20"/>
            <p:cNvSpPr txBox="1"/>
            <p:nvPr>
              <p:custDataLst>
                <p:tags r:id="rId11"/>
              </p:custDataLst>
            </p:nvPr>
          </p:nvSpPr>
          <p:spPr>
            <a:xfrm>
              <a:off x="10669" y="7328"/>
              <a:ext cx="1019" cy="376"/>
            </a:xfrm>
            <a:prstGeom prst="rect">
              <a:avLst/>
            </a:prstGeom>
            <a:solidFill>
              <a:schemeClr val="bg1"/>
            </a:solidFill>
          </p:spPr>
          <p:txBody>
            <a:bodyPr wrap="square" rtlCol="0">
              <a:spAutoFit/>
            </a:bodyPr>
            <a:p>
              <a:pPr algn="l">
                <a:lnSpc>
                  <a:spcPct val="60000"/>
                </a:lnSpc>
                <a:spcBef>
                  <a:spcPts val="0"/>
                </a:spcBef>
                <a:spcAft>
                  <a:spcPts val="0"/>
                </a:spcAft>
              </a:pPr>
              <a:r>
                <a:rPr lang="en-US" altLang="zh-CN" sz="1600" i="1">
                  <a:solidFill>
                    <a:srgbClr val="FF0000"/>
                  </a:solidFill>
                  <a:latin typeface="Times New Roman" panose="02020603050405020304" pitchFamily="18" charset="0"/>
                  <a:cs typeface="Times New Roman" panose="02020603050405020304" pitchFamily="18" charset="0"/>
                </a:rPr>
                <a:t>U</a:t>
              </a:r>
              <a:r>
                <a:rPr lang="en-US" altLang="zh-CN" sz="1600" baseline="-25000">
                  <a:solidFill>
                    <a:srgbClr val="FF0000"/>
                  </a:solidFill>
                  <a:latin typeface="Times New Roman" panose="02020603050405020304" pitchFamily="18" charset="0"/>
                  <a:cs typeface="Times New Roman" panose="02020603050405020304" pitchFamily="18" charset="0"/>
                </a:rPr>
                <a:t>CEQ</a:t>
              </a:r>
              <a:endParaRPr lang="en-US" altLang="zh-CN" sz="1600" baseline="-25000">
                <a:solidFill>
                  <a:srgbClr val="FF0000"/>
                </a:solidFill>
                <a:latin typeface="Times New Roman" panose="02020603050405020304" pitchFamily="18" charset="0"/>
                <a:cs typeface="Times New Roman" panose="02020603050405020304" pitchFamily="18" charset="0"/>
              </a:endParaRPr>
            </a:p>
          </p:txBody>
        </p:sp>
        <p:sp>
          <p:nvSpPr>
            <p:cNvPr id="22" name="文本框 21"/>
            <p:cNvSpPr txBox="1"/>
            <p:nvPr>
              <p:custDataLst>
                <p:tags r:id="rId12"/>
              </p:custDataLst>
            </p:nvPr>
          </p:nvSpPr>
          <p:spPr>
            <a:xfrm>
              <a:off x="11963" y="7667"/>
              <a:ext cx="663" cy="376"/>
            </a:xfrm>
            <a:prstGeom prst="rect">
              <a:avLst/>
            </a:prstGeom>
            <a:solidFill>
              <a:schemeClr val="bg1"/>
            </a:solidFill>
          </p:spPr>
          <p:txBody>
            <a:bodyPr wrap="square" rtlCol="0">
              <a:spAutoFit/>
            </a:bodyPr>
            <a:p>
              <a:pPr>
                <a:lnSpc>
                  <a:spcPct val="60000"/>
                </a:lnSpc>
                <a:spcBef>
                  <a:spcPts val="0"/>
                </a:spcBef>
                <a:spcAft>
                  <a:spcPts val="0"/>
                </a:spcAft>
              </a:pPr>
              <a:r>
                <a:rPr lang="en-US" altLang="zh-CN" sz="1600" i="1">
                  <a:solidFill>
                    <a:srgbClr val="0000FF"/>
                  </a:solidFill>
                  <a:latin typeface="Times New Roman" panose="02020603050405020304" pitchFamily="18" charset="0"/>
                  <a:cs typeface="Times New Roman" panose="02020603050405020304" pitchFamily="18" charset="0"/>
                </a:rPr>
                <a:t>u</a:t>
              </a:r>
              <a:r>
                <a:rPr lang="en-US" altLang="zh-CN" sz="1600" baseline="-25000">
                  <a:solidFill>
                    <a:srgbClr val="0000FF"/>
                  </a:solidFill>
                  <a:latin typeface="Times New Roman" panose="02020603050405020304" pitchFamily="18" charset="0"/>
                  <a:cs typeface="Times New Roman" panose="02020603050405020304" pitchFamily="18" charset="0"/>
                </a:rPr>
                <a:t>o</a:t>
              </a:r>
              <a:endParaRPr lang="en-US" altLang="zh-CN" sz="1600" baseline="-25000">
                <a:solidFill>
                  <a:srgbClr val="0000FF"/>
                </a:solidFill>
                <a:latin typeface="Times New Roman" panose="02020603050405020304" pitchFamily="18" charset="0"/>
                <a:cs typeface="Times New Roman" panose="02020603050405020304" pitchFamily="18" charset="0"/>
              </a:endParaRPr>
            </a:p>
          </p:txBody>
        </p:sp>
        <p:sp>
          <p:nvSpPr>
            <p:cNvPr id="23" name="文本框 22"/>
            <p:cNvSpPr txBox="1"/>
            <p:nvPr>
              <p:custDataLst>
                <p:tags r:id="rId13"/>
              </p:custDataLst>
            </p:nvPr>
          </p:nvSpPr>
          <p:spPr>
            <a:xfrm>
              <a:off x="7767" y="4331"/>
              <a:ext cx="663" cy="295"/>
            </a:xfrm>
            <a:prstGeom prst="rect">
              <a:avLst/>
            </a:prstGeom>
            <a:solidFill>
              <a:schemeClr val="bg1"/>
            </a:solidFill>
          </p:spPr>
          <p:txBody>
            <a:bodyPr wrap="square" rtlCol="0">
              <a:noAutofit/>
            </a:bodyPr>
            <a:p>
              <a:pPr algn="l">
                <a:lnSpc>
                  <a:spcPct val="60000"/>
                </a:lnSpc>
                <a:spcBef>
                  <a:spcPts val="0"/>
                </a:spcBef>
                <a:spcAft>
                  <a:spcPts val="0"/>
                </a:spcAft>
              </a:pPr>
              <a:r>
                <a:rPr lang="en-US" altLang="zh-CN" sz="1600" i="1">
                  <a:solidFill>
                    <a:srgbClr val="0000FF"/>
                  </a:solidFill>
                  <a:latin typeface="Times New Roman" panose="02020603050405020304" pitchFamily="18" charset="0"/>
                  <a:cs typeface="Times New Roman" panose="02020603050405020304" pitchFamily="18" charset="0"/>
                </a:rPr>
                <a:t>i</a:t>
              </a:r>
              <a:r>
                <a:rPr lang="en-US" altLang="zh-CN" sz="1600" baseline="-25000">
                  <a:solidFill>
                    <a:srgbClr val="0000FF"/>
                  </a:solidFill>
                  <a:latin typeface="Times New Roman" panose="02020603050405020304" pitchFamily="18" charset="0"/>
                  <a:cs typeface="Times New Roman" panose="02020603050405020304" pitchFamily="18" charset="0"/>
                </a:rPr>
                <a:t>c</a:t>
              </a:r>
              <a:endParaRPr lang="en-US" altLang="zh-CN" sz="1600" baseline="-25000">
                <a:solidFill>
                  <a:srgbClr val="0000FF"/>
                </a:solidFill>
                <a:latin typeface="Times New Roman" panose="02020603050405020304" pitchFamily="18" charset="0"/>
                <a:cs typeface="Times New Roman" panose="02020603050405020304" pitchFamily="18" charset="0"/>
              </a:endParaRPr>
            </a:p>
          </p:txBody>
        </p:sp>
        <p:sp>
          <p:nvSpPr>
            <p:cNvPr id="24" name="文本框 23"/>
            <p:cNvSpPr txBox="1"/>
            <p:nvPr>
              <p:custDataLst>
                <p:tags r:id="rId14"/>
              </p:custDataLst>
            </p:nvPr>
          </p:nvSpPr>
          <p:spPr>
            <a:xfrm>
              <a:off x="7880" y="5173"/>
              <a:ext cx="741" cy="382"/>
            </a:xfrm>
            <a:prstGeom prst="rect">
              <a:avLst/>
            </a:prstGeom>
            <a:solidFill>
              <a:schemeClr val="bg1"/>
            </a:solidFill>
          </p:spPr>
          <p:txBody>
            <a:bodyPr wrap="square" rtlCol="0">
              <a:noAutofit/>
            </a:bodyPr>
            <a:p>
              <a:pPr algn="r">
                <a:lnSpc>
                  <a:spcPct val="60000"/>
                </a:lnSpc>
                <a:spcBef>
                  <a:spcPts val="0"/>
                </a:spcBef>
                <a:spcAft>
                  <a:spcPts val="0"/>
                </a:spcAft>
              </a:pPr>
              <a:r>
                <a:rPr lang="en-US" altLang="zh-CN" sz="1600" i="1">
                  <a:solidFill>
                    <a:srgbClr val="FF0000"/>
                  </a:solidFill>
                  <a:latin typeface="Times New Roman" panose="02020603050405020304" pitchFamily="18" charset="0"/>
                  <a:cs typeface="Times New Roman" panose="02020603050405020304" pitchFamily="18" charset="0"/>
                </a:rPr>
                <a:t>I</a:t>
              </a:r>
              <a:r>
                <a:rPr lang="en-US" altLang="zh-CN" sz="1600" baseline="-25000">
                  <a:solidFill>
                    <a:srgbClr val="FF0000"/>
                  </a:solidFill>
                  <a:latin typeface="Times New Roman" panose="02020603050405020304" pitchFamily="18" charset="0"/>
                  <a:cs typeface="Times New Roman" panose="02020603050405020304" pitchFamily="18" charset="0"/>
                </a:rPr>
                <a:t>C</a:t>
              </a:r>
              <a:r>
                <a:rPr lang="en-US" altLang="zh-CN" sz="1600" baseline="-25000">
                  <a:solidFill>
                    <a:srgbClr val="FF0000"/>
                  </a:solidFill>
                  <a:latin typeface="Times New Roman" panose="02020603050405020304" pitchFamily="18" charset="0"/>
                  <a:cs typeface="Times New Roman" panose="02020603050405020304" pitchFamily="18" charset="0"/>
                </a:rPr>
                <a:t>Q</a:t>
              </a:r>
              <a:endParaRPr lang="en-US" altLang="zh-CN" sz="1600" baseline="-25000">
                <a:solidFill>
                  <a:srgbClr val="FF0000"/>
                </a:solidFill>
                <a:latin typeface="Times New Roman" panose="02020603050405020304" pitchFamily="18" charset="0"/>
                <a:cs typeface="Times New Roman" panose="02020603050405020304" pitchFamily="18" charset="0"/>
              </a:endParaRPr>
            </a:p>
          </p:txBody>
        </p:sp>
        <p:pic>
          <p:nvPicPr>
            <p:cNvPr id="26" name="图片 25"/>
            <p:cNvPicPr>
              <a:picLocks noChangeAspect="1"/>
            </p:cNvPicPr>
            <p:nvPr>
              <p:custDataLst>
                <p:tags r:id="rId15"/>
              </p:custDataLst>
            </p:nvPr>
          </p:nvPicPr>
          <p:blipFill>
            <a:blip r:embed="rId16"/>
            <a:stretch>
              <a:fillRect/>
            </a:stretch>
          </p:blipFill>
          <p:spPr>
            <a:xfrm>
              <a:off x="8696" y="7328"/>
              <a:ext cx="774" cy="486"/>
            </a:xfrm>
            <a:prstGeom prst="rect">
              <a:avLst/>
            </a:prstGeom>
          </p:spPr>
        </p:pic>
        <p:sp>
          <p:nvSpPr>
            <p:cNvPr id="25" name="文本框 24"/>
            <p:cNvSpPr txBox="1"/>
            <p:nvPr>
              <p:custDataLst>
                <p:tags r:id="rId17"/>
              </p:custDataLst>
            </p:nvPr>
          </p:nvSpPr>
          <p:spPr>
            <a:xfrm>
              <a:off x="8621" y="7327"/>
              <a:ext cx="1019" cy="376"/>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pPr algn="l">
                <a:lnSpc>
                  <a:spcPct val="60000"/>
                </a:lnSpc>
                <a:spcBef>
                  <a:spcPts val="0"/>
                </a:spcBef>
                <a:spcAft>
                  <a:spcPts val="0"/>
                </a:spcAft>
              </a:pPr>
              <a:r>
                <a:rPr lang="en-US" altLang="zh-CN" sz="1600" i="1">
                  <a:solidFill>
                    <a:srgbClr val="FF0000"/>
                  </a:solidFill>
                  <a:latin typeface="Times New Roman" panose="02020603050405020304" pitchFamily="18" charset="0"/>
                  <a:cs typeface="Times New Roman" panose="02020603050405020304" pitchFamily="18" charset="0"/>
                </a:rPr>
                <a:t>U</a:t>
              </a:r>
              <a:r>
                <a:rPr lang="en-US" altLang="zh-CN" sz="1600" baseline="-25000">
                  <a:solidFill>
                    <a:srgbClr val="FF0000"/>
                  </a:solidFill>
                  <a:latin typeface="Times New Roman" panose="02020603050405020304" pitchFamily="18" charset="0"/>
                  <a:cs typeface="Times New Roman" panose="02020603050405020304" pitchFamily="18" charset="0"/>
                </a:rPr>
                <a:t>CES</a:t>
              </a:r>
              <a:endParaRPr lang="en-US" altLang="zh-CN" sz="1600" baseline="-25000">
                <a:solidFill>
                  <a:srgbClr val="FF0000"/>
                </a:solidFill>
                <a:latin typeface="Times New Roman" panose="02020603050405020304" pitchFamily="18" charset="0"/>
                <a:cs typeface="Times New Roman" panose="02020603050405020304" pitchFamily="18" charset="0"/>
              </a:endParaRPr>
            </a:p>
          </p:txBody>
        </p:sp>
      </p:grpSp>
      <p:sp>
        <p:nvSpPr>
          <p:cNvPr id="7" name="文本框 6"/>
          <p:cNvSpPr txBox="1"/>
          <p:nvPr>
            <p:custDataLst>
              <p:tags r:id="rId18"/>
            </p:custDataLst>
          </p:nvPr>
        </p:nvSpPr>
        <p:spPr>
          <a:xfrm>
            <a:off x="2351723" y="5444490"/>
            <a:ext cx="4153535" cy="460375"/>
          </a:xfrm>
          <a:prstGeom prst="rect">
            <a:avLst/>
          </a:prstGeom>
          <a:noFill/>
        </p:spPr>
        <p:txBody>
          <a:bodyPr wrap="none" rtlCol="0" anchor="t">
            <a:spAutoFit/>
          </a:bodyPr>
          <a:p>
            <a:r>
              <a:rPr lang="zh-CN" altLang="en-US" sz="2400" dirty="0">
                <a:solidFill>
                  <a:srgbClr val="FF0000"/>
                </a:solidFill>
                <a:latin typeface="华文楷体" panose="02010600040101010101" pitchFamily="2" charset="-122"/>
                <a:ea typeface="华文楷体" panose="02010600040101010101" pitchFamily="2" charset="-122"/>
                <a:sym typeface="+mn-ea"/>
              </a:rPr>
              <a:t>基本共射放大电路的波形分析</a:t>
            </a:r>
            <a:endParaRPr lang="zh-CN" altLang="en-US" sz="2400" dirty="0">
              <a:solidFill>
                <a:srgbClr val="FF0000"/>
              </a:solidFill>
              <a:latin typeface="华文楷体" panose="02010600040101010101" pitchFamily="2" charset="-122"/>
              <a:ea typeface="华文楷体" panose="02010600040101010101" pitchFamily="2" charset="-122"/>
              <a:sym typeface="+mn-ea"/>
            </a:endParaRPr>
          </a:p>
        </p:txBody>
      </p:sp>
      <p:pic>
        <p:nvPicPr>
          <p:cNvPr id="29" name="图片 28"/>
          <p:cNvPicPr>
            <a:picLocks noChangeAspect="1"/>
          </p:cNvPicPr>
          <p:nvPr>
            <p:custDataLst>
              <p:tags r:id="rId19"/>
            </p:custDataLst>
          </p:nvPr>
        </p:nvPicPr>
        <p:blipFill>
          <a:blip r:embed="rId20"/>
          <a:stretch>
            <a:fillRect/>
          </a:stretch>
        </p:blipFill>
        <p:spPr>
          <a:xfrm>
            <a:off x="3328670" y="3467100"/>
            <a:ext cx="1028065" cy="6540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341630" y="1804035"/>
            <a:ext cx="8399780" cy="3246120"/>
          </a:xfrm>
          <a:prstGeom prst="rect">
            <a:avLst/>
          </a:prstGeom>
          <a:noFill/>
          <a:ln w="12700" cap="sq">
            <a:noFill/>
            <a:miter lim="800000"/>
            <a:headEnd type="none" w="sm" len="sm"/>
            <a:tailEnd type="none" w="sm" len="sm"/>
          </a:ln>
          <a:effectLst/>
        </p:spPr>
        <p:txBody>
          <a:bodyPr wrap="square">
            <a:spAutoFit/>
          </a:bodyPr>
          <a:lstStyle/>
          <a:p>
            <a:pPr algn="just" latinLnBrk="0">
              <a:lnSpc>
                <a:spcPct val="150000"/>
              </a:lnSpc>
              <a:spcBef>
                <a:spcPts val="600"/>
              </a:spcBef>
              <a:spcAft>
                <a:spcPts val="600"/>
              </a:spcAft>
              <a:buFont typeface="Arial" panose="020B0604020202020204" pitchFamily="34" charset="0"/>
              <a:defRPr/>
            </a:pPr>
            <a:r>
              <a:rPr lang="zh-CN" altLang="en-US" sz="2400">
                <a:solidFill>
                  <a:srgbClr val="FF0000"/>
                </a:solidFill>
                <a:latin typeface="Times New Roman" panose="02020603050405020304" pitchFamily="18" charset="0"/>
                <a:cs typeface="Times New Roman" panose="02020603050405020304" pitchFamily="18" charset="0"/>
                <a:sym typeface="+mn-ea"/>
              </a:rPr>
              <a:t>【能力培养】</a:t>
            </a:r>
            <a:endParaRPr lang="zh-CN" altLang="en-US" sz="2400" b="1">
              <a:solidFill>
                <a:srgbClr val="FF0000"/>
              </a:solidFill>
              <a:latin typeface="Times New Roman" panose="02020603050405020304" pitchFamily="18" charset="0"/>
              <a:cs typeface="Times New Roman" panose="02020603050405020304" pitchFamily="18" charset="0"/>
              <a:sym typeface="+mn-ea"/>
            </a:endParaRPr>
          </a:p>
          <a:p>
            <a:pPr marL="914400" lvl="1" indent="-457200" algn="just">
              <a:lnSpc>
                <a:spcPct val="150000"/>
              </a:lnSpc>
              <a:spcBef>
                <a:spcPts val="0"/>
              </a:spcBef>
              <a:spcAft>
                <a:spcPts val="600"/>
              </a:spcAft>
              <a:defRPr/>
            </a:pPr>
            <a:r>
              <a:rPr lang="zh-CN" altLang="en-US" sz="2400" b="1" dirty="0" smtClean="0">
                <a:solidFill>
                  <a:prstClr val="black"/>
                </a:solidFill>
                <a:effectLst/>
                <a:latin typeface="Times New Roman" panose="02020603050405020304" pitchFamily="18" charset="0"/>
                <a:cs typeface="Times New Roman" panose="02020603050405020304" pitchFamily="18" charset="0"/>
                <a:sym typeface="+mn-ea"/>
              </a:rPr>
              <a:t>（1）掌握三种组态基本放大电路的组成原理、非线性失真和动态范围等基本原理及基本概念；</a:t>
            </a:r>
            <a:endParaRPr lang="zh-CN" altLang="en-US" sz="2400" b="1" dirty="0" smtClean="0">
              <a:solidFill>
                <a:prstClr val="black"/>
              </a:solidFill>
              <a:effectLst/>
              <a:latin typeface="Times New Roman" panose="02020603050405020304" pitchFamily="18" charset="0"/>
              <a:cs typeface="Times New Roman" panose="02020603050405020304" pitchFamily="18" charset="0"/>
              <a:sym typeface="+mn-ea"/>
            </a:endParaRPr>
          </a:p>
          <a:p>
            <a:pPr marL="914400" lvl="1" indent="-457200" algn="just" latinLnBrk="0">
              <a:lnSpc>
                <a:spcPct val="150000"/>
              </a:lnSpc>
              <a:spcBef>
                <a:spcPts val="600"/>
              </a:spcBef>
              <a:spcAft>
                <a:spcPts val="600"/>
              </a:spcAft>
              <a:defRPr/>
            </a:pPr>
            <a:r>
              <a:rPr lang="zh-CN" altLang="en-US" sz="2400" b="1" dirty="0" smtClean="0">
                <a:solidFill>
                  <a:prstClr val="black"/>
                </a:solidFill>
                <a:effectLst/>
                <a:latin typeface="Times New Roman" panose="02020603050405020304" pitchFamily="18" charset="0"/>
                <a:cs typeface="Times New Roman" panose="02020603050405020304" pitchFamily="18" charset="0"/>
                <a:sym typeface="+mn-ea"/>
              </a:rPr>
              <a:t>（2）能够对三种组态基本放大电路进行静态、动态分析；</a:t>
            </a:r>
            <a:endParaRPr lang="zh-CN" altLang="en-US" sz="2400" b="1" dirty="0" smtClean="0">
              <a:solidFill>
                <a:prstClr val="black"/>
              </a:solidFill>
              <a:effectLst/>
              <a:latin typeface="Times New Roman" panose="02020603050405020304" pitchFamily="18" charset="0"/>
              <a:cs typeface="Times New Roman" panose="02020603050405020304" pitchFamily="18" charset="0"/>
              <a:sym typeface="+mn-ea"/>
            </a:endParaRPr>
          </a:p>
          <a:p>
            <a:pPr marL="914400" lvl="1" indent="-457200" algn="just" latinLnBrk="0">
              <a:lnSpc>
                <a:spcPct val="150000"/>
              </a:lnSpc>
              <a:spcBef>
                <a:spcPts val="600"/>
              </a:spcBef>
              <a:spcAft>
                <a:spcPts val="600"/>
              </a:spcAft>
              <a:defRPr/>
            </a:pPr>
            <a:r>
              <a:rPr lang="zh-CN" altLang="en-US" sz="2400" b="1" dirty="0" smtClean="0">
                <a:solidFill>
                  <a:prstClr val="black"/>
                </a:solidFill>
                <a:effectLst/>
                <a:latin typeface="Times New Roman" panose="02020603050405020304" pitchFamily="18" charset="0"/>
                <a:cs typeface="Times New Roman" panose="02020603050405020304" pitchFamily="18" charset="0"/>
                <a:sym typeface="+mn-ea"/>
              </a:rPr>
              <a:t>（3）能够掌握三种组态基本放大电路的应用特点。</a:t>
            </a:r>
            <a:endParaRPr lang="zh-CN" altLang="en-US" sz="2400" b="1" dirty="0" smtClean="0">
              <a:solidFill>
                <a:prstClr val="black"/>
              </a:solidFill>
              <a:effectLst/>
              <a:latin typeface="Times New Roman" panose="02020603050405020304" pitchFamily="18" charset="0"/>
              <a:cs typeface="Times New Roman" panose="02020603050405020304" pitchFamily="18" charset="0"/>
              <a:sym typeface="+mn-ea"/>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65" name="文本框 14344"/>
          <p:cNvSpPr txBox="1"/>
          <p:nvPr/>
        </p:nvSpPr>
        <p:spPr>
          <a:xfrm>
            <a:off x="3708400" y="5876925"/>
            <a:ext cx="1828800" cy="553085"/>
          </a:xfrm>
          <a:prstGeom prst="rect">
            <a:avLst/>
          </a:prstGeom>
          <a:noFill/>
          <a:ln w="9525">
            <a:noFill/>
          </a:ln>
        </p:spPr>
        <p:txBody>
          <a:bodyPr anchor="t" anchorCtr="0">
            <a:spAutoFit/>
          </a:bodyPr>
          <a:p>
            <a:pPr eaLnBrk="0" hangingPunct="0">
              <a:lnSpc>
                <a:spcPct val="150000"/>
              </a:lnSpc>
            </a:pPr>
            <a:r>
              <a:rPr lang="zh-CN" altLang="en-US" sz="2000" b="1">
                <a:solidFill>
                  <a:srgbClr val="008080"/>
                </a:solidFill>
                <a:latin typeface="Times New Roman" panose="02020603050405020304" pitchFamily="18" charset="0"/>
                <a:ea typeface="楷体" panose="02010609060101010101" pitchFamily="49" charset="-122"/>
              </a:rPr>
              <a:t>（</a:t>
            </a:r>
            <a:r>
              <a:rPr lang="zh-CN" altLang="en-US" sz="2000" b="1" dirty="0">
                <a:solidFill>
                  <a:srgbClr val="008080"/>
                </a:solidFill>
                <a:latin typeface="Times New Roman" panose="02020603050405020304" pitchFamily="18" charset="0"/>
                <a:ea typeface="楷体" panose="02010609060101010101" pitchFamily="49" charset="-122"/>
                <a:hlinkClick r:id="rId1" action="ppaction://hlinkfile"/>
              </a:rPr>
              <a:t>动画</a:t>
            </a:r>
            <a:r>
              <a:rPr lang="en-US" altLang="zh-CN" sz="2000" b="1">
                <a:solidFill>
                  <a:srgbClr val="008080"/>
                </a:solidFill>
                <a:latin typeface="Times New Roman" panose="02020603050405020304" pitchFamily="18" charset="0"/>
                <a:ea typeface="楷体" panose="02010609060101010101" pitchFamily="49" charset="-122"/>
                <a:hlinkClick r:id="rId1" action="ppaction://hlinkfile"/>
              </a:rPr>
              <a:t>2-1</a:t>
            </a:r>
            <a:r>
              <a:rPr lang="zh-CN" altLang="en-US" sz="2000" b="1">
                <a:solidFill>
                  <a:srgbClr val="008080"/>
                </a:solidFill>
                <a:latin typeface="Times New Roman" panose="02020603050405020304" pitchFamily="18" charset="0"/>
                <a:ea typeface="楷体" panose="02010609060101010101" pitchFamily="49" charset="-122"/>
              </a:rPr>
              <a:t>）</a:t>
            </a:r>
            <a:endParaRPr lang="zh-CN" altLang="en-US" sz="2000" b="1">
              <a:solidFill>
                <a:srgbClr val="008080"/>
              </a:solidFill>
              <a:latin typeface="Times New Roman" panose="02020603050405020304" pitchFamily="18" charset="0"/>
              <a:ea typeface="楷体" panose="02010609060101010101" pitchFamily="49" charset="-122"/>
            </a:endParaRPr>
          </a:p>
        </p:txBody>
      </p:sp>
      <p:sp>
        <p:nvSpPr>
          <p:cNvPr id="164866" name="文本框 14341"/>
          <p:cNvSpPr txBox="1"/>
          <p:nvPr/>
        </p:nvSpPr>
        <p:spPr>
          <a:xfrm>
            <a:off x="2482850" y="5661343"/>
            <a:ext cx="5410200" cy="398780"/>
          </a:xfrm>
          <a:prstGeom prst="rect">
            <a:avLst/>
          </a:prstGeom>
          <a:noFill/>
          <a:ln w="9525">
            <a:noFill/>
          </a:ln>
        </p:spPr>
        <p:txBody>
          <a:bodyPr anchor="t" anchorCtr="0">
            <a:spAutoFit/>
          </a:bodyPr>
          <a:p>
            <a:pPr>
              <a:spcBef>
                <a:spcPct val="50000"/>
              </a:spcBef>
            </a:pPr>
            <a:r>
              <a:rPr lang="zh-CN" altLang="en-US" sz="2000" b="1" dirty="0" smtClean="0">
                <a:solidFill>
                  <a:srgbClr val="FF0000"/>
                </a:solidFill>
                <a:latin typeface="Times New Roman" panose="02020603050405020304" pitchFamily="18" charset="0"/>
                <a:ea typeface="楷体" panose="02010609060101010101" pitchFamily="49" charset="-122"/>
              </a:rPr>
              <a:t>放大电路的动态图解分析</a:t>
            </a:r>
            <a:endParaRPr lang="zh-CN" altLang="en-US" b="1" dirty="0">
              <a:latin typeface="Times New Roman" panose="02020603050405020304" pitchFamily="18" charset="0"/>
              <a:ea typeface="楷体" panose="02010609060101010101" pitchFamily="49" charset="-122"/>
            </a:endParaRPr>
          </a:p>
        </p:txBody>
      </p:sp>
      <p:grpSp>
        <p:nvGrpSpPr>
          <p:cNvPr id="7" name="组合 6"/>
          <p:cNvGrpSpPr/>
          <p:nvPr/>
        </p:nvGrpSpPr>
        <p:grpSpPr>
          <a:xfrm>
            <a:off x="1476375" y="765175"/>
            <a:ext cx="6484620" cy="4878705"/>
            <a:chOff x="2325" y="1205"/>
            <a:chExt cx="10212" cy="7683"/>
          </a:xfrm>
        </p:grpSpPr>
        <p:graphicFrame>
          <p:nvGraphicFramePr>
            <p:cNvPr id="164867" name="对象 14349"/>
            <p:cNvGraphicFramePr/>
            <p:nvPr/>
          </p:nvGraphicFramePr>
          <p:xfrm>
            <a:off x="2325" y="1205"/>
            <a:ext cx="10205" cy="7683"/>
          </p:xfrm>
          <a:graphic>
            <a:graphicData uri="http://schemas.openxmlformats.org/presentationml/2006/ole">
              <mc:AlternateContent xmlns:mc="http://schemas.openxmlformats.org/markup-compatibility/2006">
                <mc:Choice xmlns:v="urn:schemas-microsoft-com:vml" Requires="v">
                  <p:oleObj spid="_x0000_s3101" name="" r:id="rId2" imgW="4314825" imgH="3248025" progId="Paint.Picture">
                    <p:embed/>
                  </p:oleObj>
                </mc:Choice>
                <mc:Fallback>
                  <p:oleObj name="" r:id="rId2" imgW="4314825" imgH="3248025" progId="Paint.Picture">
                    <p:embed/>
                    <p:pic>
                      <p:nvPicPr>
                        <p:cNvPr id="0" name="图片 3100"/>
                        <p:cNvPicPr/>
                        <p:nvPr/>
                      </p:nvPicPr>
                      <p:blipFill>
                        <a:blip r:embed="rId3"/>
                        <a:stretch>
                          <a:fillRect/>
                        </a:stretch>
                      </p:blipFill>
                      <p:spPr>
                        <a:xfrm>
                          <a:off x="2325" y="1205"/>
                          <a:ext cx="10205" cy="7683"/>
                        </a:xfrm>
                        <a:prstGeom prst="rect">
                          <a:avLst/>
                        </a:prstGeom>
                        <a:noFill/>
                        <a:ln w="38100">
                          <a:noFill/>
                          <a:miter/>
                        </a:ln>
                      </p:spPr>
                    </p:pic>
                  </p:oleObj>
                </mc:Fallback>
              </mc:AlternateContent>
            </a:graphicData>
          </a:graphic>
        </p:graphicFrame>
        <p:sp>
          <p:nvSpPr>
            <p:cNvPr id="23" name="文本框 22"/>
            <p:cNvSpPr txBox="1"/>
            <p:nvPr>
              <p:custDataLst>
                <p:tags r:id="rId4"/>
              </p:custDataLst>
            </p:nvPr>
          </p:nvSpPr>
          <p:spPr>
            <a:xfrm>
              <a:off x="11409" y="4833"/>
              <a:ext cx="1128" cy="840"/>
            </a:xfrm>
            <a:prstGeom prst="rect">
              <a:avLst/>
            </a:prstGeom>
            <a:solidFill>
              <a:srgbClr val="22F2D6"/>
            </a:solidFill>
          </p:spPr>
          <p:txBody>
            <a:bodyPr wrap="square" rtlCol="0" anchor="t">
              <a:spAutoFit/>
            </a:bodyPr>
            <a:p>
              <a:pPr marL="0" indent="0">
                <a:lnSpc>
                  <a:spcPct val="80000"/>
                </a:lnSpc>
                <a:spcBef>
                  <a:spcPts val="0"/>
                </a:spcBef>
                <a:spcAft>
                  <a:spcPts val="0"/>
                </a:spcAft>
                <a:buNone/>
              </a:pPr>
              <a:r>
                <a:rPr kumimoji="0" lang="en-US" altLang="zh-CN" sz="1800" b="1" i="1" noProof="0" dirty="0">
                  <a:ln>
                    <a:noFill/>
                  </a:ln>
                  <a:solidFill>
                    <a:srgbClr val="000000"/>
                  </a:solidFill>
                  <a:effectLst/>
                  <a:uLnTx/>
                  <a:uFillTx/>
                  <a:latin typeface="Times New Roman" panose="02020603050405020304"/>
                  <a:ea typeface="楷体" panose="02010609060101010101" pitchFamily="49" charset="-122"/>
                  <a:cs typeface="Times New Roman" panose="02020603050405020304" pitchFamily="18" charset="0"/>
                  <a:sym typeface="+mn-ea"/>
                </a:rPr>
                <a:t>u</a:t>
              </a:r>
              <a:r>
                <a:rPr kumimoji="0" lang="en-US" altLang="zh-CN" sz="1800" b="1" baseline="-25000" noProof="0" dirty="0">
                  <a:ln>
                    <a:noFill/>
                  </a:ln>
                  <a:solidFill>
                    <a:srgbClr val="000000"/>
                  </a:solidFill>
                  <a:effectLst/>
                  <a:uLnTx/>
                  <a:uFillTx/>
                  <a:latin typeface="Times New Roman" panose="02020603050405020304"/>
                  <a:ea typeface="楷体" panose="02010609060101010101" pitchFamily="49" charset="-122"/>
                  <a:cs typeface="Times New Roman" panose="02020603050405020304" pitchFamily="18" charset="0"/>
                  <a:sym typeface="+mn-ea"/>
                </a:rPr>
                <a:t>CE</a:t>
              </a:r>
              <a:r>
                <a:rPr kumimoji="0" lang="en-US" altLang="zh-CN" sz="1800" b="1" noProof="0" dirty="0">
                  <a:ln>
                    <a:noFill/>
                  </a:ln>
                  <a:solidFill>
                    <a:srgbClr val="000000"/>
                  </a:solidFill>
                  <a:effectLst/>
                  <a:uLnTx/>
                  <a:uFillTx/>
                  <a:latin typeface="Times New Roman" panose="02020603050405020304"/>
                  <a:ea typeface="楷体" panose="02010609060101010101" pitchFamily="49" charset="-122"/>
                  <a:cs typeface="Times New Roman" panose="02020603050405020304" pitchFamily="18" charset="0"/>
                  <a:sym typeface="+mn-ea"/>
                </a:rPr>
                <a:t>/V</a:t>
              </a:r>
              <a:endParaRPr kumimoji="0" lang="en-US" altLang="zh-CN" sz="1800" b="1" baseline="-25000" noProof="0" dirty="0" smtClean="0">
                <a:ln>
                  <a:noFill/>
                </a:ln>
                <a:solidFill>
                  <a:srgbClr val="000000"/>
                </a:solidFill>
                <a:effectLst/>
                <a:uLnTx/>
                <a:uFillTx/>
                <a:latin typeface="Times New Roman" panose="02020603050405020304"/>
                <a:ea typeface="楷体" panose="02010609060101010101" pitchFamily="49" charset="-122"/>
                <a:cs typeface="Times New Roman" panose="02020603050405020304" pitchFamily="18" charset="0"/>
                <a:sym typeface="+mn-ea"/>
              </a:endParaRPr>
            </a:p>
          </p:txBody>
        </p:sp>
        <p:sp>
          <p:nvSpPr>
            <p:cNvPr id="3" name="文本框 2"/>
            <p:cNvSpPr txBox="1"/>
            <p:nvPr>
              <p:custDataLst>
                <p:tags r:id="rId5"/>
              </p:custDataLst>
            </p:nvPr>
          </p:nvSpPr>
          <p:spPr>
            <a:xfrm>
              <a:off x="4932" y="4814"/>
              <a:ext cx="1128" cy="840"/>
            </a:xfrm>
            <a:prstGeom prst="rect">
              <a:avLst/>
            </a:prstGeom>
            <a:solidFill>
              <a:srgbClr val="26F6CA"/>
            </a:solidFill>
          </p:spPr>
          <p:txBody>
            <a:bodyPr wrap="square" rtlCol="0" anchor="t">
              <a:spAutoFit/>
            </a:bodyPr>
            <a:p>
              <a:pPr marL="0" indent="0">
                <a:lnSpc>
                  <a:spcPct val="80000"/>
                </a:lnSpc>
                <a:spcBef>
                  <a:spcPts val="0"/>
                </a:spcBef>
                <a:spcAft>
                  <a:spcPts val="0"/>
                </a:spcAft>
                <a:buNone/>
              </a:pPr>
              <a:r>
                <a:rPr kumimoji="0" lang="en-US" altLang="zh-CN" sz="1800" b="1" i="1" noProof="0" dirty="0">
                  <a:ln>
                    <a:noFill/>
                  </a:ln>
                  <a:solidFill>
                    <a:srgbClr val="000000"/>
                  </a:solidFill>
                  <a:effectLst/>
                  <a:uLnTx/>
                  <a:uFillTx/>
                  <a:latin typeface="Times New Roman" panose="02020603050405020304"/>
                  <a:ea typeface="楷体" panose="02010609060101010101" pitchFamily="49" charset="-122"/>
                  <a:cs typeface="Times New Roman" panose="02020603050405020304" pitchFamily="18" charset="0"/>
                  <a:sym typeface="+mn-ea"/>
                </a:rPr>
                <a:t>u</a:t>
              </a:r>
              <a:r>
                <a:rPr kumimoji="0" lang="en-US" altLang="zh-CN" sz="1800" b="1" baseline="-25000" noProof="0" dirty="0">
                  <a:ln>
                    <a:noFill/>
                  </a:ln>
                  <a:solidFill>
                    <a:srgbClr val="000000"/>
                  </a:solidFill>
                  <a:effectLst/>
                  <a:uLnTx/>
                  <a:uFillTx/>
                  <a:latin typeface="Times New Roman" panose="02020603050405020304"/>
                  <a:ea typeface="楷体" panose="02010609060101010101" pitchFamily="49" charset="-122"/>
                  <a:cs typeface="Times New Roman" panose="02020603050405020304" pitchFamily="18" charset="0"/>
                  <a:sym typeface="+mn-ea"/>
                </a:rPr>
                <a:t>BE</a:t>
              </a:r>
              <a:r>
                <a:rPr kumimoji="0" lang="en-US" altLang="zh-CN" sz="1800" b="1" noProof="0" dirty="0">
                  <a:ln>
                    <a:noFill/>
                  </a:ln>
                  <a:solidFill>
                    <a:srgbClr val="000000"/>
                  </a:solidFill>
                  <a:effectLst/>
                  <a:uLnTx/>
                  <a:uFillTx/>
                  <a:latin typeface="Times New Roman" panose="02020603050405020304"/>
                  <a:ea typeface="楷体" panose="02010609060101010101" pitchFamily="49" charset="-122"/>
                  <a:cs typeface="Times New Roman" panose="02020603050405020304" pitchFamily="18" charset="0"/>
                  <a:sym typeface="+mn-ea"/>
                </a:rPr>
                <a:t>/V</a:t>
              </a:r>
              <a:endParaRPr kumimoji="0" lang="en-US" altLang="zh-CN" sz="1800" b="1" baseline="-25000" noProof="0" dirty="0" smtClean="0">
                <a:ln>
                  <a:noFill/>
                </a:ln>
                <a:solidFill>
                  <a:srgbClr val="000000"/>
                </a:solidFill>
                <a:effectLst/>
                <a:uLnTx/>
                <a:uFillTx/>
                <a:latin typeface="Times New Roman" panose="02020603050405020304"/>
                <a:ea typeface="楷体" panose="02010609060101010101" pitchFamily="49" charset="-122"/>
                <a:cs typeface="Times New Roman" panose="02020603050405020304" pitchFamily="18" charset="0"/>
                <a:sym typeface="+mn-ea"/>
              </a:endParaRPr>
            </a:p>
          </p:txBody>
        </p:sp>
        <p:sp>
          <p:nvSpPr>
            <p:cNvPr id="6" name="文本框 5"/>
            <p:cNvSpPr txBox="1"/>
            <p:nvPr>
              <p:custDataLst>
                <p:tags r:id="rId6"/>
              </p:custDataLst>
            </p:nvPr>
          </p:nvSpPr>
          <p:spPr>
            <a:xfrm>
              <a:off x="3714" y="5148"/>
              <a:ext cx="1125" cy="474"/>
            </a:xfrm>
            <a:prstGeom prst="rect">
              <a:avLst/>
            </a:prstGeom>
            <a:solidFill>
              <a:srgbClr val="12EAD2"/>
            </a:solidFill>
          </p:spPr>
          <p:txBody>
            <a:bodyPr wrap="square" rtlCol="0">
              <a:noAutofit/>
            </a:bodyPr>
            <a:p>
              <a:pPr marL="0" indent="0">
                <a:lnSpc>
                  <a:spcPct val="60000"/>
                </a:lnSpc>
                <a:spcBef>
                  <a:spcPts val="0"/>
                </a:spcBef>
                <a:spcAft>
                  <a:spcPts val="0"/>
                </a:spcAft>
                <a:buNone/>
              </a:pPr>
              <a:r>
                <a:rPr lang="en-US" altLang="zh-CN" sz="1600" b="1" i="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U</a:t>
              </a:r>
              <a:r>
                <a:rPr lang="en-US" altLang="zh-CN" sz="1600" b="1" baseline="-25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BEQ</a:t>
              </a:r>
              <a:endParaRPr lang="en-US" altLang="zh-CN" sz="1600" b="1" baseline="-25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p:cNvSpPr txBox="1"/>
            <p:nvPr>
              <p:custDataLst>
                <p:tags r:id="rId7"/>
              </p:custDataLst>
            </p:nvPr>
          </p:nvSpPr>
          <p:spPr>
            <a:xfrm>
              <a:off x="4537" y="2316"/>
              <a:ext cx="964" cy="492"/>
            </a:xfrm>
            <a:prstGeom prst="rect">
              <a:avLst/>
            </a:prstGeom>
            <a:solidFill>
              <a:srgbClr val="22F2D6"/>
            </a:solidFill>
          </p:spPr>
          <p:txBody>
            <a:bodyPr wrap="square" rtlCol="0">
              <a:spAutoFit/>
            </a:bodyPr>
            <a:p>
              <a:pPr marL="0" indent="0">
                <a:lnSpc>
                  <a:spcPct val="80000"/>
                </a:lnSpc>
                <a:spcBef>
                  <a:spcPts val="0"/>
                </a:spcBef>
                <a:spcAft>
                  <a:spcPts val="0"/>
                </a:spcAft>
                <a:buNone/>
              </a:pPr>
              <a:r>
                <a:rPr lang="en-US" altLang="zh-CN" sz="1800" b="1" i="1"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U</a:t>
              </a:r>
              <a:r>
                <a:rPr lang="en-US" altLang="zh-CN" sz="1800" b="1"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CE</a:t>
              </a:r>
              <a:endParaRPr lang="en-US" altLang="zh-CN" sz="1800" b="1"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custDataLst>
                <p:tags r:id="rId8"/>
              </p:custDataLst>
            </p:nvPr>
          </p:nvSpPr>
          <p:spPr>
            <a:xfrm>
              <a:off x="8491" y="5140"/>
              <a:ext cx="974" cy="474"/>
            </a:xfrm>
            <a:prstGeom prst="rect">
              <a:avLst/>
            </a:prstGeom>
            <a:solidFill>
              <a:srgbClr val="24F6D6"/>
            </a:solidFill>
          </p:spPr>
          <p:txBody>
            <a:bodyPr wrap="square" rtlCol="0">
              <a:noAutofit/>
            </a:bodyPr>
            <a:p>
              <a:pPr marL="0" indent="0">
                <a:lnSpc>
                  <a:spcPct val="60000"/>
                </a:lnSpc>
                <a:spcBef>
                  <a:spcPts val="0"/>
                </a:spcBef>
                <a:spcAft>
                  <a:spcPts val="0"/>
                </a:spcAft>
                <a:buNone/>
              </a:pPr>
              <a:r>
                <a:rPr lang="en-US" altLang="zh-CN" sz="1600" b="1" i="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U</a:t>
              </a:r>
              <a:r>
                <a:rPr lang="en-US" altLang="zh-CN" sz="1600" b="1" baseline="-25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CEQ</a:t>
              </a:r>
              <a:endParaRPr lang="en-US" altLang="zh-CN" sz="1600" b="1" baseline="-25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nvPicPr>
        <p:blipFill>
          <a:blip r:embed="rId1"/>
          <a:stretch>
            <a:fillRect/>
          </a:stretch>
        </p:blipFill>
        <p:spPr>
          <a:xfrm>
            <a:off x="4558030" y="1916430"/>
            <a:ext cx="3441700" cy="2226310"/>
          </a:xfrm>
          <a:prstGeom prst="rect">
            <a:avLst/>
          </a:prstGeom>
        </p:spPr>
      </p:pic>
      <p:sp>
        <p:nvSpPr>
          <p:cNvPr id="70658" name="标题 70657"/>
          <p:cNvSpPr>
            <a:spLocks noGrp="1"/>
          </p:cNvSpPr>
          <p:nvPr>
            <p:ph type="title"/>
          </p:nvPr>
        </p:nvSpPr>
        <p:spPr>
          <a:xfrm>
            <a:off x="179388" y="765175"/>
            <a:ext cx="7772400" cy="641350"/>
          </a:xfrm>
        </p:spPr>
        <p:txBody>
          <a:bodyPr anchor="ctr" anchorCtr="0"/>
          <a:p>
            <a:pPr algn="l"/>
            <a:r>
              <a:rPr kumimoji="1" lang="zh-CN" altLang="en-US" sz="2800" u="sng" dirty="0" smtClean="0">
                <a:solidFill>
                  <a:srgbClr val="0000FF"/>
                </a:solidFill>
                <a:latin typeface="黑体" panose="02010609060101010101" pitchFamily="49" charset="-122"/>
                <a:ea typeface="黑体" panose="02010609060101010101" pitchFamily="49" charset="-122"/>
                <a:cs typeface="+mn-cs"/>
              </a:rPr>
              <a:t>3.失真分析</a:t>
            </a:r>
            <a:endParaRPr lang="zh-CN" altLang="en-US" sz="3200">
              <a:latin typeface="华文楷体" panose="02010600040101010101" pitchFamily="2" charset="-122"/>
              <a:ea typeface="华文楷体" panose="02010600040101010101" pitchFamily="2" charset="-122"/>
            </a:endParaRPr>
          </a:p>
        </p:txBody>
      </p:sp>
      <p:sp>
        <p:nvSpPr>
          <p:cNvPr id="70659" name="文本占位符 70658"/>
          <p:cNvSpPr>
            <a:spLocks noGrp="1"/>
          </p:cNvSpPr>
          <p:nvPr>
            <p:ph type="body" idx="1"/>
          </p:nvPr>
        </p:nvSpPr>
        <p:spPr>
          <a:xfrm>
            <a:off x="609600" y="1295400"/>
            <a:ext cx="4038600" cy="533400"/>
          </a:xfrm>
        </p:spPr>
        <p:txBody>
          <a:bodyPr/>
          <a:p>
            <a:pPr marL="0" algn="l" eaLnBrk="0" hangingPunct="0">
              <a:lnSpc>
                <a:spcPct val="130000"/>
              </a:lnSpc>
              <a:buClrTx/>
              <a:buSzTx/>
              <a:buFontTx/>
              <a:buNone/>
            </a:pPr>
            <a:r>
              <a:rPr kumimoji="1" lang="zh-CN" altLang="en-US" sz="2800" b="1" dirty="0">
                <a:solidFill>
                  <a:srgbClr val="FF6600"/>
                </a:solidFill>
                <a:latin typeface="宋体" panose="02010600030101010101" pitchFamily="2" charset="-122"/>
                <a:ea typeface="宋体" panose="02010600030101010101" pitchFamily="2" charset="-122"/>
              </a:rPr>
              <a:t>①截止失真</a:t>
            </a:r>
            <a:endParaRPr kumimoji="1" lang="zh-CN" altLang="en-US" sz="2800" b="1" dirty="0">
              <a:solidFill>
                <a:srgbClr val="FF6600"/>
              </a:solidFill>
              <a:latin typeface="宋体" panose="02010600030101010101" pitchFamily="2" charset="-122"/>
              <a:ea typeface="宋体" panose="02010600030101010101" pitchFamily="2" charset="-122"/>
            </a:endParaRPr>
          </a:p>
        </p:txBody>
      </p:sp>
      <p:sp>
        <p:nvSpPr>
          <p:cNvPr id="70660" name="文本框 70659"/>
          <p:cNvSpPr txBox="1"/>
          <p:nvPr/>
        </p:nvSpPr>
        <p:spPr>
          <a:xfrm>
            <a:off x="762000" y="5473065"/>
            <a:ext cx="7500620" cy="460375"/>
          </a:xfrm>
          <a:prstGeom prst="rect">
            <a:avLst/>
          </a:prstGeom>
          <a:noFill/>
          <a:ln w="9525">
            <a:noFill/>
          </a:ln>
        </p:spPr>
        <p:txBody>
          <a:bodyPr wrap="square">
            <a:spAutoFit/>
          </a:bodyPr>
          <a:p>
            <a:pPr algn="l">
              <a:spcBef>
                <a:spcPct val="20000"/>
              </a:spcBef>
              <a:buClr>
                <a:schemeClr val="accent2"/>
              </a:buClr>
              <a:buSzPct val="75000"/>
              <a:buFont typeface="Monotype Sorts" pitchFamily="2" charset="2"/>
            </a:pPr>
            <a:r>
              <a:rPr lang="zh-CN" altLang="en-US" sz="2400" dirty="0">
                <a:solidFill>
                  <a:srgbClr val="010000"/>
                </a:solidFill>
                <a:latin typeface="Times New Roman" panose="02020603050405020304" pitchFamily="18" charset="0"/>
              </a:rPr>
              <a:t>消除方法：增大</a:t>
            </a:r>
            <a:r>
              <a:rPr lang="en-US" altLang="zh-CN" sz="2400" i="1">
                <a:solidFill>
                  <a:srgbClr val="010000"/>
                </a:solidFill>
                <a:latin typeface="Times New Roman" panose="02020603050405020304" pitchFamily="18" charset="0"/>
              </a:rPr>
              <a:t>V</a:t>
            </a:r>
            <a:r>
              <a:rPr lang="en-US" altLang="zh-CN" sz="2400" baseline="-25000">
                <a:solidFill>
                  <a:srgbClr val="010000"/>
                </a:solidFill>
                <a:latin typeface="Times New Roman" panose="02020603050405020304" pitchFamily="18" charset="0"/>
              </a:rPr>
              <a:t>BB</a:t>
            </a:r>
            <a:r>
              <a:rPr lang="zh-CN" altLang="en-US" sz="2400">
                <a:solidFill>
                  <a:srgbClr val="010000"/>
                </a:solidFill>
                <a:latin typeface="Times New Roman" panose="02020603050405020304" pitchFamily="18" charset="0"/>
              </a:rPr>
              <a:t>，</a:t>
            </a:r>
            <a:r>
              <a:rPr lang="zh-CN" altLang="en-US" sz="2400" dirty="0">
                <a:solidFill>
                  <a:srgbClr val="010000"/>
                </a:solidFill>
                <a:latin typeface="Times New Roman" panose="02020603050405020304" pitchFamily="18" charset="0"/>
              </a:rPr>
              <a:t>即向上平移输入回路负载线。</a:t>
            </a:r>
            <a:endParaRPr lang="zh-CN" altLang="en-US" sz="2400" dirty="0">
              <a:solidFill>
                <a:srgbClr val="010000"/>
              </a:solidFill>
              <a:latin typeface="Times New Roman" panose="02020603050405020304" pitchFamily="18" charset="0"/>
            </a:endParaRPr>
          </a:p>
        </p:txBody>
      </p:sp>
      <p:graphicFrame>
        <p:nvGraphicFramePr>
          <p:cNvPr id="70661" name="对象 70660"/>
          <p:cNvGraphicFramePr/>
          <p:nvPr/>
        </p:nvGraphicFramePr>
        <p:xfrm>
          <a:off x="1143000" y="4114800"/>
          <a:ext cx="1860550" cy="1082675"/>
        </p:xfrm>
        <a:graphic>
          <a:graphicData uri="http://schemas.openxmlformats.org/presentationml/2006/ole">
            <mc:AlternateContent xmlns:mc="http://schemas.openxmlformats.org/markup-compatibility/2006">
              <mc:Choice xmlns:v="urn:schemas-microsoft-com:vml" Requires="v">
                <p:oleObj spid="_x0000_s3103" name="" r:id="rId2" imgW="1862455" imgH="1078865" progId="Visio.Drawing.5">
                  <p:embed/>
                </p:oleObj>
              </mc:Choice>
              <mc:Fallback>
                <p:oleObj name="" r:id="rId2" imgW="1862455" imgH="1078865" progId="Visio.Drawing.5">
                  <p:embed/>
                  <p:pic>
                    <p:nvPicPr>
                      <p:cNvPr id="0" name="图片 3102"/>
                      <p:cNvPicPr/>
                      <p:nvPr/>
                    </p:nvPicPr>
                    <p:blipFill>
                      <a:blip r:embed="rId3"/>
                      <a:stretch>
                        <a:fillRect/>
                      </a:stretch>
                    </p:blipFill>
                    <p:spPr>
                      <a:xfrm>
                        <a:off x="1143000" y="4114800"/>
                        <a:ext cx="1860550" cy="1082675"/>
                      </a:xfrm>
                      <a:prstGeom prst="rect">
                        <a:avLst/>
                      </a:prstGeom>
                      <a:noFill/>
                      <a:ln w="38100">
                        <a:noFill/>
                        <a:miter/>
                      </a:ln>
                    </p:spPr>
                  </p:pic>
                </p:oleObj>
              </mc:Fallback>
            </mc:AlternateContent>
          </a:graphicData>
        </a:graphic>
      </p:graphicFrame>
      <p:graphicFrame>
        <p:nvGraphicFramePr>
          <p:cNvPr id="70662" name="对象 70661"/>
          <p:cNvGraphicFramePr/>
          <p:nvPr/>
        </p:nvGraphicFramePr>
        <p:xfrm>
          <a:off x="533400" y="2133600"/>
          <a:ext cx="3048000" cy="2008188"/>
        </p:xfrm>
        <a:graphic>
          <a:graphicData uri="http://schemas.openxmlformats.org/presentationml/2006/ole">
            <mc:AlternateContent xmlns:mc="http://schemas.openxmlformats.org/markup-compatibility/2006">
              <mc:Choice xmlns:v="urn:schemas-microsoft-com:vml" Requires="v">
                <p:oleObj spid="_x0000_s3096" name="" r:id="rId4" imgW="12563475" imgH="8277225" progId="MSPhotoEd.3">
                  <p:embed/>
                </p:oleObj>
              </mc:Choice>
              <mc:Fallback>
                <p:oleObj name="" r:id="rId4" imgW="12563475" imgH="8277225" progId="MSPhotoEd.3">
                  <p:embed/>
                  <p:pic>
                    <p:nvPicPr>
                      <p:cNvPr id="0" name="图片 3095"/>
                      <p:cNvPicPr/>
                      <p:nvPr/>
                    </p:nvPicPr>
                    <p:blipFill>
                      <a:blip r:embed="rId5"/>
                      <a:stretch>
                        <a:fillRect/>
                      </a:stretch>
                    </p:blipFill>
                    <p:spPr>
                      <a:xfrm>
                        <a:off x="533400" y="2133600"/>
                        <a:ext cx="3048000" cy="2008188"/>
                      </a:xfrm>
                      <a:prstGeom prst="rect">
                        <a:avLst/>
                      </a:prstGeom>
                      <a:noFill/>
                      <a:ln w="38100">
                        <a:noFill/>
                        <a:miter/>
                      </a:ln>
                    </p:spPr>
                  </p:pic>
                </p:oleObj>
              </mc:Fallback>
            </mc:AlternateContent>
          </a:graphicData>
        </a:graphic>
      </p:graphicFrame>
      <p:grpSp>
        <p:nvGrpSpPr>
          <p:cNvPr id="70663" name="组合 70662"/>
          <p:cNvGrpSpPr/>
          <p:nvPr/>
        </p:nvGrpSpPr>
        <p:grpSpPr>
          <a:xfrm>
            <a:off x="1447800" y="3962400"/>
            <a:ext cx="1524000" cy="914400"/>
            <a:chOff x="912" y="2496"/>
            <a:chExt cx="960" cy="576"/>
          </a:xfrm>
        </p:grpSpPr>
        <p:sp>
          <p:nvSpPr>
            <p:cNvPr id="70664" name="直接连接符 70663"/>
            <p:cNvSpPr/>
            <p:nvPr/>
          </p:nvSpPr>
          <p:spPr>
            <a:xfrm flipV="1">
              <a:off x="1872" y="2496"/>
              <a:ext cx="0" cy="240"/>
            </a:xfrm>
            <a:prstGeom prst="line">
              <a:avLst/>
            </a:prstGeom>
            <a:ln w="9525" cap="flat" cmpd="sng">
              <a:solidFill>
                <a:schemeClr val="tx1"/>
              </a:solidFill>
              <a:prstDash val="lgDash"/>
              <a:headEnd type="none" w="med" len="med"/>
              <a:tailEnd type="none" w="med" len="med"/>
            </a:ln>
          </p:spPr>
        </p:sp>
        <p:sp>
          <p:nvSpPr>
            <p:cNvPr id="70665" name="直接连接符 70664"/>
            <p:cNvSpPr/>
            <p:nvPr/>
          </p:nvSpPr>
          <p:spPr>
            <a:xfrm>
              <a:off x="912" y="2496"/>
              <a:ext cx="0" cy="576"/>
            </a:xfrm>
            <a:prstGeom prst="line">
              <a:avLst/>
            </a:prstGeom>
            <a:ln w="9525" cap="flat" cmpd="sng">
              <a:solidFill>
                <a:schemeClr val="tx1"/>
              </a:solidFill>
              <a:prstDash val="lgDash"/>
              <a:headEnd type="none" w="med" len="med"/>
              <a:tailEnd type="none" w="med" len="med"/>
            </a:ln>
          </p:spPr>
        </p:sp>
      </p:grpSp>
      <p:sp>
        <p:nvSpPr>
          <p:cNvPr id="70666" name="直接连接符 70665"/>
          <p:cNvSpPr/>
          <p:nvPr/>
        </p:nvSpPr>
        <p:spPr>
          <a:xfrm flipH="1" flipV="1">
            <a:off x="1025525" y="2705100"/>
            <a:ext cx="1981200" cy="1219200"/>
          </a:xfrm>
          <a:prstGeom prst="line">
            <a:avLst/>
          </a:prstGeom>
          <a:ln w="28575" cap="flat" cmpd="sng">
            <a:solidFill>
              <a:srgbClr val="FF3300"/>
            </a:solidFill>
            <a:prstDash val="solid"/>
            <a:headEnd type="none" w="med" len="med"/>
            <a:tailEnd type="none" w="med" len="med"/>
          </a:ln>
        </p:spPr>
      </p:sp>
      <p:grpSp>
        <p:nvGrpSpPr>
          <p:cNvPr id="70667" name="组合 70666"/>
          <p:cNvGrpSpPr/>
          <p:nvPr/>
        </p:nvGrpSpPr>
        <p:grpSpPr>
          <a:xfrm>
            <a:off x="1828800" y="3106738"/>
            <a:ext cx="2500313" cy="873125"/>
            <a:chOff x="1152" y="1957"/>
            <a:chExt cx="1575" cy="550"/>
          </a:xfrm>
        </p:grpSpPr>
        <p:grpSp>
          <p:nvGrpSpPr>
            <p:cNvPr id="70668" name="组合 70667"/>
            <p:cNvGrpSpPr/>
            <p:nvPr/>
          </p:nvGrpSpPr>
          <p:grpSpPr>
            <a:xfrm>
              <a:off x="1152" y="2089"/>
              <a:ext cx="1297" cy="282"/>
              <a:chOff x="1152" y="2089"/>
              <a:chExt cx="1297" cy="282"/>
            </a:xfrm>
          </p:grpSpPr>
          <p:sp>
            <p:nvSpPr>
              <p:cNvPr id="70669" name="直接连接符 70668"/>
              <p:cNvSpPr/>
              <p:nvPr/>
            </p:nvSpPr>
            <p:spPr>
              <a:xfrm>
                <a:off x="1152" y="2371"/>
                <a:ext cx="1008" cy="0"/>
              </a:xfrm>
              <a:prstGeom prst="line">
                <a:avLst/>
              </a:prstGeom>
              <a:ln w="9525" cap="flat" cmpd="sng">
                <a:solidFill>
                  <a:schemeClr val="tx1"/>
                </a:solidFill>
                <a:prstDash val="lgDash"/>
                <a:headEnd type="none" w="med" len="med"/>
                <a:tailEnd type="none" w="med" len="med"/>
              </a:ln>
            </p:spPr>
          </p:sp>
          <p:sp>
            <p:nvSpPr>
              <p:cNvPr id="70670" name="直接连接符 70669"/>
              <p:cNvSpPr/>
              <p:nvPr/>
            </p:nvSpPr>
            <p:spPr>
              <a:xfrm>
                <a:off x="1249" y="2089"/>
                <a:ext cx="1200" cy="0"/>
              </a:xfrm>
              <a:prstGeom prst="line">
                <a:avLst/>
              </a:prstGeom>
              <a:ln w="9525" cap="flat" cmpd="sng">
                <a:solidFill>
                  <a:schemeClr val="tx1"/>
                </a:solidFill>
                <a:prstDash val="lgDash"/>
                <a:headEnd type="none" w="med" len="med"/>
                <a:tailEnd type="none" w="med" len="med"/>
              </a:ln>
            </p:spPr>
          </p:sp>
        </p:grpSp>
        <p:graphicFrame>
          <p:nvGraphicFramePr>
            <p:cNvPr id="70671" name="对象 70670"/>
            <p:cNvGraphicFramePr/>
            <p:nvPr/>
          </p:nvGraphicFramePr>
          <p:xfrm>
            <a:off x="2208" y="1957"/>
            <a:ext cx="519" cy="550"/>
          </p:xfrm>
          <a:graphic>
            <a:graphicData uri="http://schemas.openxmlformats.org/presentationml/2006/ole">
              <mc:AlternateContent xmlns:mc="http://schemas.openxmlformats.org/markup-compatibility/2006">
                <mc:Choice xmlns:v="urn:schemas-microsoft-com:vml" Requires="v">
                  <p:oleObj spid="_x0000_s3106" name="" r:id="rId6" imgW="3743325" imgH="3971925" progId="MSPhotoEd.3">
                    <p:embed/>
                  </p:oleObj>
                </mc:Choice>
                <mc:Fallback>
                  <p:oleObj name="" r:id="rId6" imgW="3743325" imgH="3971925" progId="MSPhotoEd.3">
                    <p:embed/>
                    <p:pic>
                      <p:nvPicPr>
                        <p:cNvPr id="0" name="图片 3105"/>
                        <p:cNvPicPr/>
                        <p:nvPr/>
                      </p:nvPicPr>
                      <p:blipFill>
                        <a:blip r:embed="rId7"/>
                        <a:stretch>
                          <a:fillRect/>
                        </a:stretch>
                      </p:blipFill>
                      <p:spPr>
                        <a:xfrm>
                          <a:off x="2208" y="1957"/>
                          <a:ext cx="519" cy="550"/>
                        </a:xfrm>
                        <a:prstGeom prst="rect">
                          <a:avLst/>
                        </a:prstGeom>
                        <a:noFill/>
                        <a:ln w="38100">
                          <a:noFill/>
                          <a:miter/>
                        </a:ln>
                      </p:spPr>
                    </p:pic>
                  </p:oleObj>
                </mc:Fallback>
              </mc:AlternateContent>
            </a:graphicData>
          </a:graphic>
        </p:graphicFrame>
      </p:grpSp>
      <p:sp>
        <p:nvSpPr>
          <p:cNvPr id="70674" name="文本框 70673"/>
          <p:cNvSpPr txBox="1"/>
          <p:nvPr/>
        </p:nvSpPr>
        <p:spPr>
          <a:xfrm>
            <a:off x="2971800" y="4872355"/>
            <a:ext cx="5486400" cy="457200"/>
          </a:xfrm>
          <a:prstGeom prst="rect">
            <a:avLst/>
          </a:prstGeom>
          <a:noFill/>
          <a:ln w="9525">
            <a:noFill/>
          </a:ln>
        </p:spPr>
        <p:txBody>
          <a:bodyPr>
            <a:spAutoFit/>
          </a:bodyPr>
          <a:p>
            <a:pPr algn="l">
              <a:spcBef>
                <a:spcPct val="50000"/>
              </a:spcBef>
            </a:pPr>
            <a:r>
              <a:rPr lang="zh-CN" altLang="en-US" sz="2400" dirty="0">
                <a:latin typeface="Times New Roman" panose="02020603050405020304" pitchFamily="18" charset="0"/>
              </a:rPr>
              <a:t>截止失真是在</a:t>
            </a:r>
            <a:r>
              <a:rPr lang="zh-CN" altLang="en-US" sz="2400" dirty="0">
                <a:solidFill>
                  <a:srgbClr val="FF0000"/>
                </a:solidFill>
                <a:latin typeface="Times New Roman" panose="02020603050405020304" pitchFamily="18" charset="0"/>
              </a:rPr>
              <a:t>输入回路</a:t>
            </a:r>
            <a:r>
              <a:rPr lang="zh-CN" altLang="en-US" sz="2400" dirty="0">
                <a:latin typeface="Times New Roman" panose="02020603050405020304" pitchFamily="18" charset="0"/>
              </a:rPr>
              <a:t>首先产生失真！</a:t>
            </a:r>
            <a:endParaRPr lang="zh-CN" altLang="en-US" sz="2400">
              <a:latin typeface="Times New Roman" panose="02020603050405020304" pitchFamily="18" charset="0"/>
            </a:endParaRPr>
          </a:p>
        </p:txBody>
      </p:sp>
      <p:sp>
        <p:nvSpPr>
          <p:cNvPr id="70675" name="文本框 70674"/>
          <p:cNvSpPr txBox="1"/>
          <p:nvPr/>
        </p:nvSpPr>
        <p:spPr>
          <a:xfrm>
            <a:off x="2667000" y="6078220"/>
            <a:ext cx="3962400" cy="457200"/>
          </a:xfrm>
          <a:prstGeom prst="rect">
            <a:avLst/>
          </a:prstGeom>
          <a:solidFill>
            <a:srgbClr val="CCFFFF"/>
          </a:solidFill>
          <a:ln w="9525">
            <a:noFill/>
          </a:ln>
        </p:spPr>
        <p:txBody>
          <a:bodyPr>
            <a:spAutoFit/>
          </a:bodyPr>
          <a:p>
            <a:pPr algn="l">
              <a:spcBef>
                <a:spcPct val="50000"/>
              </a:spcBef>
            </a:pPr>
            <a:r>
              <a:rPr lang="zh-CN" altLang="en-US" sz="2400" dirty="0">
                <a:latin typeface="Times New Roman" panose="02020603050405020304" pitchFamily="18" charset="0"/>
              </a:rPr>
              <a:t>减小</a:t>
            </a:r>
            <a:r>
              <a:rPr lang="en-US" altLang="zh-CN" sz="2400" i="1" dirty="0" err="1">
                <a:latin typeface="Times New Roman" panose="02020603050405020304" pitchFamily="18" charset="0"/>
              </a:rPr>
              <a:t>R</a:t>
            </a:r>
            <a:r>
              <a:rPr lang="en-US" altLang="zh-CN" sz="2400" baseline="-25000" dirty="0" err="1">
                <a:latin typeface="Times New Roman" panose="02020603050405020304" pitchFamily="18" charset="0"/>
              </a:rPr>
              <a:t>b</a:t>
            </a:r>
            <a:r>
              <a:rPr lang="zh-CN" altLang="en-US" sz="2400" dirty="0">
                <a:latin typeface="Times New Roman" panose="02020603050405020304" pitchFamily="18" charset="0"/>
              </a:rPr>
              <a:t>能消除截止失真吗？</a:t>
            </a:r>
            <a:endParaRPr lang="zh-CN" altLang="en-US" sz="2400" dirty="0">
              <a:latin typeface="Times New Roman" panose="02020603050405020304" pitchFamily="18" charset="0"/>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
        <p:nvSpPr>
          <p:cNvPr id="2" name="文本框 1"/>
          <p:cNvSpPr txBox="1"/>
          <p:nvPr/>
        </p:nvSpPr>
        <p:spPr>
          <a:xfrm>
            <a:off x="2286635" y="4366260"/>
            <a:ext cx="369570" cy="398780"/>
          </a:xfrm>
          <a:prstGeom prst="rect">
            <a:avLst/>
          </a:prstGeom>
          <a:noFill/>
        </p:spPr>
        <p:txBody>
          <a:bodyPr wrap="none" rtlCol="0">
            <a:spAutoFit/>
          </a:bodyPr>
          <a:p>
            <a:r>
              <a:rPr lang="en-US" altLang="zh-CN" i="1">
                <a:latin typeface="Times New Roman" panose="02020603050405020304" pitchFamily="18" charset="0"/>
                <a:cs typeface="Times New Roman" panose="02020603050405020304" pitchFamily="18" charset="0"/>
              </a:rPr>
              <a:t>u</a:t>
            </a:r>
            <a:r>
              <a:rPr lang="en-US" altLang="zh-CN" baseline="-25000">
                <a:latin typeface="Times New Roman" panose="02020603050405020304" pitchFamily="18" charset="0"/>
                <a:cs typeface="Times New Roman" panose="02020603050405020304" pitchFamily="18" charset="0"/>
              </a:rPr>
              <a:t>i</a:t>
            </a:r>
            <a:endParaRPr lang="en-US" altLang="zh-CN" baseline="-2500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8"/>
          <a:stretch>
            <a:fillRect/>
          </a:stretch>
        </p:blipFill>
        <p:spPr>
          <a:xfrm>
            <a:off x="7308215" y="3298190"/>
            <a:ext cx="828000" cy="487241"/>
          </a:xfrm>
          <a:prstGeom prst="rect">
            <a:avLst/>
          </a:prstGeom>
        </p:spPr>
      </p:pic>
      <p:pic>
        <p:nvPicPr>
          <p:cNvPr id="5" name="图片 4"/>
          <p:cNvPicPr>
            <a:picLocks noChangeAspect="1"/>
          </p:cNvPicPr>
          <p:nvPr/>
        </p:nvPicPr>
        <p:blipFill>
          <a:blip r:embed="rId9"/>
          <a:stretch>
            <a:fillRect/>
          </a:stretch>
        </p:blipFill>
        <p:spPr>
          <a:xfrm>
            <a:off x="7923530" y="3265170"/>
            <a:ext cx="1098000" cy="744982"/>
          </a:xfrm>
          <a:prstGeom prst="rect">
            <a:avLst/>
          </a:prstGeom>
        </p:spPr>
      </p:pic>
      <p:pic>
        <p:nvPicPr>
          <p:cNvPr id="68635" name="图片 68634" descr="Dz020304"/>
          <p:cNvPicPr>
            <a:picLocks noChangeAspect="1"/>
          </p:cNvPicPr>
          <p:nvPr/>
        </p:nvPicPr>
        <p:blipFill>
          <a:blip r:embed="rId10"/>
          <a:stretch>
            <a:fillRect/>
          </a:stretch>
        </p:blipFill>
        <p:spPr>
          <a:xfrm>
            <a:off x="5508625" y="692150"/>
            <a:ext cx="3429000" cy="1465263"/>
          </a:xfrm>
          <a:prstGeom prst="rect">
            <a:avLst/>
          </a:prstGeom>
          <a:noFill/>
          <a:ln w="9525">
            <a:noFill/>
          </a:ln>
        </p:spPr>
      </p:pic>
      <p:sp>
        <p:nvSpPr>
          <p:cNvPr id="9" name="直接连接符 8"/>
          <p:cNvSpPr/>
          <p:nvPr/>
        </p:nvSpPr>
        <p:spPr>
          <a:xfrm flipH="1" flipV="1">
            <a:off x="1022350" y="3657600"/>
            <a:ext cx="426085" cy="266700"/>
          </a:xfrm>
          <a:prstGeom prst="line">
            <a:avLst/>
          </a:prstGeom>
          <a:ln w="28575" cap="flat" cmpd="sng">
            <a:solidFill>
              <a:srgbClr val="00B050"/>
            </a:solidFill>
            <a:prstDash val="solid"/>
            <a:headEnd type="none" w="med" len="med"/>
            <a:tailEnd type="none" w="med" len="med"/>
          </a:ln>
        </p:spPr>
      </p:sp>
      <p:grpSp>
        <p:nvGrpSpPr>
          <p:cNvPr id="10" name="组合 9"/>
          <p:cNvGrpSpPr/>
          <p:nvPr/>
        </p:nvGrpSpPr>
        <p:grpSpPr>
          <a:xfrm>
            <a:off x="6369050" y="3842385"/>
            <a:ext cx="1684020" cy="1020445"/>
            <a:chOff x="10030" y="6051"/>
            <a:chExt cx="2652" cy="1607"/>
          </a:xfrm>
        </p:grpSpPr>
        <p:pic>
          <p:nvPicPr>
            <p:cNvPr id="7" name="图片 6"/>
            <p:cNvPicPr>
              <a:picLocks noChangeAspect="1"/>
            </p:cNvPicPr>
            <p:nvPr/>
          </p:nvPicPr>
          <p:blipFill>
            <a:blip r:embed="rId11"/>
            <a:stretch>
              <a:fillRect/>
            </a:stretch>
          </p:blipFill>
          <p:spPr>
            <a:xfrm>
              <a:off x="10030" y="6230"/>
              <a:ext cx="2286" cy="1428"/>
            </a:xfrm>
            <a:prstGeom prst="rect">
              <a:avLst/>
            </a:prstGeom>
          </p:spPr>
        </p:pic>
        <p:pic>
          <p:nvPicPr>
            <p:cNvPr id="4" name="图片 3"/>
            <p:cNvPicPr>
              <a:picLocks noChangeAspect="1"/>
            </p:cNvPicPr>
            <p:nvPr/>
          </p:nvPicPr>
          <p:blipFill>
            <a:blip r:embed="rId12"/>
            <a:stretch>
              <a:fillRect/>
            </a:stretch>
          </p:blipFill>
          <p:spPr>
            <a:xfrm>
              <a:off x="12076" y="6051"/>
              <a:ext cx="606" cy="512"/>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0662"/>
                                        </p:tgtEl>
                                        <p:attrNameLst>
                                          <p:attrName>style.visibility</p:attrName>
                                        </p:attrNameLst>
                                      </p:cBhvr>
                                      <p:to>
                                        <p:strVal val="visible"/>
                                      </p:to>
                                    </p:set>
                                    <p:animEffect transition="in" filter="checkerboard(across)">
                                      <p:cBhvr>
                                        <p:cTn id="7" dur="500"/>
                                        <p:tgtEl>
                                          <p:spTgt spid="7066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70661"/>
                                        </p:tgtEl>
                                        <p:attrNameLst>
                                          <p:attrName>style.visibility</p:attrName>
                                        </p:attrNameLst>
                                      </p:cBhvr>
                                      <p:to>
                                        <p:strVal val="visible"/>
                                      </p:to>
                                    </p:set>
                                    <p:animEffect transition="in" filter="barn(outVertical)">
                                      <p:cBhvr>
                                        <p:cTn id="12" dur="500"/>
                                        <p:tgtEl>
                                          <p:spTgt spid="70661"/>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70663"/>
                                        </p:tgtEl>
                                        <p:attrNameLst>
                                          <p:attrName>style.visibility</p:attrName>
                                        </p:attrNameLst>
                                      </p:cBhvr>
                                      <p:to>
                                        <p:strVal val="visible"/>
                                      </p:to>
                                    </p:set>
                                    <p:animEffect transition="in" filter="wipe(down)">
                                      <p:cBhvr>
                                        <p:cTn id="21" dur="500"/>
                                        <p:tgtEl>
                                          <p:spTgt spid="7066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70666"/>
                                        </p:tgtEl>
                                        <p:attrNameLst>
                                          <p:attrName>style.visibility</p:attrName>
                                        </p:attrNameLst>
                                      </p:cBhvr>
                                      <p:to>
                                        <p:strVal val="visible"/>
                                      </p:to>
                                    </p:set>
                                    <p:animEffect transition="in" filter="wipe(down)">
                                      <p:cBhvr>
                                        <p:cTn id="26" dur="500"/>
                                        <p:tgtEl>
                                          <p:spTgt spid="7066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down)">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70667"/>
                                        </p:tgtEl>
                                        <p:attrNameLst>
                                          <p:attrName>style.visibility</p:attrName>
                                        </p:attrNameLst>
                                      </p:cBhvr>
                                      <p:to>
                                        <p:strVal val="visible"/>
                                      </p:to>
                                    </p:set>
                                    <p:animEffect transition="in" filter="wipe(left)">
                                      <p:cBhvr>
                                        <p:cTn id="36" dur="500"/>
                                        <p:tgtEl>
                                          <p:spTgt spid="7066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down)">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left)">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left)">
                                      <p:cBhvr>
                                        <p:cTn id="51" dur="5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up)">
                                      <p:cBhvr>
                                        <p:cTn id="56" dur="5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70674">
                                            <p:txEl>
                                              <p:charRg st="0" end="18"/>
                                            </p:txEl>
                                          </p:spTgt>
                                        </p:tgtEl>
                                        <p:attrNameLst>
                                          <p:attrName>style.visibility</p:attrName>
                                        </p:attrNameLst>
                                      </p:cBhvr>
                                      <p:to>
                                        <p:strVal val="visible"/>
                                      </p:to>
                                    </p:set>
                                    <p:animEffect transition="in" filter="blinds(horizontal)">
                                      <p:cBhvr>
                                        <p:cTn id="61" dur="500"/>
                                        <p:tgtEl>
                                          <p:spTgt spid="70674">
                                            <p:txEl>
                                              <p:charRg st="0" end="18"/>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70660">
                                            <p:txEl>
                                              <p:charRg st="0" end="25"/>
                                            </p:txEl>
                                          </p:spTgt>
                                        </p:tgtEl>
                                        <p:attrNameLst>
                                          <p:attrName>style.visibility</p:attrName>
                                        </p:attrNameLst>
                                      </p:cBhvr>
                                      <p:to>
                                        <p:strVal val="visible"/>
                                      </p:to>
                                    </p:set>
                                    <p:animEffect transition="in" filter="blinds(horizontal)">
                                      <p:cBhvr>
                                        <p:cTn id="66" dur="500"/>
                                        <p:tgtEl>
                                          <p:spTgt spid="70660">
                                            <p:txEl>
                                              <p:charRg st="0" end="2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70675"/>
                                        </p:tgtEl>
                                        <p:attrNameLst>
                                          <p:attrName>style.visibility</p:attrName>
                                        </p:attrNameLst>
                                      </p:cBhvr>
                                      <p:to>
                                        <p:strVal val="visible"/>
                                      </p:to>
                                    </p:set>
                                    <p:animEffect transition="in" filter="blinds(horizontal)">
                                      <p:cBhvr>
                                        <p:cTn id="71" dur="500"/>
                                        <p:tgtEl>
                                          <p:spTgt spid="70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0" grpId="0" build="p"/>
      <p:bldP spid="70674" grpId="0" build="p"/>
      <p:bldP spid="70675" grpId="0" bldLvl="0" animBg="1"/>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4945380" y="1295400"/>
            <a:ext cx="3276600" cy="2641600"/>
            <a:chOff x="7788" y="2040"/>
            <a:chExt cx="5160" cy="4160"/>
          </a:xfrm>
        </p:grpSpPr>
        <p:graphicFrame>
          <p:nvGraphicFramePr>
            <p:cNvPr id="165891" name="对象 165890"/>
            <p:cNvGraphicFramePr/>
            <p:nvPr/>
          </p:nvGraphicFramePr>
          <p:xfrm>
            <a:off x="7788" y="2040"/>
            <a:ext cx="5160" cy="4160"/>
          </p:xfrm>
          <a:graphic>
            <a:graphicData uri="http://schemas.openxmlformats.org/presentationml/2006/ole">
              <mc:AlternateContent xmlns:mc="http://schemas.openxmlformats.org/markup-compatibility/2006">
                <mc:Choice xmlns:v="urn:schemas-microsoft-com:vml" Requires="v">
                  <p:oleObj spid="_x0000_s3110" name="" r:id="rId1" imgW="11515725" imgH="9286875" progId="MSPhotoEd.3">
                    <p:embed/>
                  </p:oleObj>
                </mc:Choice>
                <mc:Fallback>
                  <p:oleObj name="" r:id="rId1" imgW="11515725" imgH="9286875" progId="MSPhotoEd.3">
                    <p:embed/>
                    <p:pic>
                      <p:nvPicPr>
                        <p:cNvPr id="0" name="图片 3109"/>
                        <p:cNvPicPr/>
                        <p:nvPr/>
                      </p:nvPicPr>
                      <p:blipFill>
                        <a:blip r:embed="rId2"/>
                        <a:stretch>
                          <a:fillRect/>
                        </a:stretch>
                      </p:blipFill>
                      <p:spPr>
                        <a:xfrm>
                          <a:off x="7788" y="2040"/>
                          <a:ext cx="5160" cy="4160"/>
                        </a:xfrm>
                        <a:prstGeom prst="rect">
                          <a:avLst/>
                        </a:prstGeom>
                        <a:noFill/>
                        <a:ln w="38100">
                          <a:noFill/>
                          <a:miter/>
                        </a:ln>
                      </p:spPr>
                    </p:pic>
                  </p:oleObj>
                </mc:Fallback>
              </mc:AlternateContent>
            </a:graphicData>
          </a:graphic>
        </p:graphicFrame>
        <p:pic>
          <p:nvPicPr>
            <p:cNvPr id="2" name="图片 1"/>
            <p:cNvPicPr>
              <a:picLocks noChangeAspect="1"/>
            </p:cNvPicPr>
            <p:nvPr/>
          </p:nvPicPr>
          <p:blipFill>
            <a:blip r:embed="rId3"/>
            <a:stretch>
              <a:fillRect/>
            </a:stretch>
          </p:blipFill>
          <p:spPr>
            <a:xfrm>
              <a:off x="9448" y="3472"/>
              <a:ext cx="140" cy="210"/>
            </a:xfrm>
            <a:prstGeom prst="rect">
              <a:avLst/>
            </a:prstGeom>
          </p:spPr>
        </p:pic>
      </p:grpSp>
      <p:graphicFrame>
        <p:nvGraphicFramePr>
          <p:cNvPr id="165890" name="对象 165889"/>
          <p:cNvGraphicFramePr/>
          <p:nvPr/>
        </p:nvGraphicFramePr>
        <p:xfrm>
          <a:off x="755333" y="1600835"/>
          <a:ext cx="2967037" cy="2938463"/>
        </p:xfrm>
        <a:graphic>
          <a:graphicData uri="http://schemas.openxmlformats.org/presentationml/2006/ole">
            <mc:AlternateContent xmlns:mc="http://schemas.openxmlformats.org/markup-compatibility/2006">
              <mc:Choice xmlns:v="urn:schemas-microsoft-com:vml" Requires="v">
                <p:oleObj spid="_x0000_s3107" name="" r:id="rId4" imgW="11820525" imgH="11706225" progId="MSPhotoEd.3">
                  <p:embed/>
                </p:oleObj>
              </mc:Choice>
              <mc:Fallback>
                <p:oleObj name="" r:id="rId4" imgW="11820525" imgH="11706225" progId="MSPhotoEd.3">
                  <p:embed/>
                  <p:pic>
                    <p:nvPicPr>
                      <p:cNvPr id="0" name="图片 3106"/>
                      <p:cNvPicPr/>
                      <p:nvPr/>
                    </p:nvPicPr>
                    <p:blipFill>
                      <a:blip r:embed="rId5"/>
                      <a:stretch>
                        <a:fillRect/>
                      </a:stretch>
                    </p:blipFill>
                    <p:spPr>
                      <a:xfrm>
                        <a:off x="755333" y="1600835"/>
                        <a:ext cx="2967037" cy="2938463"/>
                      </a:xfrm>
                      <a:prstGeom prst="rect">
                        <a:avLst/>
                      </a:prstGeom>
                      <a:noFill/>
                      <a:ln w="38100">
                        <a:noFill/>
                        <a:miter/>
                      </a:ln>
                    </p:spPr>
                  </p:pic>
                </p:oleObj>
              </mc:Fallback>
            </mc:AlternateContent>
          </a:graphicData>
        </a:graphic>
      </p:graphicFrame>
      <p:grpSp>
        <p:nvGrpSpPr>
          <p:cNvPr id="165892" name="组合 165891"/>
          <p:cNvGrpSpPr/>
          <p:nvPr/>
        </p:nvGrpSpPr>
        <p:grpSpPr>
          <a:xfrm>
            <a:off x="3684588" y="1779588"/>
            <a:ext cx="1717675" cy="1319212"/>
            <a:chOff x="2326" y="1313"/>
            <a:chExt cx="1082" cy="831"/>
          </a:xfrm>
        </p:grpSpPr>
        <p:graphicFrame>
          <p:nvGraphicFramePr>
            <p:cNvPr id="165893" name="对象 165892"/>
            <p:cNvGraphicFramePr/>
            <p:nvPr/>
          </p:nvGraphicFramePr>
          <p:xfrm>
            <a:off x="2326" y="1313"/>
            <a:ext cx="580" cy="831"/>
          </p:xfrm>
          <a:graphic>
            <a:graphicData uri="http://schemas.openxmlformats.org/presentationml/2006/ole">
              <mc:AlternateContent xmlns:mc="http://schemas.openxmlformats.org/markup-compatibility/2006">
                <mc:Choice xmlns:v="urn:schemas-microsoft-com:vml" Requires="v">
                  <p:oleObj spid="_x0000_s3108" name="" r:id="rId6" imgW="3171825" imgH="4543425" progId="MSPhotoEd.3">
                    <p:embed/>
                  </p:oleObj>
                </mc:Choice>
                <mc:Fallback>
                  <p:oleObj name="" r:id="rId6" imgW="3171825" imgH="4543425" progId="MSPhotoEd.3">
                    <p:embed/>
                    <p:pic>
                      <p:nvPicPr>
                        <p:cNvPr id="0" name="图片 3107"/>
                        <p:cNvPicPr/>
                        <p:nvPr/>
                      </p:nvPicPr>
                      <p:blipFill>
                        <a:blip r:embed="rId7"/>
                        <a:stretch>
                          <a:fillRect/>
                        </a:stretch>
                      </p:blipFill>
                      <p:spPr>
                        <a:xfrm>
                          <a:off x="2326" y="1313"/>
                          <a:ext cx="580" cy="831"/>
                        </a:xfrm>
                        <a:prstGeom prst="rect">
                          <a:avLst/>
                        </a:prstGeom>
                        <a:noFill/>
                        <a:ln w="38100">
                          <a:noFill/>
                          <a:miter/>
                        </a:ln>
                      </p:spPr>
                    </p:pic>
                  </p:oleObj>
                </mc:Fallback>
              </mc:AlternateContent>
            </a:graphicData>
          </a:graphic>
        </p:graphicFrame>
        <p:sp>
          <p:nvSpPr>
            <p:cNvPr id="165894" name="直接连接符 165893"/>
            <p:cNvSpPr/>
            <p:nvPr/>
          </p:nvSpPr>
          <p:spPr>
            <a:xfrm flipH="1">
              <a:off x="2688" y="1545"/>
              <a:ext cx="672" cy="0"/>
            </a:xfrm>
            <a:prstGeom prst="line">
              <a:avLst/>
            </a:prstGeom>
            <a:ln w="9525" cap="flat" cmpd="sng">
              <a:solidFill>
                <a:schemeClr val="tx1"/>
              </a:solidFill>
              <a:prstDash val="lgDash"/>
              <a:headEnd type="none" w="med" len="med"/>
              <a:tailEnd type="none" w="med" len="med"/>
            </a:ln>
          </p:spPr>
        </p:sp>
        <p:sp>
          <p:nvSpPr>
            <p:cNvPr id="165895" name="直接连接符 165894"/>
            <p:cNvSpPr/>
            <p:nvPr/>
          </p:nvSpPr>
          <p:spPr>
            <a:xfrm flipH="1">
              <a:off x="2736" y="2063"/>
              <a:ext cx="624" cy="0"/>
            </a:xfrm>
            <a:prstGeom prst="line">
              <a:avLst/>
            </a:prstGeom>
            <a:ln w="9525" cap="flat" cmpd="sng">
              <a:solidFill>
                <a:schemeClr val="tx1"/>
              </a:solidFill>
              <a:prstDash val="lgDash"/>
              <a:headEnd type="none" w="med" len="med"/>
              <a:tailEnd type="none" w="med" len="med"/>
            </a:ln>
          </p:spPr>
        </p:sp>
        <p:sp>
          <p:nvSpPr>
            <p:cNvPr id="165896" name="直接连接符 165895"/>
            <p:cNvSpPr/>
            <p:nvPr/>
          </p:nvSpPr>
          <p:spPr>
            <a:xfrm flipH="1">
              <a:off x="2688" y="1746"/>
              <a:ext cx="720" cy="0"/>
            </a:xfrm>
            <a:prstGeom prst="line">
              <a:avLst/>
            </a:prstGeom>
            <a:ln w="9525" cap="flat" cmpd="sng">
              <a:solidFill>
                <a:schemeClr val="tx1"/>
              </a:solidFill>
              <a:prstDash val="lgDash"/>
              <a:headEnd type="none" w="med" len="med"/>
              <a:tailEnd type="none" w="med" len="med"/>
            </a:ln>
          </p:spPr>
        </p:sp>
      </p:grpSp>
      <p:grpSp>
        <p:nvGrpSpPr>
          <p:cNvPr id="165897" name="组合 165896"/>
          <p:cNvGrpSpPr/>
          <p:nvPr/>
        </p:nvGrpSpPr>
        <p:grpSpPr>
          <a:xfrm>
            <a:off x="4805680" y="2186305"/>
            <a:ext cx="1897380" cy="2910205"/>
            <a:chOff x="2976" y="1536"/>
            <a:chExt cx="1245" cy="1833"/>
          </a:xfrm>
        </p:grpSpPr>
        <p:sp>
          <p:nvSpPr>
            <p:cNvPr id="165898" name="直接连接符 165897"/>
            <p:cNvSpPr/>
            <p:nvPr/>
          </p:nvSpPr>
          <p:spPr>
            <a:xfrm>
              <a:off x="3360" y="1536"/>
              <a:ext cx="0" cy="1728"/>
            </a:xfrm>
            <a:prstGeom prst="line">
              <a:avLst/>
            </a:prstGeom>
            <a:ln w="9525" cap="flat" cmpd="sng">
              <a:solidFill>
                <a:schemeClr val="tx1"/>
              </a:solidFill>
              <a:prstDash val="lgDash"/>
              <a:headEnd type="none" w="med" len="med"/>
              <a:tailEnd type="none" w="med" len="med"/>
            </a:ln>
          </p:spPr>
        </p:sp>
        <p:sp>
          <p:nvSpPr>
            <p:cNvPr id="165899" name="直接连接符 165898"/>
            <p:cNvSpPr/>
            <p:nvPr/>
          </p:nvSpPr>
          <p:spPr>
            <a:xfrm>
              <a:off x="4150" y="2033"/>
              <a:ext cx="0" cy="960"/>
            </a:xfrm>
            <a:prstGeom prst="line">
              <a:avLst/>
            </a:prstGeom>
            <a:ln w="9525" cap="flat" cmpd="sng">
              <a:solidFill>
                <a:schemeClr val="tx1"/>
              </a:solidFill>
              <a:prstDash val="lgDash"/>
              <a:headEnd type="none" w="med" len="med"/>
              <a:tailEnd type="none" w="med" len="med"/>
            </a:ln>
          </p:spPr>
        </p:sp>
        <p:graphicFrame>
          <p:nvGraphicFramePr>
            <p:cNvPr id="165900" name="对象 165899"/>
            <p:cNvGraphicFramePr/>
            <p:nvPr/>
          </p:nvGraphicFramePr>
          <p:xfrm>
            <a:off x="2976" y="2659"/>
            <a:ext cx="1245" cy="710"/>
          </p:xfrm>
          <a:graphic>
            <a:graphicData uri="http://schemas.openxmlformats.org/presentationml/2006/ole">
              <mc:AlternateContent xmlns:mc="http://schemas.openxmlformats.org/markup-compatibility/2006">
                <mc:Choice xmlns:v="urn:schemas-microsoft-com:vml" Requires="v">
                  <p:oleObj spid="_x0000_s3111" name="" r:id="rId8" imgW="6715125" imgH="3952875" progId="MSPhotoEd.3">
                    <p:embed/>
                  </p:oleObj>
                </mc:Choice>
                <mc:Fallback>
                  <p:oleObj name="" r:id="rId8" imgW="6715125" imgH="3952875" progId="MSPhotoEd.3">
                    <p:embed/>
                    <p:pic>
                      <p:nvPicPr>
                        <p:cNvPr id="0" name="图片 3110"/>
                        <p:cNvPicPr/>
                        <p:nvPr/>
                      </p:nvPicPr>
                      <p:blipFill>
                        <a:blip r:embed="rId9"/>
                        <a:stretch>
                          <a:fillRect/>
                        </a:stretch>
                      </p:blipFill>
                      <p:spPr>
                        <a:xfrm>
                          <a:off x="2976" y="2659"/>
                          <a:ext cx="1245" cy="710"/>
                        </a:xfrm>
                        <a:prstGeom prst="rect">
                          <a:avLst/>
                        </a:prstGeom>
                        <a:noFill/>
                        <a:ln w="38100">
                          <a:noFill/>
                          <a:miter/>
                        </a:ln>
                      </p:spPr>
                    </p:pic>
                  </p:oleObj>
                </mc:Fallback>
              </mc:AlternateContent>
            </a:graphicData>
          </a:graphic>
        </p:graphicFrame>
      </p:grpSp>
      <p:sp>
        <p:nvSpPr>
          <p:cNvPr id="165901" name="文本占位符 165900"/>
          <p:cNvSpPr>
            <a:spLocks noGrp="1"/>
          </p:cNvSpPr>
          <p:nvPr>
            <p:ph type="body" idx="1"/>
          </p:nvPr>
        </p:nvSpPr>
        <p:spPr>
          <a:xfrm>
            <a:off x="179388" y="692785"/>
            <a:ext cx="4038600" cy="433388"/>
          </a:xfrm>
        </p:spPr>
        <p:txBody>
          <a:bodyPr/>
          <a:p>
            <a:pPr marL="0" algn="l" eaLnBrk="0" hangingPunct="0">
              <a:lnSpc>
                <a:spcPct val="130000"/>
              </a:lnSpc>
              <a:buClrTx/>
              <a:buSzTx/>
              <a:buFontTx/>
              <a:buNone/>
            </a:pPr>
            <a:r>
              <a:rPr kumimoji="1" lang="zh-CN" altLang="en-US" sz="2800" b="1" dirty="0">
                <a:solidFill>
                  <a:srgbClr val="FF6600"/>
                </a:solidFill>
                <a:latin typeface="宋体" panose="02010600030101010101" pitchFamily="2" charset="-122"/>
                <a:ea typeface="宋体" panose="02010600030101010101" pitchFamily="2" charset="-122"/>
              </a:rPr>
              <a:t>②饱和失真</a:t>
            </a:r>
            <a:endParaRPr kumimoji="1" lang="zh-CN" altLang="en-US" sz="2800" b="1" dirty="0">
              <a:solidFill>
                <a:srgbClr val="FF6600"/>
              </a:solidFill>
              <a:latin typeface="宋体" panose="02010600030101010101" pitchFamily="2" charset="-122"/>
              <a:ea typeface="宋体" panose="02010600030101010101" pitchFamily="2" charset="-122"/>
            </a:endParaRPr>
          </a:p>
        </p:txBody>
      </p:sp>
      <p:sp>
        <p:nvSpPr>
          <p:cNvPr id="165902" name="文本占位符 165901"/>
          <p:cNvSpPr>
            <a:spLocks noGrp="1"/>
          </p:cNvSpPr>
          <p:nvPr>
            <p:ph type="body" idx="1"/>
          </p:nvPr>
        </p:nvSpPr>
        <p:spPr>
          <a:xfrm>
            <a:off x="304800" y="5013325"/>
            <a:ext cx="8839200" cy="576263"/>
          </a:xfrm>
        </p:spPr>
        <p:txBody>
          <a:bodyPr/>
          <a:p>
            <a:pPr>
              <a:lnSpc>
                <a:spcPct val="120000"/>
              </a:lnSpc>
              <a:spcBef>
                <a:spcPct val="0"/>
              </a:spcBef>
            </a:pPr>
            <a:r>
              <a:rPr lang="zh-CN" altLang="en-US" sz="2400" b="1" dirty="0">
                <a:latin typeface="宋体" panose="02010600030101010101" pitchFamily="2" charset="-122"/>
              </a:rPr>
              <a:t>消除方法：</a:t>
            </a:r>
            <a:r>
              <a:rPr lang="zh-CN" altLang="en-US" sz="2400" b="1" dirty="0">
                <a:latin typeface="Times New Roman" panose="02020603050405020304" pitchFamily="18" charset="0"/>
              </a:rPr>
              <a:t>增大</a:t>
            </a:r>
            <a:r>
              <a:rPr lang="en-US" altLang="zh-CN" sz="2400" b="1" i="1" dirty="0" err="1">
                <a:latin typeface="Times New Roman" panose="02020603050405020304" pitchFamily="18" charset="0"/>
              </a:rPr>
              <a:t>R</a:t>
            </a:r>
            <a:r>
              <a:rPr lang="en-US" altLang="zh-CN" sz="2400" b="1" baseline="-25000" dirty="0" err="1">
                <a:latin typeface="Times New Roman" panose="02020603050405020304" pitchFamily="18" charset="0"/>
              </a:rPr>
              <a:t>b</a:t>
            </a:r>
            <a:r>
              <a:rPr lang="zh-CN" altLang="en-US" sz="2400" b="1">
                <a:latin typeface="Times New Roman" panose="02020603050405020304" pitchFamily="18" charset="0"/>
              </a:rPr>
              <a:t>，</a:t>
            </a:r>
            <a:r>
              <a:rPr lang="zh-CN" altLang="zh-CN" sz="2400" b="1" dirty="0">
                <a:latin typeface="Times New Roman" panose="02020603050405020304" pitchFamily="18" charset="0"/>
              </a:rPr>
              <a:t>减小</a:t>
            </a:r>
            <a:r>
              <a:rPr lang="en-US" altLang="zh-CN" sz="2400" b="1" i="1" dirty="0" err="1">
                <a:latin typeface="Times New Roman" panose="02020603050405020304" pitchFamily="18" charset="0"/>
              </a:rPr>
              <a:t>R</a:t>
            </a:r>
            <a:r>
              <a:rPr lang="en-US" altLang="zh-CN" sz="2400" b="1" baseline="-25000" dirty="0" err="1">
                <a:latin typeface="Times New Roman" panose="02020603050405020304" pitchFamily="18" charset="0"/>
              </a:rPr>
              <a:t>c</a:t>
            </a:r>
            <a:r>
              <a:rPr lang="zh-CN" altLang="en-US" sz="2400" b="1">
                <a:latin typeface="Times New Roman" panose="02020603050405020304" pitchFamily="18" charset="0"/>
              </a:rPr>
              <a:t>，</a:t>
            </a:r>
            <a:r>
              <a:rPr lang="zh-CN" altLang="zh-CN" sz="2400" b="1" dirty="0">
                <a:latin typeface="Times New Roman" panose="02020603050405020304" pitchFamily="18" charset="0"/>
              </a:rPr>
              <a:t>减小</a:t>
            </a:r>
            <a:r>
              <a:rPr lang="en-US" altLang="zh-CN" sz="2400" b="1" i="1">
                <a:latin typeface="Times New Roman" panose="02020603050405020304" pitchFamily="18" charset="0"/>
              </a:rPr>
              <a:t>β</a:t>
            </a:r>
            <a:r>
              <a:rPr lang="zh-CN" altLang="en-US" sz="2400" b="1" dirty="0">
                <a:latin typeface="Times New Roman" panose="02020603050405020304" pitchFamily="18" charset="0"/>
              </a:rPr>
              <a:t>，</a:t>
            </a:r>
            <a:r>
              <a:rPr lang="zh-CN" altLang="zh-CN" sz="2400" b="1" dirty="0">
                <a:latin typeface="Times New Roman" panose="02020603050405020304" pitchFamily="18" charset="0"/>
              </a:rPr>
              <a:t>减小</a:t>
            </a:r>
            <a:r>
              <a:rPr lang="en-US" altLang="zh-CN" sz="2400" b="1" i="1">
                <a:latin typeface="Times New Roman" panose="02020603050405020304" pitchFamily="18" charset="0"/>
              </a:rPr>
              <a:t>V</a:t>
            </a:r>
            <a:r>
              <a:rPr lang="en-US" altLang="zh-CN" sz="2400" b="1" baseline="-25000">
                <a:latin typeface="Times New Roman" panose="02020603050405020304" pitchFamily="18" charset="0"/>
              </a:rPr>
              <a:t>BB</a:t>
            </a:r>
            <a:r>
              <a:rPr lang="zh-CN" altLang="en-US" sz="2400" b="1" dirty="0">
                <a:latin typeface="Times New Roman" panose="02020603050405020304" pitchFamily="18" charset="0"/>
              </a:rPr>
              <a:t>，</a:t>
            </a:r>
            <a:r>
              <a:rPr lang="zh-CN" altLang="zh-CN" sz="2400" b="1" dirty="0">
                <a:latin typeface="Times New Roman" panose="02020603050405020304" pitchFamily="18" charset="0"/>
              </a:rPr>
              <a:t>增大</a:t>
            </a:r>
            <a:r>
              <a:rPr lang="en-US" altLang="zh-CN" sz="2400" b="1" i="1">
                <a:latin typeface="Times New Roman" panose="02020603050405020304" pitchFamily="18" charset="0"/>
              </a:rPr>
              <a:t>V</a:t>
            </a:r>
            <a:r>
              <a:rPr lang="en-US" altLang="zh-CN" sz="2400" b="1" baseline="-25000">
                <a:latin typeface="Times New Roman" panose="02020603050405020304" pitchFamily="18" charset="0"/>
              </a:rPr>
              <a:t>CC</a:t>
            </a:r>
            <a:r>
              <a:rPr lang="zh-CN" altLang="en-US" sz="2400" b="1">
                <a:latin typeface="Times New Roman" panose="02020603050405020304" pitchFamily="18" charset="0"/>
              </a:rPr>
              <a:t>。</a:t>
            </a:r>
            <a:endParaRPr lang="zh-CN" altLang="en-US" sz="2400" b="1">
              <a:latin typeface="Times New Roman" panose="02020603050405020304" pitchFamily="18" charset="0"/>
            </a:endParaRPr>
          </a:p>
        </p:txBody>
      </p:sp>
      <p:sp>
        <p:nvSpPr>
          <p:cNvPr id="165904" name="直接连接符 165903"/>
          <p:cNvSpPr/>
          <p:nvPr/>
        </p:nvSpPr>
        <p:spPr>
          <a:xfrm>
            <a:off x="5867400" y="2463800"/>
            <a:ext cx="533400" cy="0"/>
          </a:xfrm>
          <a:prstGeom prst="line">
            <a:avLst/>
          </a:prstGeom>
          <a:ln w="57150" cap="flat" cmpd="sng">
            <a:solidFill>
              <a:srgbClr val="FF3300"/>
            </a:solidFill>
            <a:prstDash val="solid"/>
            <a:miter/>
            <a:headEnd type="none" w="med" len="med"/>
            <a:tailEnd type="triangle" w="med" len="med"/>
          </a:ln>
        </p:spPr>
      </p:sp>
      <p:graphicFrame>
        <p:nvGraphicFramePr>
          <p:cNvPr id="165905" name="对象 165904"/>
          <p:cNvGraphicFramePr/>
          <p:nvPr/>
        </p:nvGraphicFramePr>
        <p:xfrm>
          <a:off x="6443663" y="2565400"/>
          <a:ext cx="349250" cy="419100"/>
        </p:xfrm>
        <a:graphic>
          <a:graphicData uri="http://schemas.openxmlformats.org/presentationml/2006/ole">
            <mc:AlternateContent xmlns:mc="http://schemas.openxmlformats.org/markup-compatibility/2006">
              <mc:Choice xmlns:v="urn:schemas-microsoft-com:vml" Requires="v">
                <p:oleObj spid="_x0000_s3105" name="" r:id="rId10" imgW="190500" imgH="228600" progId="Equation.3">
                  <p:embed/>
                </p:oleObj>
              </mc:Choice>
              <mc:Fallback>
                <p:oleObj name="" r:id="rId10" imgW="190500" imgH="228600" progId="Equation.3">
                  <p:embed/>
                  <p:pic>
                    <p:nvPicPr>
                      <p:cNvPr id="0" name="图片 3104"/>
                      <p:cNvPicPr/>
                      <p:nvPr/>
                    </p:nvPicPr>
                    <p:blipFill>
                      <a:blip r:embed="rId11"/>
                      <a:stretch>
                        <a:fillRect/>
                      </a:stretch>
                    </p:blipFill>
                    <p:spPr>
                      <a:xfrm>
                        <a:off x="6443663" y="2565400"/>
                        <a:ext cx="349250" cy="419100"/>
                      </a:xfrm>
                      <a:prstGeom prst="rect">
                        <a:avLst/>
                      </a:prstGeom>
                      <a:solidFill>
                        <a:srgbClr val="66FFFF"/>
                      </a:solidFill>
                      <a:ln w="38100">
                        <a:noFill/>
                        <a:miter/>
                      </a:ln>
                    </p:spPr>
                  </p:pic>
                </p:oleObj>
              </mc:Fallback>
            </mc:AlternateContent>
          </a:graphicData>
        </a:graphic>
      </p:graphicFrame>
      <p:graphicFrame>
        <p:nvGraphicFramePr>
          <p:cNvPr id="165906" name="对象 165905"/>
          <p:cNvGraphicFramePr/>
          <p:nvPr/>
        </p:nvGraphicFramePr>
        <p:xfrm>
          <a:off x="6443663" y="2060575"/>
          <a:ext cx="395287" cy="419100"/>
        </p:xfrm>
        <a:graphic>
          <a:graphicData uri="http://schemas.openxmlformats.org/presentationml/2006/ole">
            <mc:AlternateContent xmlns:mc="http://schemas.openxmlformats.org/markup-compatibility/2006">
              <mc:Choice xmlns:v="urn:schemas-microsoft-com:vml" Requires="v">
                <p:oleObj spid="_x0000_s3112" name="" r:id="rId12" imgW="215900" imgH="228600" progId="Equation.3">
                  <p:embed/>
                </p:oleObj>
              </mc:Choice>
              <mc:Fallback>
                <p:oleObj name="" r:id="rId12" imgW="215900" imgH="228600" progId="Equation.3">
                  <p:embed/>
                  <p:pic>
                    <p:nvPicPr>
                      <p:cNvPr id="0" name="图片 3111"/>
                      <p:cNvPicPr/>
                      <p:nvPr/>
                    </p:nvPicPr>
                    <p:blipFill>
                      <a:blip r:embed="rId13"/>
                      <a:stretch>
                        <a:fillRect/>
                      </a:stretch>
                    </p:blipFill>
                    <p:spPr>
                      <a:xfrm>
                        <a:off x="6443663" y="2060575"/>
                        <a:ext cx="395287" cy="419100"/>
                      </a:xfrm>
                      <a:prstGeom prst="rect">
                        <a:avLst/>
                      </a:prstGeom>
                      <a:solidFill>
                        <a:srgbClr val="66FFFF"/>
                      </a:solidFill>
                      <a:ln w="38100">
                        <a:noFill/>
                        <a:miter/>
                      </a:ln>
                    </p:spPr>
                  </p:pic>
                </p:oleObj>
              </mc:Fallback>
            </mc:AlternateContent>
          </a:graphicData>
        </a:graphic>
      </p:graphicFrame>
      <p:sp>
        <p:nvSpPr>
          <p:cNvPr id="165907" name="线形标注 2 165906"/>
          <p:cNvSpPr/>
          <p:nvPr/>
        </p:nvSpPr>
        <p:spPr>
          <a:xfrm>
            <a:off x="7812088" y="2060575"/>
            <a:ext cx="1081087" cy="1081088"/>
          </a:xfrm>
          <a:prstGeom prst="borderCallout2">
            <a:avLst>
              <a:gd name="adj1" fmla="val 10574"/>
              <a:gd name="adj2" fmla="val -7046"/>
              <a:gd name="adj3" fmla="val 10574"/>
              <a:gd name="adj4" fmla="val -50662"/>
              <a:gd name="adj5" fmla="val 60940"/>
              <a:gd name="adj6" fmla="val -96329"/>
            </a:avLst>
          </a:prstGeom>
          <a:solidFill>
            <a:srgbClr val="66FFFF"/>
          </a:solidFill>
          <a:ln w="19050" cap="flat" cmpd="sng">
            <a:solidFill>
              <a:srgbClr val="FF3300"/>
            </a:solidFill>
            <a:prstDash val="solid"/>
            <a:miter/>
            <a:headEnd type="none" w="med" len="med"/>
            <a:tailEnd type="none" w="med" len="med"/>
          </a:ln>
        </p:spPr>
        <p:txBody>
          <a:bodyPr/>
          <a:p>
            <a:pPr eaLnBrk="0" hangingPunct="0"/>
            <a:r>
              <a:rPr lang="en-US" altLang="zh-CN" i="1" dirty="0" err="1">
                <a:solidFill>
                  <a:srgbClr val="000000"/>
                </a:solidFill>
                <a:latin typeface="Times New Roman" panose="02020603050405020304" pitchFamily="18" charset="0"/>
              </a:rPr>
              <a:t>R</a:t>
            </a:r>
            <a:r>
              <a:rPr lang="en-US" altLang="zh-CN" baseline="-25000" dirty="0" err="1">
                <a:solidFill>
                  <a:srgbClr val="000000"/>
                </a:solidFill>
                <a:latin typeface="Times New Roman" panose="02020603050405020304" pitchFamily="18" charset="0"/>
              </a:rPr>
              <a:t>b</a:t>
            </a:r>
            <a:r>
              <a:rPr lang="en-US" altLang="zh-CN">
                <a:solidFill>
                  <a:srgbClr val="000000"/>
                </a:solidFill>
                <a:latin typeface="Times New Roman" panose="02020603050405020304" pitchFamily="18" charset="0"/>
              </a:rPr>
              <a:t>↑</a:t>
            </a:r>
            <a:r>
              <a:rPr lang="zh-CN" altLang="en-US">
                <a:solidFill>
                  <a:srgbClr val="000000"/>
                </a:solidFill>
                <a:latin typeface="Times New Roman" panose="02020603050405020304" pitchFamily="18" charset="0"/>
              </a:rPr>
              <a:t>或</a:t>
            </a:r>
            <a:r>
              <a:rPr lang="en-US" altLang="zh-CN" i="1">
                <a:solidFill>
                  <a:srgbClr val="000000"/>
                </a:solidFill>
                <a:latin typeface="Times New Roman" panose="02020603050405020304" pitchFamily="18" charset="0"/>
                <a:sym typeface="+mn-ea"/>
              </a:rPr>
              <a:t>V</a:t>
            </a:r>
            <a:r>
              <a:rPr lang="en-US" altLang="zh-CN" baseline="-25000">
                <a:solidFill>
                  <a:srgbClr val="000000"/>
                </a:solidFill>
                <a:latin typeface="Times New Roman" panose="02020603050405020304" pitchFamily="18" charset="0"/>
                <a:sym typeface="+mn-ea"/>
              </a:rPr>
              <a:t>BB </a:t>
            </a:r>
            <a:r>
              <a:rPr lang="en-US" altLang="zh-CN">
                <a:solidFill>
                  <a:srgbClr val="000000"/>
                </a:solidFill>
                <a:latin typeface="Times New Roman" panose="02020603050405020304" pitchFamily="18" charset="0"/>
                <a:sym typeface="+mn-ea"/>
              </a:rPr>
              <a:t>↓</a:t>
            </a:r>
            <a:r>
              <a:rPr lang="zh-CN" altLang="en-US" dirty="0">
                <a:solidFill>
                  <a:srgbClr val="000000"/>
                </a:solidFill>
                <a:latin typeface="Times New Roman" panose="02020603050405020304" pitchFamily="18" charset="0"/>
              </a:rPr>
              <a:t>或</a:t>
            </a:r>
            <a:r>
              <a:rPr lang="en-US" altLang="zh-CN" i="1">
                <a:solidFill>
                  <a:srgbClr val="000000"/>
                </a:solidFill>
                <a:latin typeface="Times New Roman" panose="02020603050405020304" pitchFamily="18" charset="0"/>
                <a:sym typeface="+mn-ea"/>
              </a:rPr>
              <a:t>β</a:t>
            </a:r>
            <a:r>
              <a:rPr lang="en-US" altLang="zh-CN">
                <a:solidFill>
                  <a:srgbClr val="000000"/>
                </a:solidFill>
                <a:latin typeface="Times New Roman" panose="02020603050405020304" pitchFamily="18" charset="0"/>
                <a:sym typeface="+mn-ea"/>
              </a:rPr>
              <a:t>↓</a:t>
            </a:r>
            <a:endParaRPr lang="en-US" altLang="zh-CN">
              <a:solidFill>
                <a:srgbClr val="000000"/>
              </a:solidFill>
              <a:latin typeface="Times New Roman" panose="02020603050405020304" pitchFamily="18" charset="0"/>
            </a:endParaRPr>
          </a:p>
        </p:txBody>
      </p:sp>
      <p:sp>
        <p:nvSpPr>
          <p:cNvPr id="165908" name="线形标注 2 165907"/>
          <p:cNvSpPr/>
          <p:nvPr/>
        </p:nvSpPr>
        <p:spPr>
          <a:xfrm>
            <a:off x="7072313" y="1341438"/>
            <a:ext cx="1820862" cy="411162"/>
          </a:xfrm>
          <a:prstGeom prst="borderCallout2">
            <a:avLst>
              <a:gd name="adj1" fmla="val 27801"/>
              <a:gd name="adj2" fmla="val -4185"/>
              <a:gd name="adj3" fmla="val 27801"/>
              <a:gd name="adj4" fmla="val -13250"/>
              <a:gd name="adj5" fmla="val 186102"/>
              <a:gd name="adj6" fmla="val -22579"/>
            </a:avLst>
          </a:prstGeom>
          <a:solidFill>
            <a:srgbClr val="66FFFF"/>
          </a:solidFill>
          <a:ln w="19050" cap="flat" cmpd="sng">
            <a:solidFill>
              <a:srgbClr val="FF3300"/>
            </a:solidFill>
            <a:prstDash val="solid"/>
            <a:miter/>
            <a:headEnd type="none" w="med" len="med"/>
            <a:tailEnd type="none" w="med" len="med"/>
          </a:ln>
        </p:spPr>
        <p:txBody>
          <a:bodyPr/>
          <a:p>
            <a:pPr eaLnBrk="0" hangingPunct="0"/>
            <a:r>
              <a:rPr lang="en-US" altLang="zh-CN" i="1" dirty="0" err="1">
                <a:solidFill>
                  <a:srgbClr val="000000"/>
                </a:solidFill>
                <a:latin typeface="Times New Roman" panose="02020603050405020304" pitchFamily="18" charset="0"/>
              </a:rPr>
              <a:t>R</a:t>
            </a:r>
            <a:r>
              <a:rPr lang="en-US" altLang="zh-CN" baseline="-25000" dirty="0" err="1">
                <a:solidFill>
                  <a:srgbClr val="000000"/>
                </a:solidFill>
                <a:latin typeface="Times New Roman" panose="02020603050405020304" pitchFamily="18" charset="0"/>
              </a:rPr>
              <a:t>c</a:t>
            </a:r>
            <a:r>
              <a:rPr lang="en-US" altLang="zh-CN">
                <a:solidFill>
                  <a:srgbClr val="000000"/>
                </a:solidFill>
                <a:latin typeface="Times New Roman" panose="02020603050405020304" pitchFamily="18" charset="0"/>
              </a:rPr>
              <a:t>↓</a:t>
            </a:r>
            <a:r>
              <a:rPr lang="zh-CN" altLang="en-US">
                <a:solidFill>
                  <a:srgbClr val="000000"/>
                </a:solidFill>
                <a:latin typeface="Times New Roman" panose="02020603050405020304" pitchFamily="18" charset="0"/>
              </a:rPr>
              <a:t>或</a:t>
            </a:r>
            <a:r>
              <a:rPr lang="en-US" altLang="zh-CN" i="1">
                <a:solidFill>
                  <a:srgbClr val="000000"/>
                </a:solidFill>
                <a:latin typeface="Times New Roman" panose="02020603050405020304" pitchFamily="18" charset="0"/>
              </a:rPr>
              <a:t>V</a:t>
            </a:r>
            <a:r>
              <a:rPr lang="en-US" altLang="zh-CN" baseline="-25000">
                <a:solidFill>
                  <a:srgbClr val="000000"/>
                </a:solidFill>
                <a:latin typeface="Times New Roman" panose="02020603050405020304" pitchFamily="18" charset="0"/>
              </a:rPr>
              <a:t>CC</a:t>
            </a:r>
            <a:r>
              <a:rPr lang="en-US" altLang="zh-CN">
                <a:solidFill>
                  <a:srgbClr val="000000"/>
                </a:solidFill>
                <a:latin typeface="Times New Roman" panose="02020603050405020304" pitchFamily="18" charset="0"/>
              </a:rPr>
              <a:t>↑</a:t>
            </a:r>
            <a:endParaRPr lang="en-US" altLang="zh-CN">
              <a:solidFill>
                <a:srgbClr val="000000"/>
              </a:solidFill>
              <a:latin typeface="Times New Roman" panose="02020603050405020304" pitchFamily="18" charset="0"/>
            </a:endParaRPr>
          </a:p>
        </p:txBody>
      </p:sp>
      <p:sp>
        <p:nvSpPr>
          <p:cNvPr id="165909" name="文本框 165908"/>
          <p:cNvSpPr txBox="1"/>
          <p:nvPr/>
        </p:nvSpPr>
        <p:spPr>
          <a:xfrm>
            <a:off x="1979930" y="868680"/>
            <a:ext cx="5041900" cy="457200"/>
          </a:xfrm>
          <a:prstGeom prst="rect">
            <a:avLst/>
          </a:prstGeom>
          <a:noFill/>
          <a:ln w="9525">
            <a:noFill/>
          </a:ln>
        </p:spPr>
        <p:txBody>
          <a:bodyPr>
            <a:spAutoFit/>
          </a:bodyPr>
          <a:p>
            <a:pPr algn="l">
              <a:spcBef>
                <a:spcPct val="50000"/>
              </a:spcBef>
            </a:pPr>
            <a:r>
              <a:rPr lang="zh-CN" altLang="en-US" sz="2400" dirty="0">
                <a:latin typeface="Arial" panose="020B0604020202020204" pitchFamily="34" charset="0"/>
              </a:rPr>
              <a:t>：饱和失真是</a:t>
            </a:r>
            <a:r>
              <a:rPr lang="zh-CN" altLang="en-US" sz="2400" dirty="0">
                <a:solidFill>
                  <a:srgbClr val="0000FF"/>
                </a:solidFill>
                <a:latin typeface="Arial" panose="020B0604020202020204" pitchFamily="34" charset="0"/>
              </a:rPr>
              <a:t>输出回路</a:t>
            </a:r>
            <a:r>
              <a:rPr lang="zh-CN" altLang="en-US" sz="2400" dirty="0">
                <a:latin typeface="Arial" panose="020B0604020202020204" pitchFamily="34" charset="0"/>
              </a:rPr>
              <a:t>产生失真。</a:t>
            </a:r>
            <a:endParaRPr lang="zh-CN" altLang="en-US" sz="2400">
              <a:latin typeface="Arial" panose="020B0604020202020204" pitchFamily="34" charset="0"/>
            </a:endParaRPr>
          </a:p>
        </p:txBody>
      </p:sp>
      <p:sp>
        <p:nvSpPr>
          <p:cNvPr id="70666" name="直接连接符 70665"/>
          <p:cNvSpPr/>
          <p:nvPr/>
        </p:nvSpPr>
        <p:spPr>
          <a:xfrm flipH="1" flipV="1">
            <a:off x="5219700" y="2048510"/>
            <a:ext cx="2493645" cy="1625600"/>
          </a:xfrm>
          <a:prstGeom prst="line">
            <a:avLst/>
          </a:prstGeom>
          <a:ln w="28575" cap="flat" cmpd="sng">
            <a:solidFill>
              <a:srgbClr val="0000FF"/>
            </a:solidFill>
            <a:prstDash val="solid"/>
            <a:headEnd type="none" w="med" len="med"/>
            <a:tailEnd type="none" w="med" len="med"/>
          </a:ln>
        </p:spPr>
      </p:sp>
      <p:grpSp>
        <p:nvGrpSpPr>
          <p:cNvPr id="165910" name="组合 165909"/>
          <p:cNvGrpSpPr/>
          <p:nvPr/>
        </p:nvGrpSpPr>
        <p:grpSpPr>
          <a:xfrm>
            <a:off x="304800" y="5660390"/>
            <a:ext cx="8839200" cy="1008063"/>
            <a:chOff x="192" y="3430"/>
            <a:chExt cx="5568" cy="635"/>
          </a:xfrm>
        </p:grpSpPr>
        <p:sp>
          <p:nvSpPr>
            <p:cNvPr id="165912" name="矩形 165911"/>
            <p:cNvSpPr/>
            <p:nvPr/>
          </p:nvSpPr>
          <p:spPr>
            <a:xfrm>
              <a:off x="192" y="3430"/>
              <a:ext cx="5568" cy="635"/>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lvl="0">
                <a:lnSpc>
                  <a:spcPct val="120000"/>
                </a:lnSpc>
                <a:spcBef>
                  <a:spcPct val="0"/>
                </a:spcBef>
              </a:pPr>
              <a:r>
                <a:rPr lang="zh-CN" altLang="en-US" sz="2400" b="1" dirty="0">
                  <a:latin typeface="Times New Roman" panose="02020603050405020304" pitchFamily="18" charset="0"/>
                </a:rPr>
                <a:t>最大不失真输出电压</a:t>
              </a:r>
              <a:r>
                <a:rPr lang="en-US" altLang="zh-CN" sz="2400" b="1" i="1" dirty="0" err="1">
                  <a:latin typeface="Times New Roman" panose="02020603050405020304" pitchFamily="18" charset="0"/>
                </a:rPr>
                <a:t>U</a:t>
              </a:r>
              <a:r>
                <a:rPr lang="en-US" altLang="zh-CN" sz="2400" b="1" baseline="-25000" dirty="0" err="1">
                  <a:latin typeface="Times New Roman" panose="02020603050405020304" pitchFamily="18" charset="0"/>
                </a:rPr>
                <a:t>om</a:t>
              </a:r>
              <a:r>
                <a:rPr lang="en-US" altLang="zh-CN" sz="2400" b="1">
                  <a:latin typeface="Times New Roman" panose="02020603050405020304" pitchFamily="18" charset="0"/>
                </a:rPr>
                <a:t> </a:t>
              </a:r>
              <a:r>
                <a:rPr lang="zh-CN" altLang="en-US" sz="2400" b="1">
                  <a:latin typeface="Times New Roman" panose="02020603050405020304" pitchFamily="18" charset="0"/>
                </a:rPr>
                <a:t>：</a:t>
              </a:r>
              <a:r>
                <a:rPr lang="zh-CN" altLang="en-US" sz="2400" b="1" dirty="0">
                  <a:latin typeface="Times New Roman" panose="02020603050405020304" pitchFamily="18" charset="0"/>
                </a:rPr>
                <a:t>比较</a:t>
              </a:r>
              <a:r>
                <a:rPr lang="en-US" altLang="zh-CN" sz="2400" b="1" dirty="0">
                  <a:latin typeface="Times New Roman" panose="02020603050405020304" pitchFamily="18" charset="0"/>
                </a:rPr>
                <a:t> </a:t>
              </a: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CEQ </a:t>
              </a:r>
              <a:r>
                <a:rPr lang="zh-CN" altLang="en-US" sz="2400" b="1" dirty="0">
                  <a:latin typeface="Times New Roman" panose="02020603050405020304" pitchFamily="18" charset="0"/>
                </a:rPr>
                <a:t>与</a:t>
              </a:r>
              <a:r>
                <a:rPr lang="en-US" altLang="zh-CN" sz="2400" b="1" dirty="0">
                  <a:latin typeface="Times New Roman" panose="02020603050405020304" pitchFamily="18" charset="0"/>
                </a:rPr>
                <a:t> (</a:t>
              </a:r>
              <a:r>
                <a:rPr lang="en-US" altLang="zh-CN" sz="2400" b="1" i="1">
                  <a:latin typeface="Times New Roman" panose="02020603050405020304" pitchFamily="18" charset="0"/>
                </a:rPr>
                <a:t>V</a:t>
              </a:r>
              <a:r>
                <a:rPr lang="en-US" altLang="zh-CN" sz="2400" b="1" baseline="-25000">
                  <a:latin typeface="Times New Roman" panose="02020603050405020304" pitchFamily="18" charset="0"/>
                </a:rPr>
                <a:t>CC</a:t>
              </a:r>
              <a:r>
                <a:rPr lang="zh-CN" altLang="en-US" sz="2400" b="1">
                  <a:latin typeface="Times New Roman" panose="02020603050405020304" pitchFamily="18" charset="0"/>
                </a:rPr>
                <a:t>－ </a:t>
              </a: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CEQ</a:t>
              </a:r>
              <a:r>
                <a:rPr lang="en-US" altLang="zh-CN" sz="2400" b="1">
                  <a:latin typeface="Times New Roman" panose="02020603050405020304" pitchFamily="18" charset="0"/>
                </a:rPr>
                <a:t> )</a:t>
              </a:r>
              <a:r>
                <a:rPr lang="zh-CN" altLang="en-US" sz="2400" b="1">
                  <a:latin typeface="Times New Roman" panose="02020603050405020304" pitchFamily="18" charset="0"/>
                </a:rPr>
                <a:t>，</a:t>
              </a:r>
              <a:r>
                <a:rPr lang="zh-CN" altLang="en-US" sz="2400" b="1" dirty="0">
                  <a:latin typeface="Times New Roman" panose="02020603050405020304" pitchFamily="18" charset="0"/>
                </a:rPr>
                <a:t>取其小者，除以</a:t>
              </a:r>
              <a:r>
                <a:rPr lang="zh-CN" altLang="en-US" sz="2400" b="1" dirty="0">
                  <a:latin typeface="宋体" panose="02010600030101010101" pitchFamily="2" charset="-122"/>
                </a:rPr>
                <a:t>    。</a:t>
              </a:r>
              <a:endParaRPr lang="zh-CN" altLang="en-US" sz="2400" b="1" dirty="0">
                <a:latin typeface="宋体" panose="02010600030101010101" pitchFamily="2" charset="-122"/>
              </a:endParaRPr>
            </a:p>
          </p:txBody>
        </p:sp>
        <p:graphicFrame>
          <p:nvGraphicFramePr>
            <p:cNvPr id="165911" name="对象 165910"/>
            <p:cNvGraphicFramePr/>
            <p:nvPr/>
          </p:nvGraphicFramePr>
          <p:xfrm>
            <a:off x="1430" y="3733"/>
            <a:ext cx="336" cy="301"/>
          </p:xfrm>
          <a:graphic>
            <a:graphicData uri="http://schemas.openxmlformats.org/presentationml/2006/ole">
              <mc:AlternateContent xmlns:mc="http://schemas.openxmlformats.org/markup-compatibility/2006">
                <mc:Choice xmlns:v="urn:schemas-microsoft-com:vml" Requires="v">
                  <p:oleObj spid="_x0000_s3104" name="" r:id="rId14" imgW="241300" imgH="215900" progId="Equation.3">
                    <p:embed/>
                  </p:oleObj>
                </mc:Choice>
                <mc:Fallback>
                  <p:oleObj name="" r:id="rId14" imgW="241300" imgH="215900" progId="Equation.3">
                    <p:embed/>
                    <p:pic>
                      <p:nvPicPr>
                        <p:cNvPr id="0" name="图片 3103"/>
                        <p:cNvPicPr/>
                        <p:nvPr/>
                      </p:nvPicPr>
                      <p:blipFill>
                        <a:blip r:embed="rId15"/>
                        <a:stretch>
                          <a:fillRect/>
                        </a:stretch>
                      </p:blipFill>
                      <p:spPr>
                        <a:xfrm>
                          <a:off x="1430" y="3733"/>
                          <a:ext cx="336" cy="301"/>
                        </a:xfrm>
                        <a:prstGeom prst="rect">
                          <a:avLst/>
                        </a:prstGeom>
                        <a:noFill/>
                        <a:ln w="38100">
                          <a:noFill/>
                          <a:miter/>
                        </a:ln>
                      </p:spPr>
                    </p:pic>
                  </p:oleObj>
                </mc:Fallback>
              </mc:AlternateContent>
            </a:graphicData>
          </a:graphic>
        </p:graphicFrame>
      </p:grpSp>
      <p:grpSp>
        <p:nvGrpSpPr>
          <p:cNvPr id="165916" name="组合 165915"/>
          <p:cNvGrpSpPr/>
          <p:nvPr/>
        </p:nvGrpSpPr>
        <p:grpSpPr>
          <a:xfrm>
            <a:off x="5868670" y="4221163"/>
            <a:ext cx="2803525" cy="1295400"/>
            <a:chOff x="3742" y="2659"/>
            <a:chExt cx="1766" cy="816"/>
          </a:xfrm>
        </p:grpSpPr>
        <p:sp>
          <p:nvSpPr>
            <p:cNvPr id="165914" name="线形标注 1 165913"/>
            <p:cNvSpPr/>
            <p:nvPr/>
          </p:nvSpPr>
          <p:spPr>
            <a:xfrm>
              <a:off x="4649" y="2659"/>
              <a:ext cx="859" cy="493"/>
            </a:xfrm>
            <a:prstGeom prst="borderCallout1">
              <a:avLst>
                <a:gd name="adj1" fmla="val 14606"/>
                <a:gd name="adj2" fmla="val -5588"/>
                <a:gd name="adj3" fmla="val 115620"/>
                <a:gd name="adj4" fmla="val -25028"/>
              </a:avLst>
            </a:prstGeom>
            <a:solidFill>
              <a:srgbClr val="66FFFF"/>
            </a:solidFill>
            <a:ln w="19050" cap="flat" cmpd="sng">
              <a:solidFill>
                <a:srgbClr val="FF0000"/>
              </a:solidFill>
              <a:prstDash val="solid"/>
              <a:miter/>
              <a:headEnd type="none" w="med" len="med"/>
              <a:tailEnd type="none" w="med" len="med"/>
            </a:ln>
          </p:spPr>
          <p:txBody>
            <a:bodyPr/>
            <a:p>
              <a:r>
                <a:rPr lang="zh-CN" altLang="en-US" dirty="0">
                  <a:latin typeface="Arial" panose="020B0604020202020204" pitchFamily="34" charset="0"/>
                </a:rPr>
                <a:t>这可不是</a:t>
              </a:r>
              <a:endParaRPr lang="zh-CN" altLang="en-US" dirty="0">
                <a:latin typeface="Arial" panose="020B0604020202020204" pitchFamily="34" charset="0"/>
              </a:endParaRPr>
            </a:p>
            <a:p>
              <a:r>
                <a:rPr lang="zh-CN" altLang="en-US" dirty="0">
                  <a:latin typeface="Arial" panose="020B0604020202020204" pitchFamily="34" charset="0"/>
                </a:rPr>
                <a:t>好办法！</a:t>
              </a:r>
              <a:endParaRPr lang="zh-CN" altLang="en-US">
                <a:latin typeface="Arial" panose="020B0604020202020204" pitchFamily="34" charset="0"/>
              </a:endParaRPr>
            </a:p>
          </p:txBody>
        </p:sp>
        <p:sp>
          <p:nvSpPr>
            <p:cNvPr id="165915" name="直接连接符 165914"/>
            <p:cNvSpPr/>
            <p:nvPr/>
          </p:nvSpPr>
          <p:spPr>
            <a:xfrm>
              <a:off x="3742" y="3475"/>
              <a:ext cx="1542" cy="0"/>
            </a:xfrm>
            <a:prstGeom prst="line">
              <a:avLst/>
            </a:prstGeom>
            <a:ln w="28575" cap="flat" cmpd="sng">
              <a:solidFill>
                <a:srgbClr val="FF0000"/>
              </a:solidFill>
              <a:prstDash val="solid"/>
              <a:headEnd type="none" w="med" len="med"/>
              <a:tailEnd type="none" w="med" len="med"/>
            </a:ln>
          </p:spPr>
        </p:sp>
      </p:gr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
        <p:nvSpPr>
          <p:cNvPr id="26" name="椭圆 25"/>
          <p:cNvSpPr>
            <a:spLocks noChangeAspect="1"/>
          </p:cNvSpPr>
          <p:nvPr/>
        </p:nvSpPr>
        <p:spPr>
          <a:xfrm>
            <a:off x="5326380" y="2076450"/>
            <a:ext cx="108000" cy="108000"/>
          </a:xfrm>
          <a:prstGeom prst="ellipse">
            <a:avLst/>
          </a:prstGeom>
          <a:solidFill>
            <a:srgbClr val="FF0000"/>
          </a:solidFill>
          <a:ln w="9525" cap="flat" cmpd="sng">
            <a:noFill/>
            <a:prstDash val="solid"/>
            <a:headEnd type="none" w="med" len="med"/>
            <a:tailEnd type="none" w="med" len="med"/>
          </a:ln>
        </p:spPr>
        <p:txBody>
          <a:bodyPr/>
          <a:p>
            <a:endParaRPr lang="zh-CN" altLang="en-US"/>
          </a:p>
        </p:txBody>
      </p:sp>
      <p:graphicFrame>
        <p:nvGraphicFramePr>
          <p:cNvPr id="67589" name="对象 67588"/>
          <p:cNvGraphicFramePr/>
          <p:nvPr/>
        </p:nvGraphicFramePr>
        <p:xfrm>
          <a:off x="6580505" y="835978"/>
          <a:ext cx="1881188" cy="433387"/>
        </p:xfrm>
        <a:graphic>
          <a:graphicData uri="http://schemas.openxmlformats.org/presentationml/2006/ole">
            <mc:AlternateContent xmlns:mc="http://schemas.openxmlformats.org/markup-compatibility/2006">
              <mc:Choice xmlns:v="urn:schemas-microsoft-com:vml" Requires="v">
                <p:oleObj spid="_x0000_s3091" name="" r:id="rId16" imgW="989965" imgH="228600" progId="Equation.3">
                  <p:embed/>
                </p:oleObj>
              </mc:Choice>
              <mc:Fallback>
                <p:oleObj name="" r:id="rId16" imgW="989965" imgH="228600" progId="Equation.3">
                  <p:embed/>
                  <p:pic>
                    <p:nvPicPr>
                      <p:cNvPr id="0" name="图片 3090"/>
                      <p:cNvPicPr/>
                      <p:nvPr/>
                    </p:nvPicPr>
                    <p:blipFill>
                      <a:blip r:embed="rId17"/>
                      <a:stretch>
                        <a:fillRect/>
                      </a:stretch>
                    </p:blipFill>
                    <p:spPr>
                      <a:xfrm>
                        <a:off x="6580505" y="835978"/>
                        <a:ext cx="1881188" cy="433387"/>
                      </a:xfrm>
                      <a:prstGeom prst="rect">
                        <a:avLst/>
                      </a:prstGeom>
                      <a:solidFill>
                        <a:srgbClr val="66FFFF"/>
                      </a:solidFill>
                      <a:ln w="38100">
                        <a:noFill/>
                        <a:miter/>
                      </a:ln>
                    </p:spPr>
                  </p:pic>
                </p:oleObj>
              </mc:Fallback>
            </mc:AlternateContent>
          </a:graphicData>
        </a:graphic>
      </p:graphicFrame>
      <p:graphicFrame>
        <p:nvGraphicFramePr>
          <p:cNvPr id="67588" name="对象 67587"/>
          <p:cNvGraphicFramePr>
            <a:graphicFrameLocks noChangeAspect="1"/>
          </p:cNvGraphicFramePr>
          <p:nvPr/>
        </p:nvGraphicFramePr>
        <p:xfrm>
          <a:off x="7595870" y="3218815"/>
          <a:ext cx="1446530" cy="328295"/>
        </p:xfrm>
        <a:graphic>
          <a:graphicData uri="http://schemas.openxmlformats.org/presentationml/2006/ole">
            <mc:AlternateContent xmlns:mc="http://schemas.openxmlformats.org/markup-compatibility/2006">
              <mc:Choice xmlns:v="urn:schemas-microsoft-com:vml" Requires="v">
                <p:oleObj spid="_x0000_s3094" name="" r:id="rId18" imgW="1905000" imgH="433070" progId="Equation.3">
                  <p:embed/>
                </p:oleObj>
              </mc:Choice>
              <mc:Fallback>
                <p:oleObj name="" r:id="rId18" imgW="1905000" imgH="433070" progId="Equation.3">
                  <p:embed/>
                  <p:pic>
                    <p:nvPicPr>
                      <p:cNvPr id="0" name="图片 3093"/>
                      <p:cNvPicPr/>
                      <p:nvPr/>
                    </p:nvPicPr>
                    <p:blipFill>
                      <a:blip r:embed="rId19"/>
                      <a:stretch>
                        <a:fillRect/>
                      </a:stretch>
                    </p:blipFill>
                    <p:spPr>
                      <a:xfrm>
                        <a:off x="7595870" y="3218815"/>
                        <a:ext cx="1446530" cy="328295"/>
                      </a:xfrm>
                      <a:prstGeom prst="rect">
                        <a:avLst/>
                      </a:prstGeom>
                      <a:solidFill>
                        <a:srgbClr val="66FFFF"/>
                      </a:solidFill>
                      <a:ln w="38100">
                        <a:noFill/>
                        <a:miter/>
                      </a:ln>
                    </p:spPr>
                  </p:pic>
                </p:oleObj>
              </mc:Fallback>
            </mc:AlternateContent>
          </a:graphicData>
        </a:graphic>
      </p:graphicFrame>
      <p:sp>
        <p:nvSpPr>
          <p:cNvPr id="165903" name="直接连接符 165902"/>
          <p:cNvSpPr/>
          <p:nvPr/>
        </p:nvSpPr>
        <p:spPr>
          <a:xfrm>
            <a:off x="5867400" y="2492375"/>
            <a:ext cx="576263" cy="360363"/>
          </a:xfrm>
          <a:prstGeom prst="line">
            <a:avLst/>
          </a:prstGeom>
          <a:ln w="57150" cap="flat" cmpd="sng">
            <a:solidFill>
              <a:srgbClr val="FF3300"/>
            </a:solidFill>
            <a:prstDash val="solid"/>
            <a:miter/>
            <a:headEnd type="none" w="med" len="med"/>
            <a:tailEnd type="triangle" w="med" len="med"/>
          </a:ln>
        </p:spPr>
      </p:sp>
      <p:graphicFrame>
        <p:nvGraphicFramePr>
          <p:cNvPr id="5" name="对象 4"/>
          <p:cNvGraphicFramePr>
            <a:graphicFrameLocks noChangeAspect="1"/>
          </p:cNvGraphicFramePr>
          <p:nvPr>
            <p:custDataLst>
              <p:tags r:id="rId20"/>
            </p:custDataLst>
          </p:nvPr>
        </p:nvGraphicFramePr>
        <p:xfrm>
          <a:off x="7954010" y="3606165"/>
          <a:ext cx="1088390" cy="527685"/>
        </p:xfrm>
        <a:graphic>
          <a:graphicData uri="http://schemas.openxmlformats.org/presentationml/2006/ole">
            <mc:AlternateContent xmlns:mc="http://schemas.openxmlformats.org/markup-compatibility/2006">
              <mc:Choice xmlns:v="urn:schemas-microsoft-com:vml" Requires="v">
                <p:oleObj spid="_x0000_s6" name="" r:id="rId21" imgW="889000" imgH="431800" progId="Equation.3">
                  <p:embed/>
                </p:oleObj>
              </mc:Choice>
              <mc:Fallback>
                <p:oleObj name="" r:id="rId21" imgW="889000" imgH="431800" progId="Equation.3">
                  <p:embed/>
                  <p:pic>
                    <p:nvPicPr>
                      <p:cNvPr id="0" name="图片 3093"/>
                      <p:cNvPicPr/>
                      <p:nvPr/>
                    </p:nvPicPr>
                    <p:blipFill>
                      <a:blip r:embed="rId22"/>
                      <a:stretch>
                        <a:fillRect/>
                      </a:stretch>
                    </p:blipFill>
                    <p:spPr>
                      <a:xfrm>
                        <a:off x="7954010" y="3606165"/>
                        <a:ext cx="1088390" cy="527685"/>
                      </a:xfrm>
                      <a:prstGeom prst="rect">
                        <a:avLst/>
                      </a:prstGeom>
                      <a:solidFill>
                        <a:srgbClr val="66FFFF"/>
                      </a:solid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65890"/>
                                        </p:tgtEl>
                                        <p:attrNameLst>
                                          <p:attrName>style.visibility</p:attrName>
                                        </p:attrNameLst>
                                      </p:cBhvr>
                                      <p:to>
                                        <p:strVal val="visible"/>
                                      </p:to>
                                    </p:set>
                                    <p:animEffect transition="in" filter="box(in)">
                                      <p:cBhvr>
                                        <p:cTn id="7" dur="500"/>
                                        <p:tgtEl>
                                          <p:spTgt spid="16589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0666"/>
                                        </p:tgtEl>
                                        <p:attrNameLst>
                                          <p:attrName>style.visibility</p:attrName>
                                        </p:attrNameLst>
                                      </p:cBhvr>
                                      <p:to>
                                        <p:strVal val="visible"/>
                                      </p:to>
                                    </p:set>
                                    <p:animEffect transition="in" filter="wipe(up)">
                                      <p:cBhvr>
                                        <p:cTn id="17" dur="500"/>
                                        <p:tgtEl>
                                          <p:spTgt spid="7066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linds(horizontal)">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65892"/>
                                        </p:tgtEl>
                                        <p:attrNameLst>
                                          <p:attrName>style.visibility</p:attrName>
                                        </p:attrNameLst>
                                      </p:cBhvr>
                                      <p:to>
                                        <p:strVal val="visible"/>
                                      </p:to>
                                    </p:set>
                                    <p:animEffect transition="in" filter="wipe(right)">
                                      <p:cBhvr>
                                        <p:cTn id="27" dur="500"/>
                                        <p:tgtEl>
                                          <p:spTgt spid="16589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65897"/>
                                        </p:tgtEl>
                                        <p:attrNameLst>
                                          <p:attrName>style.visibility</p:attrName>
                                        </p:attrNameLst>
                                      </p:cBhvr>
                                      <p:to>
                                        <p:strVal val="visible"/>
                                      </p:to>
                                    </p:set>
                                    <p:animEffect transition="in" filter="wipe(up)">
                                      <p:cBhvr>
                                        <p:cTn id="32" dur="500"/>
                                        <p:tgtEl>
                                          <p:spTgt spid="16589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5909"/>
                                        </p:tgtEl>
                                        <p:attrNameLst>
                                          <p:attrName>style.visibility</p:attrName>
                                        </p:attrNameLst>
                                      </p:cBhvr>
                                      <p:to>
                                        <p:strVal val="visible"/>
                                      </p:to>
                                    </p:set>
                                    <p:animEffect transition="in" filter="wipe(left)">
                                      <p:cBhvr>
                                        <p:cTn id="37" dur="500"/>
                                        <p:tgtEl>
                                          <p:spTgt spid="16590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65903"/>
                                        </p:tgtEl>
                                        <p:attrNameLst>
                                          <p:attrName>style.visibility</p:attrName>
                                        </p:attrNameLst>
                                      </p:cBhvr>
                                      <p:to>
                                        <p:strVal val="visible"/>
                                      </p:to>
                                    </p:set>
                                    <p:animEffect transition="in" filter="wipe(left)">
                                      <p:cBhvr>
                                        <p:cTn id="42" dur="500"/>
                                        <p:tgtEl>
                                          <p:spTgt spid="165903"/>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165905"/>
                                        </p:tgtEl>
                                        <p:attrNameLst>
                                          <p:attrName>style.visibility</p:attrName>
                                        </p:attrNameLst>
                                      </p:cBhvr>
                                      <p:to>
                                        <p:strVal val="visible"/>
                                      </p:to>
                                    </p:set>
                                    <p:animEffect transition="in" filter="wipe(left)">
                                      <p:cBhvr>
                                        <p:cTn id="46" dur="500"/>
                                        <p:tgtEl>
                                          <p:spTgt spid="16590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67588"/>
                                        </p:tgtEl>
                                        <p:attrNameLst>
                                          <p:attrName>style.visibility</p:attrName>
                                        </p:attrNameLst>
                                      </p:cBhvr>
                                      <p:to>
                                        <p:strVal val="visible"/>
                                      </p:to>
                                    </p:set>
                                    <p:animEffect transition="in" filter="wipe(left)">
                                      <p:cBhvr>
                                        <p:cTn id="51" dur="500"/>
                                        <p:tgtEl>
                                          <p:spTgt spid="6758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ipe(left)">
                                      <p:cBhvr>
                                        <p:cTn id="56" dur="500"/>
                                        <p:tgtEl>
                                          <p:spTgt spid="5"/>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165907"/>
                                        </p:tgtEl>
                                        <p:attrNameLst>
                                          <p:attrName>style.visibility</p:attrName>
                                        </p:attrNameLst>
                                      </p:cBhvr>
                                      <p:to>
                                        <p:strVal val="visible"/>
                                      </p:to>
                                    </p:set>
                                    <p:animEffect transition="in" filter="blinds(horizontal)">
                                      <p:cBhvr>
                                        <p:cTn id="61" dur="500"/>
                                        <p:tgtEl>
                                          <p:spTgt spid="16590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65904"/>
                                        </p:tgtEl>
                                        <p:attrNameLst>
                                          <p:attrName>style.visibility</p:attrName>
                                        </p:attrNameLst>
                                      </p:cBhvr>
                                      <p:to>
                                        <p:strVal val="visible"/>
                                      </p:to>
                                    </p:set>
                                    <p:animEffect transition="in" filter="wipe(left)">
                                      <p:cBhvr>
                                        <p:cTn id="66" dur="500"/>
                                        <p:tgtEl>
                                          <p:spTgt spid="165904"/>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165906"/>
                                        </p:tgtEl>
                                        <p:attrNameLst>
                                          <p:attrName>style.visibility</p:attrName>
                                        </p:attrNameLst>
                                      </p:cBhvr>
                                      <p:to>
                                        <p:strVal val="visible"/>
                                      </p:to>
                                    </p:set>
                                    <p:animEffect transition="in" filter="wipe(left)">
                                      <p:cBhvr>
                                        <p:cTn id="70" dur="500"/>
                                        <p:tgtEl>
                                          <p:spTgt spid="165906"/>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67589"/>
                                        </p:tgtEl>
                                        <p:attrNameLst>
                                          <p:attrName>style.visibility</p:attrName>
                                        </p:attrNameLst>
                                      </p:cBhvr>
                                      <p:to>
                                        <p:strVal val="visible"/>
                                      </p:to>
                                    </p:set>
                                    <p:animEffect transition="in" filter="wipe(left)">
                                      <p:cBhvr>
                                        <p:cTn id="75" dur="500"/>
                                        <p:tgtEl>
                                          <p:spTgt spid="67589"/>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165908"/>
                                        </p:tgtEl>
                                        <p:attrNameLst>
                                          <p:attrName>style.visibility</p:attrName>
                                        </p:attrNameLst>
                                      </p:cBhvr>
                                      <p:to>
                                        <p:strVal val="visible"/>
                                      </p:to>
                                    </p:set>
                                    <p:animEffect transition="in" filter="blinds(horizontal)">
                                      <p:cBhvr>
                                        <p:cTn id="80" dur="500"/>
                                        <p:tgtEl>
                                          <p:spTgt spid="165908"/>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165902">
                                            <p:txEl>
                                              <p:charRg st="0" end="32"/>
                                            </p:txEl>
                                          </p:spTgt>
                                        </p:tgtEl>
                                        <p:attrNameLst>
                                          <p:attrName>style.visibility</p:attrName>
                                        </p:attrNameLst>
                                      </p:cBhvr>
                                      <p:to>
                                        <p:strVal val="visible"/>
                                      </p:to>
                                    </p:set>
                                    <p:animEffect transition="in" filter="wipe(left)">
                                      <p:cBhvr>
                                        <p:cTn id="85" dur="500"/>
                                        <p:tgtEl>
                                          <p:spTgt spid="165902">
                                            <p:txEl>
                                              <p:charRg st="0" end="32"/>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165916"/>
                                        </p:tgtEl>
                                        <p:attrNameLst>
                                          <p:attrName>style.visibility</p:attrName>
                                        </p:attrNameLst>
                                      </p:cBhvr>
                                      <p:to>
                                        <p:strVal val="visible"/>
                                      </p:to>
                                    </p:set>
                                    <p:animEffect transition="in" filter="wipe(down)">
                                      <p:cBhvr>
                                        <p:cTn id="90" dur="500"/>
                                        <p:tgtEl>
                                          <p:spTgt spid="16591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165910"/>
                                        </p:tgtEl>
                                        <p:attrNameLst>
                                          <p:attrName>style.visibility</p:attrName>
                                        </p:attrNameLst>
                                      </p:cBhvr>
                                      <p:to>
                                        <p:strVal val="visible"/>
                                      </p:to>
                                    </p:set>
                                    <p:animEffect transition="in" filter="wipe(left)">
                                      <p:cBhvr>
                                        <p:cTn id="95" dur="500"/>
                                        <p:tgtEl>
                                          <p:spTgt spid="165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902" grpId="0" build="p"/>
      <p:bldP spid="165907" grpId="0" animBg="1"/>
      <p:bldP spid="165908" grpId="0" animBg="1"/>
      <p:bldP spid="165909" grpId="0"/>
      <p:bldP spid="26"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2289"/>
          <p:cNvSpPr>
            <a:spLocks noGrp="1"/>
          </p:cNvSpPr>
          <p:nvPr/>
        </p:nvSpPr>
        <p:spPr>
          <a:xfrm>
            <a:off x="755015" y="640715"/>
            <a:ext cx="1671955" cy="1143000"/>
          </a:xfrm>
          <a:prstGeom prst="rect">
            <a:avLst/>
          </a:prstGeom>
          <a:noFill/>
          <a:ln w="9525">
            <a:noFill/>
          </a:ln>
        </p:spPr>
        <p:txBody>
          <a:bodyPr lIns="92075" tIns="46038" rIns="92075" bIns="46038" anchor="ctr" anchorCtr="0"/>
          <a:lstStyle>
            <a:lvl1pPr marL="0" lvl="0" indent="0" algn="l" defTabSz="914400" rtl="0" eaLnBrk="1" fontAlgn="base" latinLnBrk="0" hangingPunct="1">
              <a:lnSpc>
                <a:spcPct val="70000"/>
              </a:lnSpc>
              <a:spcBef>
                <a:spcPct val="0"/>
              </a:spcBef>
              <a:spcAft>
                <a:spcPct val="0"/>
              </a:spcAft>
              <a:buNone/>
              <a:defRPr sz="4800" b="1" i="0" u="none" kern="1200" baseline="0">
                <a:solidFill>
                  <a:schemeClr val="tx2"/>
                </a:solidFill>
                <a:latin typeface="+mj-lt"/>
                <a:ea typeface="+mj-ea"/>
                <a:cs typeface="+mj-cs"/>
              </a:defRPr>
            </a:lvl1pPr>
          </a:lstStyle>
          <a:p>
            <a:pPr marL="0" marR="0" lvl="0" algn="l" rtl="0" eaLnBrk="0" fontAlgn="base" latinLnBrk="0" hangingPunct="0">
              <a:lnSpc>
                <a:spcPct val="130000"/>
              </a:lnSpc>
              <a:buClrTx/>
              <a:buSzTx/>
              <a:buFontTx/>
              <a:buNone/>
            </a:pPr>
            <a:r>
              <a:rPr lang="zh-CN" altLang="en-US" sz="2800" i="0" u="none" strike="noStrike" kern="1200" cap="none" spc="0" normalizeH="0" baseline="0" dirty="0">
                <a:solidFill>
                  <a:srgbClr val="FF6600"/>
                </a:solidFill>
                <a:latin typeface="宋体" panose="02010600030101010101" pitchFamily="2" charset="-122"/>
                <a:ea typeface="宋体" panose="02010600030101010101" pitchFamily="2" charset="-122"/>
                <a:cs typeface="+mn-cs"/>
              </a:rPr>
              <a:t>总结：</a:t>
            </a:r>
            <a:endParaRPr lang="zh-CN" altLang="en-US" sz="2800" i="0" u="none" strike="noStrike" kern="1200" cap="none" spc="0" normalizeH="0" baseline="0" dirty="0">
              <a:solidFill>
                <a:srgbClr val="FF6600"/>
              </a:solidFill>
              <a:latin typeface="宋体" panose="02010600030101010101" pitchFamily="2" charset="-122"/>
              <a:ea typeface="宋体" panose="02010600030101010101" pitchFamily="2" charset="-122"/>
              <a:cs typeface="+mn-cs"/>
            </a:endParaRPr>
          </a:p>
        </p:txBody>
      </p:sp>
      <p:sp>
        <p:nvSpPr>
          <p:cNvPr id="3" name="文本框 12290"/>
          <p:cNvSpPr txBox="1"/>
          <p:nvPr/>
        </p:nvSpPr>
        <p:spPr>
          <a:xfrm>
            <a:off x="768152" y="3010064"/>
            <a:ext cx="1905000" cy="460375"/>
          </a:xfrm>
          <a:prstGeom prst="rect">
            <a:avLst/>
          </a:prstGeom>
          <a:noFill/>
          <a:ln w="12700">
            <a:noFill/>
          </a:ln>
        </p:spPr>
        <p:txBody>
          <a:bodyPr>
            <a:spAutoFit/>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dirty="0">
                <a:solidFill>
                  <a:srgbClr val="FF0000"/>
                </a:solidFill>
                <a:latin typeface="Times New Roman" panose="02020603050405020304" pitchFamily="18" charset="0"/>
                <a:cs typeface="Times New Roman" panose="02020603050405020304" pitchFamily="18" charset="0"/>
              </a:rPr>
              <a:t>饱和失真</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4" name="文本框 12291"/>
          <p:cNvSpPr txBox="1"/>
          <p:nvPr/>
        </p:nvSpPr>
        <p:spPr>
          <a:xfrm>
            <a:off x="768152" y="4838864"/>
            <a:ext cx="1981200" cy="460375"/>
          </a:xfrm>
          <a:prstGeom prst="rect">
            <a:avLst/>
          </a:prstGeom>
          <a:noFill/>
          <a:ln w="12700">
            <a:noFill/>
          </a:ln>
        </p:spPr>
        <p:txBody>
          <a:bodyPr>
            <a:spAutoFit/>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dirty="0">
                <a:solidFill>
                  <a:srgbClr val="FF0000"/>
                </a:solidFill>
                <a:latin typeface="Times New Roman" panose="02020603050405020304" pitchFamily="18" charset="0"/>
                <a:cs typeface="Times New Roman" panose="02020603050405020304" pitchFamily="18" charset="0"/>
              </a:rPr>
              <a:t>截止失真</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5" name="圆角矩形标注 4"/>
          <p:cNvSpPr/>
          <p:nvPr/>
        </p:nvSpPr>
        <p:spPr>
          <a:xfrm>
            <a:off x="2202617" y="1486064"/>
            <a:ext cx="6400800" cy="1524000"/>
          </a:xfrm>
          <a:prstGeom prst="wedgeRoundRectCallout">
            <a:avLst>
              <a:gd name="adj1" fmla="val -45042"/>
              <a:gd name="adj2" fmla="val 64583"/>
              <a:gd name="adj3" fmla="val 16667"/>
            </a:avLst>
          </a:prstGeom>
          <a:solidFill>
            <a:srgbClr val="FFFFCC"/>
          </a:solidFill>
          <a:ln w="12700" cap="sq" cmpd="sng">
            <a:solidFill>
              <a:srgbClr val="009999"/>
            </a:solidFill>
            <a:prstDash val="solid"/>
            <a:miter/>
            <a:headEnd type="none" w="sm" len="sm"/>
            <a:tailEnd type="none" w="sm" len="sm"/>
          </a:ln>
        </p:spPr>
        <p:txBody>
          <a:bodyPr wrap="none" anchor="ctr" anchorCtr="0"/>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i="0" u="none" strike="noStrike" kern="1200" cap="none" spc="0" normalizeH="0" baseline="0" noProof="0" dirty="0">
                <a:ln>
                  <a:noFill/>
                </a:ln>
                <a:solidFill>
                  <a:srgbClr val="990099"/>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srgbClr val="990099"/>
                </a:solidFill>
                <a:effectLst/>
                <a:uLnTx/>
                <a:uFillTx/>
                <a:latin typeface="Times New Roman" panose="02020603050405020304" pitchFamily="18" charset="0"/>
                <a:cs typeface="Times New Roman" panose="02020603050405020304" pitchFamily="18" charset="0"/>
              </a:rPr>
              <a:t>由于放大电路的工作点达到了三极管</a:t>
            </a:r>
            <a:endParaRPr kumimoji="0" lang="zh-CN" altLang="en-US" i="0" u="none" strike="noStrike" kern="1200" cap="none" spc="0" normalizeH="0" baseline="0" noProof="0" dirty="0">
              <a:ln>
                <a:noFill/>
              </a:ln>
              <a:solidFill>
                <a:srgbClr val="990099"/>
              </a:solidFill>
              <a:effectLst/>
              <a:uLnTx/>
              <a:uFillTx/>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i="0" u="none" strike="noStrike" kern="1200" cap="none" spc="0" normalizeH="0" baseline="0" noProof="0" dirty="0">
                <a:ln>
                  <a:noFill/>
                </a:ln>
                <a:solidFill>
                  <a:srgbClr val="990099"/>
                </a:solidFill>
                <a:effectLst/>
                <a:uLnTx/>
                <a:uFillTx/>
                <a:latin typeface="Times New Roman" panose="02020603050405020304" pitchFamily="18" charset="0"/>
                <a:cs typeface="Times New Roman" panose="02020603050405020304" pitchFamily="18" charset="0"/>
              </a:rPr>
              <a:t>的饱和区而引起的非线性失真。对于</a:t>
            </a:r>
            <a:r>
              <a:rPr kumimoji="0" lang="en-US" altLang="zh-CN" i="0" u="none" strike="noStrike" kern="1200" cap="none" spc="0" normalizeH="0" baseline="0" noProof="0">
                <a:ln>
                  <a:noFill/>
                </a:ln>
                <a:solidFill>
                  <a:srgbClr val="990099"/>
                </a:solidFill>
                <a:effectLst/>
                <a:uLnTx/>
                <a:uFillTx/>
                <a:latin typeface="Times New Roman" panose="02020603050405020304" pitchFamily="18" charset="0"/>
                <a:cs typeface="Times New Roman" panose="02020603050405020304" pitchFamily="18" charset="0"/>
              </a:rPr>
              <a:t>NPN</a:t>
            </a:r>
            <a:r>
              <a:rPr kumimoji="0" lang="zh-CN" altLang="en-US" i="0" u="none" strike="noStrike" kern="1200" cap="none" spc="0" normalizeH="0" baseline="0" noProof="0" dirty="0">
                <a:ln>
                  <a:noFill/>
                </a:ln>
                <a:solidFill>
                  <a:srgbClr val="990099"/>
                </a:solidFill>
                <a:effectLst/>
                <a:uLnTx/>
                <a:uFillTx/>
                <a:latin typeface="Times New Roman" panose="02020603050405020304" pitchFamily="18" charset="0"/>
                <a:cs typeface="Times New Roman" panose="02020603050405020304" pitchFamily="18" charset="0"/>
              </a:rPr>
              <a:t>管，</a:t>
            </a:r>
            <a:endParaRPr kumimoji="0" lang="zh-CN" altLang="en-US" i="0" u="none" strike="noStrike" kern="1200" cap="none" spc="0" normalizeH="0" baseline="0" noProof="0" dirty="0">
              <a:ln>
                <a:noFill/>
              </a:ln>
              <a:solidFill>
                <a:srgbClr val="990099"/>
              </a:solidFill>
              <a:effectLst/>
              <a:uLnTx/>
              <a:uFillTx/>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i="0" u="none" strike="noStrike" kern="1200" cap="none" spc="0" normalizeH="0" baseline="0" noProof="0" dirty="0">
                <a:ln>
                  <a:noFill/>
                </a:ln>
                <a:solidFill>
                  <a:srgbClr val="990099"/>
                </a:solidFill>
                <a:effectLst/>
                <a:uLnTx/>
                <a:uFillTx/>
                <a:latin typeface="Times New Roman" panose="02020603050405020304" pitchFamily="18" charset="0"/>
                <a:cs typeface="Times New Roman" panose="02020603050405020304" pitchFamily="18" charset="0"/>
              </a:rPr>
              <a:t>输出电压表现为底部失真。</a:t>
            </a:r>
            <a:endParaRPr kumimoji="0" lang="zh-CN" altLang="en-US" i="0" u="none" strike="noStrike" kern="1200" cap="none" spc="0" normalizeH="0" baseline="0" noProof="0">
              <a:ln>
                <a:noFill/>
              </a:ln>
              <a:solidFill>
                <a:srgbClr val="990099"/>
              </a:solidFill>
              <a:effectLst/>
              <a:uLnTx/>
              <a:uFillTx/>
              <a:latin typeface="Times New Roman" panose="02020603050405020304" pitchFamily="18" charset="0"/>
              <a:cs typeface="Times New Roman" panose="02020603050405020304" pitchFamily="18" charset="0"/>
            </a:endParaRPr>
          </a:p>
        </p:txBody>
      </p:sp>
      <p:sp>
        <p:nvSpPr>
          <p:cNvPr id="6" name="圆角矩形标注 5"/>
          <p:cNvSpPr/>
          <p:nvPr/>
        </p:nvSpPr>
        <p:spPr>
          <a:xfrm>
            <a:off x="2248311" y="3429303"/>
            <a:ext cx="6324600" cy="1447800"/>
          </a:xfrm>
          <a:prstGeom prst="wedgeRoundRectCallout">
            <a:avLst>
              <a:gd name="adj1" fmla="val -49746"/>
              <a:gd name="adj2" fmla="val 63148"/>
              <a:gd name="adj3" fmla="val 16667"/>
            </a:avLst>
          </a:prstGeom>
          <a:solidFill>
            <a:srgbClr val="FFFFCC"/>
          </a:solidFill>
          <a:ln w="12700" cap="sq" cmpd="sng">
            <a:solidFill>
              <a:srgbClr val="009999"/>
            </a:solidFill>
            <a:prstDash val="solid"/>
            <a:miter/>
            <a:headEnd type="none" w="sm" len="sm"/>
            <a:tailEnd type="none" w="sm" len="sm"/>
          </a:ln>
        </p:spPr>
        <p:txBody>
          <a:bodyPr wrap="none" anchor="ctr" anchorCtr="0"/>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i="0" u="none" strike="noStrike" kern="1200" cap="none" spc="0" normalizeH="0" baseline="0" noProof="0" dirty="0">
                <a:ln>
                  <a:noFill/>
                </a:ln>
                <a:solidFill>
                  <a:srgbClr val="990099"/>
                </a:solidFill>
                <a:effectLst/>
                <a:uLnTx/>
                <a:uFillTx/>
                <a:latin typeface="Times New Roman" panose="02020603050405020304" pitchFamily="18" charset="0"/>
                <a:cs typeface="Times New Roman" panose="02020603050405020304" pitchFamily="18" charset="0"/>
              </a:rPr>
              <a:t>        </a:t>
            </a:r>
            <a:endParaRPr kumimoji="0" lang="en-US" altLang="zh-CN" i="0" u="none" strike="noStrike" kern="1200" cap="none" spc="0" normalizeH="0" baseline="0" noProof="0" dirty="0">
              <a:ln>
                <a:noFill/>
              </a:ln>
              <a:solidFill>
                <a:srgbClr val="990099"/>
              </a:solidFill>
              <a:effectLst/>
              <a:uLnTx/>
              <a:uFillTx/>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i="0" u="none" strike="noStrike" kern="1200" cap="none" spc="0" normalizeH="0" baseline="0" noProof="0" dirty="0">
                <a:ln>
                  <a:noFill/>
                </a:ln>
                <a:solidFill>
                  <a:srgbClr val="990099"/>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srgbClr val="990099"/>
                </a:solidFill>
                <a:effectLst/>
                <a:uLnTx/>
                <a:uFillTx/>
                <a:latin typeface="Times New Roman" panose="02020603050405020304" pitchFamily="18" charset="0"/>
                <a:cs typeface="Times New Roman" panose="02020603050405020304" pitchFamily="18" charset="0"/>
              </a:rPr>
              <a:t>由于放大电路的工作点达到了三极管</a:t>
            </a:r>
            <a:endParaRPr kumimoji="0" lang="zh-CN" altLang="en-US" i="0" u="none" strike="noStrike" kern="1200" cap="none" spc="0" normalizeH="0" baseline="0" noProof="0" dirty="0">
              <a:ln>
                <a:noFill/>
              </a:ln>
              <a:solidFill>
                <a:srgbClr val="990099"/>
              </a:solidFill>
              <a:effectLst/>
              <a:uLnTx/>
              <a:uFillTx/>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i="0" u="none" strike="noStrike" kern="1200" cap="none" spc="0" normalizeH="0" baseline="0" noProof="0" dirty="0">
                <a:ln>
                  <a:noFill/>
                </a:ln>
                <a:solidFill>
                  <a:srgbClr val="990099"/>
                </a:solidFill>
                <a:effectLst/>
                <a:uLnTx/>
                <a:uFillTx/>
                <a:latin typeface="Times New Roman" panose="02020603050405020304" pitchFamily="18" charset="0"/>
                <a:cs typeface="Times New Roman" panose="02020603050405020304" pitchFamily="18" charset="0"/>
              </a:rPr>
              <a:t>的截止区而引起的非线性失真。对于</a:t>
            </a:r>
            <a:r>
              <a:rPr kumimoji="0" lang="en-US" altLang="zh-CN" i="0" u="none" strike="noStrike" kern="1200" cap="none" spc="0" normalizeH="0" baseline="0" noProof="0" dirty="0">
                <a:ln>
                  <a:noFill/>
                </a:ln>
                <a:solidFill>
                  <a:srgbClr val="990099"/>
                </a:solidFill>
                <a:effectLst/>
                <a:uLnTx/>
                <a:uFillTx/>
                <a:latin typeface="Times New Roman" panose="02020603050405020304" pitchFamily="18" charset="0"/>
                <a:cs typeface="Times New Roman" panose="02020603050405020304" pitchFamily="18" charset="0"/>
              </a:rPr>
              <a:t>NPN</a:t>
            </a:r>
            <a:r>
              <a:rPr kumimoji="0" lang="zh-CN" altLang="en-US" i="0" u="none" strike="noStrike" kern="1200" cap="none" spc="0" normalizeH="0" baseline="0" noProof="0" dirty="0">
                <a:ln>
                  <a:noFill/>
                </a:ln>
                <a:solidFill>
                  <a:srgbClr val="990099"/>
                </a:solidFill>
                <a:effectLst/>
                <a:uLnTx/>
                <a:uFillTx/>
                <a:latin typeface="Times New Roman" panose="02020603050405020304" pitchFamily="18" charset="0"/>
                <a:cs typeface="Times New Roman" panose="02020603050405020304" pitchFamily="18" charset="0"/>
              </a:rPr>
              <a:t>管，</a:t>
            </a:r>
            <a:endParaRPr kumimoji="0" lang="zh-CN" altLang="en-US" i="0" u="none" strike="noStrike" kern="1200" cap="none" spc="0" normalizeH="0" baseline="0" noProof="0" dirty="0">
              <a:ln>
                <a:noFill/>
              </a:ln>
              <a:solidFill>
                <a:srgbClr val="990099"/>
              </a:solidFill>
              <a:effectLst/>
              <a:uLnTx/>
              <a:uFillTx/>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i="0" u="none" strike="noStrike" kern="1200" cap="none" spc="0" normalizeH="0" baseline="0" noProof="0" dirty="0">
                <a:ln>
                  <a:noFill/>
                </a:ln>
                <a:solidFill>
                  <a:srgbClr val="990099"/>
                </a:solidFill>
                <a:effectLst/>
                <a:uLnTx/>
                <a:uFillTx/>
                <a:latin typeface="Times New Roman" panose="02020603050405020304" pitchFamily="18" charset="0"/>
                <a:cs typeface="Times New Roman" panose="02020603050405020304" pitchFamily="18" charset="0"/>
              </a:rPr>
              <a:t>输出电压表现为顶部失真。</a:t>
            </a:r>
            <a:endParaRPr kumimoji="0" lang="zh-CN" altLang="en-US" i="0" u="none" strike="noStrike" kern="1200" cap="none" spc="0" normalizeH="0" baseline="0" noProof="0" dirty="0">
              <a:ln>
                <a:noFill/>
              </a:ln>
              <a:solidFill>
                <a:srgbClr val="990099"/>
              </a:solidFill>
              <a:effectLst/>
              <a:uLnTx/>
              <a:uFillTx/>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i="0" u="none" strike="noStrike" kern="1200" cap="none" spc="0" normalizeH="0" baseline="0" noProof="0" dirty="0">
              <a:ln>
                <a:noFill/>
              </a:ln>
              <a:solidFill>
                <a:srgbClr val="990099"/>
              </a:solidFill>
              <a:effectLst/>
              <a:uLnTx/>
              <a:uFillTx/>
              <a:latin typeface="Times New Roman" panose="02020603050405020304" pitchFamily="18" charset="0"/>
              <a:cs typeface="Times New Roman" panose="02020603050405020304" pitchFamily="18" charset="0"/>
            </a:endParaRPr>
          </a:p>
        </p:txBody>
      </p:sp>
      <p:sp>
        <p:nvSpPr>
          <p:cNvPr id="8" name="文本框 12297"/>
          <p:cNvSpPr txBox="1"/>
          <p:nvPr/>
        </p:nvSpPr>
        <p:spPr>
          <a:xfrm>
            <a:off x="2388990" y="5195734"/>
            <a:ext cx="5867400" cy="829945"/>
          </a:xfrm>
          <a:prstGeom prst="rect">
            <a:avLst/>
          </a:prstGeom>
          <a:noFill/>
          <a:ln w="9525">
            <a:noFill/>
          </a:ln>
        </p:spPr>
        <p:txBody>
          <a:bodyPr>
            <a:spAutoFit/>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i="0" u="none" strike="noStrike" kern="1200" cap="none" spc="0" normalizeH="0" baseline="0" noProof="0" dirty="0">
                <a:ln>
                  <a:noFill/>
                </a:ln>
                <a:solidFill>
                  <a:srgbClr val="009999"/>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srgbClr val="A50021"/>
                </a:solidFill>
                <a:effectLst/>
                <a:uLnTx/>
                <a:uFillTx/>
                <a:latin typeface="Times New Roman" panose="02020603050405020304" pitchFamily="18" charset="0"/>
                <a:cs typeface="Times New Roman" panose="02020603050405020304" pitchFamily="18" charset="0"/>
              </a:rPr>
              <a:t>注意：对于</a:t>
            </a:r>
            <a:r>
              <a:rPr kumimoji="0" lang="en-US" altLang="zh-CN" i="0" u="none" strike="noStrike" kern="1200" cap="none" spc="0" normalizeH="0" baseline="0" noProof="0">
                <a:ln>
                  <a:noFill/>
                </a:ln>
                <a:solidFill>
                  <a:srgbClr val="A50021"/>
                </a:solidFill>
                <a:effectLst/>
                <a:uLnTx/>
                <a:uFillTx/>
                <a:latin typeface="Times New Roman" panose="02020603050405020304" pitchFamily="18" charset="0"/>
                <a:cs typeface="Times New Roman" panose="02020603050405020304" pitchFamily="18" charset="0"/>
              </a:rPr>
              <a:t>PNP</a:t>
            </a:r>
            <a:r>
              <a:rPr kumimoji="0" lang="zh-CN" altLang="en-US" i="0" u="none" strike="noStrike" kern="1200" cap="none" spc="0" normalizeH="0" baseline="0" noProof="0" dirty="0">
                <a:ln>
                  <a:noFill/>
                </a:ln>
                <a:solidFill>
                  <a:srgbClr val="A50021"/>
                </a:solidFill>
                <a:effectLst/>
                <a:uLnTx/>
                <a:uFillTx/>
                <a:latin typeface="Times New Roman" panose="02020603050405020304" pitchFamily="18" charset="0"/>
                <a:cs typeface="Times New Roman" panose="02020603050405020304" pitchFamily="18" charset="0"/>
              </a:rPr>
              <a:t>管，由于是负电源供电，失真的表现形式，与</a:t>
            </a:r>
            <a:r>
              <a:rPr kumimoji="0" lang="en-US" altLang="zh-CN" i="0" u="none" strike="noStrike" kern="1200" cap="none" spc="0" normalizeH="0" baseline="0" noProof="0">
                <a:ln>
                  <a:noFill/>
                </a:ln>
                <a:solidFill>
                  <a:srgbClr val="A50021"/>
                </a:solidFill>
                <a:effectLst/>
                <a:uLnTx/>
                <a:uFillTx/>
                <a:latin typeface="Times New Roman" panose="02020603050405020304" pitchFamily="18" charset="0"/>
                <a:cs typeface="Times New Roman" panose="02020603050405020304" pitchFamily="18" charset="0"/>
              </a:rPr>
              <a:t>NPN</a:t>
            </a:r>
            <a:r>
              <a:rPr kumimoji="0" lang="zh-CN" altLang="en-US" i="0" u="none" strike="noStrike" kern="1200" cap="none" spc="0" normalizeH="0" baseline="0" noProof="0" dirty="0">
                <a:ln>
                  <a:noFill/>
                </a:ln>
                <a:solidFill>
                  <a:srgbClr val="A50021"/>
                </a:solidFill>
                <a:effectLst/>
                <a:uLnTx/>
                <a:uFillTx/>
                <a:latin typeface="Times New Roman" panose="02020603050405020304" pitchFamily="18" charset="0"/>
                <a:cs typeface="Times New Roman" panose="02020603050405020304" pitchFamily="18" charset="0"/>
              </a:rPr>
              <a:t>管正好相反。</a:t>
            </a:r>
            <a:endParaRPr kumimoji="0" lang="zh-CN" altLang="en-US" i="0" u="none" strike="noStrike" kern="1200" cap="none" spc="0" normalizeH="0" baseline="0" noProof="0">
              <a:ln>
                <a:noFill/>
              </a:ln>
              <a:solidFill>
                <a:srgbClr val="009999"/>
              </a:solidFill>
              <a:effectLst/>
              <a:uLnTx/>
              <a:uFillTx/>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p>
            <a:fld id="{9A0DB2DC-4C9A-4742-B13C-FB6460FD3503}" type="slidenum">
              <a:rPr lang="zh-CN" altLang="en-US" b="1" dirty="0"/>
            </a:fld>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0241"/>
          <p:cNvSpPr>
            <a:spLocks noGrp="1"/>
          </p:cNvSpPr>
          <p:nvPr/>
        </p:nvSpPr>
        <p:spPr>
          <a:xfrm>
            <a:off x="467360" y="602615"/>
            <a:ext cx="7620000" cy="844550"/>
          </a:xfrm>
          <a:prstGeom prst="rect">
            <a:avLst/>
          </a:prstGeom>
          <a:noFill/>
          <a:ln w="9525">
            <a:noFill/>
          </a:ln>
        </p:spPr>
        <p:txBody>
          <a:bodyPr lIns="92075" tIns="46038" rIns="92075" bIns="46038" anchor="ctr" anchorCtr="0"/>
          <a:lstStyle>
            <a:lvl1pPr marL="0" lvl="0" indent="0" algn="l" defTabSz="914400" rtl="0" eaLnBrk="1" fontAlgn="base" latinLnBrk="0" hangingPunct="1">
              <a:lnSpc>
                <a:spcPct val="70000"/>
              </a:lnSpc>
              <a:spcBef>
                <a:spcPct val="0"/>
              </a:spcBef>
              <a:spcAft>
                <a:spcPct val="0"/>
              </a:spcAft>
              <a:buNone/>
              <a:defRPr sz="4800" b="1" i="0" u="none" kern="1200" baseline="0">
                <a:solidFill>
                  <a:schemeClr val="tx2"/>
                </a:solidFill>
                <a:latin typeface="+mj-lt"/>
                <a:ea typeface="+mj-ea"/>
                <a:cs typeface="+mj-cs"/>
              </a:defRPr>
            </a:lvl1pPr>
          </a:lstStyle>
          <a:p>
            <a:pPr algn="l" eaLnBrk="0" hangingPunct="0">
              <a:lnSpc>
                <a:spcPct val="130000"/>
              </a:lnSpc>
              <a:buClrTx/>
              <a:buSzTx/>
              <a:buFontTx/>
            </a:pPr>
            <a:r>
              <a:rPr lang="zh-CN" altLang="en-US" sz="2800" dirty="0">
                <a:solidFill>
                  <a:srgbClr val="FF6600"/>
                </a:solidFill>
                <a:latin typeface="宋体" panose="02010600030101010101" pitchFamily="2" charset="-122"/>
                <a:ea typeface="宋体" panose="02010600030101010101" pitchFamily="2" charset="-122"/>
                <a:cs typeface="+mn-cs"/>
              </a:rPr>
              <a:t>③最大不失真输出幅度</a:t>
            </a:r>
            <a:endParaRPr lang="zh-CN" altLang="en-US" sz="2800" dirty="0">
              <a:solidFill>
                <a:srgbClr val="FF6600"/>
              </a:solidFill>
              <a:latin typeface="宋体" panose="02010600030101010101" pitchFamily="2" charset="-122"/>
              <a:ea typeface="宋体" panose="02010600030101010101" pitchFamily="2" charset="-122"/>
              <a:cs typeface="+mn-cs"/>
            </a:endParaRPr>
          </a:p>
        </p:txBody>
      </p:sp>
      <p:sp>
        <p:nvSpPr>
          <p:cNvPr id="3" name="文本占位符 10242"/>
          <p:cNvSpPr>
            <a:spLocks noGrp="1"/>
          </p:cNvSpPr>
          <p:nvPr/>
        </p:nvSpPr>
        <p:spPr>
          <a:xfrm>
            <a:off x="822960" y="1269365"/>
            <a:ext cx="7848600" cy="568325"/>
          </a:xfrm>
          <a:prstGeom prst="rect">
            <a:avLst/>
          </a:prstGeom>
          <a:noFill/>
          <a:ln w="9525">
            <a:noFill/>
          </a:ln>
        </p:spPr>
        <p:txBody>
          <a:bodyPr lIns="92075" tIns="46038" rIns="92075" bIns="46038"/>
          <a:lstStyle>
            <a:lvl1pPr marL="342900" lvl="0" indent="-342900" algn="l" defTabSz="914400" rtl="0" eaLnBrk="1" fontAlgn="base" latinLnBrk="0" hangingPunct="1">
              <a:lnSpc>
                <a:spcPct val="100000"/>
              </a:lnSpc>
              <a:spcBef>
                <a:spcPct val="20000"/>
              </a:spcBef>
              <a:spcAft>
                <a:spcPct val="0"/>
              </a:spcAft>
              <a:buClr>
                <a:schemeClr val="hlink"/>
              </a:buClr>
              <a:buSzPct val="50000"/>
              <a:buFont typeface="Monotype Sorts" pitchFamily="2" charset="2"/>
              <a:buChar char="n"/>
              <a:defRPr sz="2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tx2"/>
              </a:buClr>
              <a:buSzPct val="75000"/>
              <a:buFont typeface="Monotype Sorts" pitchFamily="2" charset="2"/>
              <a:buChar char="u"/>
              <a:defRPr sz="26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hlink"/>
              </a:buClr>
              <a:buSzPct val="65000"/>
              <a:buFont typeface="Monotype Sorts" pitchFamily="2" charset="2"/>
              <a:buChar char="F"/>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tx2"/>
              </a:buClr>
              <a:buSzPct val="100000"/>
              <a:buFontTx/>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hlink"/>
              </a:buClr>
              <a:buSzPct val="100000"/>
              <a:buFontTx/>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SzPct val="100000"/>
              <a:buFontTx/>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SzPct val="100000"/>
              <a:buFontTx/>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SzPct val="100000"/>
              <a:buFontTx/>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SzPct val="100000"/>
              <a:buFontTx/>
              <a:buChar char="–"/>
              <a:defRPr sz="2000" b="0" i="0" u="none" kern="1200" baseline="0">
                <a:solidFill>
                  <a:schemeClr val="tx1"/>
                </a:solidFill>
                <a:latin typeface="+mn-lt"/>
                <a:ea typeface="+mn-ea"/>
                <a:cs typeface="+mn-cs"/>
              </a:defRPr>
            </a:lvl9pPr>
          </a:lstStyle>
          <a:p>
            <a:pPr marL="342900" marR="0" lvl="0" indent="-342900" algn="l" defTabSz="914400" rtl="0" eaLnBrk="1" fontAlgn="base" latinLnBrk="0" hangingPunct="1">
              <a:lnSpc>
                <a:spcPct val="150000"/>
              </a:lnSpc>
              <a:spcBef>
                <a:spcPct val="20000"/>
              </a:spcBef>
              <a:spcAft>
                <a:spcPct val="0"/>
              </a:spcAft>
              <a:buClr>
                <a:srgbClr val="FF9966"/>
              </a:buClr>
              <a:buSzPct val="50000"/>
              <a:buFont typeface="Monotype Sorts" pitchFamily="2" charset="2"/>
              <a:buNone/>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放大电路要想获得大的不失真输出幅度，需要：   </a:t>
            </a:r>
            <a:endPar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10244"/>
          <p:cNvSpPr txBox="1"/>
          <p:nvPr/>
        </p:nvSpPr>
        <p:spPr>
          <a:xfrm>
            <a:off x="502285" y="1910715"/>
            <a:ext cx="8641715" cy="1198880"/>
          </a:xfrm>
          <a:prstGeom prst="rect">
            <a:avLst/>
          </a:prstGeom>
          <a:noFill/>
          <a:ln w="9525">
            <a:noFill/>
          </a:ln>
        </p:spPr>
        <p:txBody>
          <a:bodyPr wrap="square">
            <a:spAutoFit/>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9pPr>
          </a:lstStyle>
          <a:p>
            <a:pPr lvl="1">
              <a:lnSpc>
                <a:spcPct val="150000"/>
              </a:lnSpc>
            </a:pPr>
            <a:r>
              <a:rPr lang="en-US" altLang="zh-CN" dirty="0" smtClean="0">
                <a:solidFill>
                  <a:srgbClr val="008000"/>
                </a:solidFill>
                <a:latin typeface="Times New Roman" panose="02020603050405020304" pitchFamily="18" charset="0"/>
                <a:cs typeface="Times New Roman" panose="02020603050405020304" pitchFamily="18" charset="0"/>
              </a:rPr>
              <a:t>(a)</a:t>
            </a:r>
            <a:r>
              <a:rPr lang="zh-CN" altLang="en-US" dirty="0">
                <a:solidFill>
                  <a:srgbClr val="008000"/>
                </a:solidFill>
                <a:latin typeface="Times New Roman" panose="02020603050405020304" pitchFamily="18" charset="0"/>
                <a:cs typeface="Times New Roman" panose="02020603050405020304" pitchFamily="18" charset="0"/>
              </a:rPr>
              <a:t>静态工作点</a:t>
            </a:r>
            <a:r>
              <a:rPr lang="en-US" altLang="zh-CN" i="1" dirty="0">
                <a:solidFill>
                  <a:srgbClr val="008000"/>
                </a:solidFill>
                <a:latin typeface="Times New Roman" panose="02020603050405020304" pitchFamily="18" charset="0"/>
                <a:cs typeface="Times New Roman" panose="02020603050405020304" pitchFamily="18" charset="0"/>
              </a:rPr>
              <a:t>Q</a:t>
            </a:r>
            <a:r>
              <a:rPr lang="zh-CN" altLang="en-US" dirty="0">
                <a:solidFill>
                  <a:srgbClr val="008000"/>
                </a:solidFill>
                <a:latin typeface="Times New Roman" panose="02020603050405020304" pitchFamily="18" charset="0"/>
                <a:cs typeface="Times New Roman" panose="02020603050405020304" pitchFamily="18" charset="0"/>
              </a:rPr>
              <a:t>要设置在输出特性曲线</a:t>
            </a:r>
            <a:r>
              <a:rPr lang="zh-CN" altLang="en-US" dirty="0" smtClean="0">
                <a:solidFill>
                  <a:srgbClr val="008000"/>
                </a:solidFill>
                <a:latin typeface="Times New Roman" panose="02020603050405020304" pitchFamily="18" charset="0"/>
                <a:cs typeface="Times New Roman" panose="02020603050405020304" pitchFamily="18" charset="0"/>
              </a:rPr>
              <a:t>放大</a:t>
            </a:r>
            <a:r>
              <a:rPr lang="zh-CN" altLang="en-US" dirty="0">
                <a:solidFill>
                  <a:srgbClr val="008000"/>
                </a:solidFill>
                <a:latin typeface="Times New Roman" panose="02020603050405020304" pitchFamily="18" charset="0"/>
                <a:cs typeface="Times New Roman" panose="02020603050405020304" pitchFamily="18" charset="0"/>
              </a:rPr>
              <a:t>区的</a:t>
            </a:r>
            <a:r>
              <a:rPr lang="zh-CN" altLang="en-US" dirty="0" smtClean="0">
                <a:solidFill>
                  <a:srgbClr val="008000"/>
                </a:solidFill>
                <a:latin typeface="Times New Roman" panose="02020603050405020304" pitchFamily="18" charset="0"/>
                <a:cs typeface="Times New Roman" panose="02020603050405020304" pitchFamily="18" charset="0"/>
              </a:rPr>
              <a:t>中间部位</a:t>
            </a:r>
            <a:r>
              <a:rPr lang="zh-CN" altLang="en-US" dirty="0">
                <a:solidFill>
                  <a:srgbClr val="008000"/>
                </a:solidFill>
                <a:latin typeface="Times New Roman" panose="02020603050405020304" pitchFamily="18" charset="0"/>
                <a:cs typeface="Times New Roman" panose="02020603050405020304" pitchFamily="18" charset="0"/>
              </a:rPr>
              <a:t>；</a:t>
            </a:r>
            <a:endParaRPr lang="zh-CN" altLang="en-US" dirty="0">
              <a:solidFill>
                <a:srgbClr val="008000"/>
              </a:solidFill>
              <a:latin typeface="Times New Roman" panose="02020603050405020304" pitchFamily="18" charset="0"/>
              <a:cs typeface="Times New Roman" panose="02020603050405020304" pitchFamily="18" charset="0"/>
            </a:endParaRPr>
          </a:p>
          <a:p>
            <a:pPr lvl="1">
              <a:lnSpc>
                <a:spcPct val="150000"/>
              </a:lnSpc>
            </a:pPr>
            <a:r>
              <a:rPr lang="en-US" altLang="zh-CN" dirty="0">
                <a:solidFill>
                  <a:srgbClr val="008000"/>
                </a:solidFill>
                <a:latin typeface="Times New Roman" panose="02020603050405020304" pitchFamily="18" charset="0"/>
                <a:cs typeface="Times New Roman" panose="02020603050405020304" pitchFamily="18" charset="0"/>
              </a:rPr>
              <a:t>(b)</a:t>
            </a:r>
            <a:r>
              <a:rPr lang="zh-CN" altLang="en-US" dirty="0">
                <a:solidFill>
                  <a:srgbClr val="008000"/>
                </a:solidFill>
                <a:latin typeface="Times New Roman" panose="02020603050405020304" pitchFamily="18" charset="0"/>
                <a:cs typeface="Times New Roman" panose="02020603050405020304" pitchFamily="18" charset="0"/>
              </a:rPr>
              <a:t>要有合适的交流负载线。     </a:t>
            </a:r>
            <a:endParaRPr lang="zh-CN" altLang="en-US" dirty="0">
              <a:solidFill>
                <a:srgbClr val="008000"/>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p>
            <a:fld id="{9A0DB2DC-4C9A-4742-B13C-FB6460FD3503}" type="slidenum">
              <a:rPr lang="zh-CN" altLang="en-US" b="1" dirty="0"/>
            </a:fld>
            <a:endParaRPr lang="zh-CN" altLang="en-US" b="1" dirty="0"/>
          </a:p>
        </p:txBody>
      </p:sp>
      <p:sp>
        <p:nvSpPr>
          <p:cNvPr id="167940" name="文本框 10245"/>
          <p:cNvSpPr txBox="1"/>
          <p:nvPr>
            <p:custDataLst>
              <p:tags r:id="rId1"/>
            </p:custDataLst>
          </p:nvPr>
        </p:nvSpPr>
        <p:spPr>
          <a:xfrm>
            <a:off x="5219700" y="4221798"/>
            <a:ext cx="3733800" cy="706755"/>
          </a:xfrm>
          <a:prstGeom prst="rect">
            <a:avLst/>
          </a:prstGeom>
          <a:noFill/>
          <a:ln w="9525">
            <a:noFill/>
          </a:ln>
        </p:spPr>
        <p:txBody>
          <a:bodyPr anchor="t" anchorCtr="0">
            <a:spAutoFit/>
          </a:bodyPr>
          <a:p>
            <a:pPr algn="ctr">
              <a:spcBef>
                <a:spcPct val="50000"/>
              </a:spcBef>
            </a:pPr>
            <a:r>
              <a:rPr lang="zh-CN" altLang="en-US" sz="2000" b="1" dirty="0" smtClean="0">
                <a:solidFill>
                  <a:srgbClr val="FF0000"/>
                </a:solidFill>
                <a:latin typeface="Times New Roman" panose="02020603050405020304" pitchFamily="18" charset="0"/>
              </a:rPr>
              <a:t>放大器的最大不失真输出幅度</a:t>
            </a:r>
            <a:r>
              <a:rPr lang="zh-CN" altLang="en-US" sz="2000" b="1">
                <a:solidFill>
                  <a:srgbClr val="FF6600"/>
                </a:solidFill>
                <a:latin typeface="Times New Roman" panose="02020603050405020304" pitchFamily="18" charset="0"/>
              </a:rPr>
              <a:t>（</a:t>
            </a:r>
            <a:r>
              <a:rPr lang="zh-CN" altLang="en-US" sz="2000" b="1" dirty="0">
                <a:solidFill>
                  <a:srgbClr val="FF6600"/>
                </a:solidFill>
                <a:latin typeface="Times New Roman" panose="02020603050405020304" pitchFamily="18" charset="0"/>
                <a:hlinkClick r:id="rId2" action="ppaction://hlinkfile"/>
              </a:rPr>
              <a:t>动画</a:t>
            </a:r>
            <a:r>
              <a:rPr lang="en-US" altLang="zh-CN" sz="2000" b="1">
                <a:solidFill>
                  <a:srgbClr val="FF6600"/>
                </a:solidFill>
                <a:latin typeface="Times New Roman" panose="02020603050405020304" pitchFamily="18" charset="0"/>
                <a:hlinkClick r:id="rId2" action="ppaction://hlinkfile"/>
              </a:rPr>
              <a:t>2</a:t>
            </a:r>
            <a:r>
              <a:rPr lang="en-US" altLang="zh-CN" sz="2000" b="1">
                <a:solidFill>
                  <a:srgbClr val="FF6600"/>
                </a:solidFill>
                <a:latin typeface="Times New Roman" panose="02020603050405020304" pitchFamily="18" charset="0"/>
                <a:hlinkClick r:id="rId2" action="ppaction://hlinkfile"/>
              </a:rPr>
              <a:t>-4</a:t>
            </a:r>
            <a:r>
              <a:rPr lang="zh-CN" altLang="en-US" sz="2000" b="1">
                <a:solidFill>
                  <a:srgbClr val="FF6600"/>
                </a:solidFill>
                <a:latin typeface="Times New Roman" panose="02020603050405020304" pitchFamily="18" charset="0"/>
              </a:rPr>
              <a:t>）</a:t>
            </a:r>
            <a:endParaRPr lang="zh-CN" altLang="en-US" sz="2000" b="1">
              <a:solidFill>
                <a:srgbClr val="FF6600"/>
              </a:solidFill>
              <a:latin typeface="Times New Roman" panose="02020603050405020304" pitchFamily="18" charset="0"/>
            </a:endParaRPr>
          </a:p>
        </p:txBody>
      </p:sp>
      <p:grpSp>
        <p:nvGrpSpPr>
          <p:cNvPr id="6" name="组合 5"/>
          <p:cNvGrpSpPr/>
          <p:nvPr/>
        </p:nvGrpSpPr>
        <p:grpSpPr>
          <a:xfrm>
            <a:off x="1524000" y="3442335"/>
            <a:ext cx="3803015" cy="2847340"/>
            <a:chOff x="2400" y="5760"/>
            <a:chExt cx="5989" cy="4484"/>
          </a:xfrm>
        </p:grpSpPr>
        <p:graphicFrame>
          <p:nvGraphicFramePr>
            <p:cNvPr id="167941" name="对象 10248"/>
            <p:cNvGraphicFramePr/>
            <p:nvPr>
              <p:custDataLst>
                <p:tags r:id="rId3"/>
              </p:custDataLst>
            </p:nvPr>
          </p:nvGraphicFramePr>
          <p:xfrm>
            <a:off x="2400" y="5760"/>
            <a:ext cx="5985" cy="4485"/>
          </p:xfrm>
          <a:graphic>
            <a:graphicData uri="http://schemas.openxmlformats.org/presentationml/2006/ole">
              <mc:AlternateContent xmlns:mc="http://schemas.openxmlformats.org/markup-compatibility/2006">
                <mc:Choice xmlns:v="urn:schemas-microsoft-com:vml" Requires="v">
                  <p:oleObj spid="_x0000_s3103" name="" r:id="rId4" imgW="3800475" imgH="2847975" progId="Paint.Picture">
                    <p:embed/>
                  </p:oleObj>
                </mc:Choice>
                <mc:Fallback>
                  <p:oleObj name="" r:id="rId4" imgW="3800475" imgH="2847975" progId="Paint.Picture">
                    <p:embed/>
                    <p:pic>
                      <p:nvPicPr>
                        <p:cNvPr id="0" name="图片 3102"/>
                        <p:cNvPicPr/>
                        <p:nvPr/>
                      </p:nvPicPr>
                      <p:blipFill>
                        <a:blip r:embed="rId5"/>
                        <a:stretch>
                          <a:fillRect/>
                        </a:stretch>
                      </p:blipFill>
                      <p:spPr>
                        <a:xfrm>
                          <a:off x="2400" y="5760"/>
                          <a:ext cx="5985" cy="4485"/>
                        </a:xfrm>
                        <a:prstGeom prst="rect">
                          <a:avLst/>
                        </a:prstGeom>
                        <a:noFill/>
                        <a:ln w="38100">
                          <a:noFill/>
                          <a:miter/>
                        </a:ln>
                      </p:spPr>
                    </p:pic>
                  </p:oleObj>
                </mc:Fallback>
              </mc:AlternateContent>
            </a:graphicData>
          </a:graphic>
        </p:graphicFrame>
        <p:pic>
          <p:nvPicPr>
            <p:cNvPr id="5" name="图片 4"/>
            <p:cNvPicPr>
              <a:picLocks noChangeAspect="1"/>
            </p:cNvPicPr>
            <p:nvPr>
              <p:custDataLst>
                <p:tags r:id="rId6"/>
              </p:custDataLst>
            </p:nvPr>
          </p:nvPicPr>
          <p:blipFill>
            <a:blip r:embed="rId7"/>
            <a:stretch>
              <a:fillRect/>
            </a:stretch>
          </p:blipFill>
          <p:spPr>
            <a:xfrm>
              <a:off x="7767" y="9668"/>
              <a:ext cx="623" cy="283"/>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4748530" y="2823845"/>
            <a:ext cx="4008755" cy="3962400"/>
            <a:chOff x="7478" y="4221"/>
            <a:chExt cx="6313" cy="6240"/>
          </a:xfrm>
        </p:grpSpPr>
        <p:grpSp>
          <p:nvGrpSpPr>
            <p:cNvPr id="23" name="组合 22"/>
            <p:cNvGrpSpPr/>
            <p:nvPr/>
          </p:nvGrpSpPr>
          <p:grpSpPr>
            <a:xfrm>
              <a:off x="7478" y="4221"/>
              <a:ext cx="5434" cy="6240"/>
              <a:chOff x="7478" y="4221"/>
              <a:chExt cx="5434" cy="6240"/>
            </a:xfrm>
          </p:grpSpPr>
          <p:pic>
            <p:nvPicPr>
              <p:cNvPr id="18" name="图片 17"/>
              <p:cNvPicPr/>
              <p:nvPr>
                <p:custDataLst>
                  <p:tags r:id="rId1"/>
                </p:custDataLst>
              </p:nvPr>
            </p:nvPicPr>
            <p:blipFill>
              <a:blip r:embed="rId2"/>
              <a:stretch>
                <a:fillRect/>
              </a:stretch>
            </p:blipFill>
            <p:spPr>
              <a:xfrm>
                <a:off x="7478" y="4221"/>
                <a:ext cx="5435" cy="6240"/>
              </a:xfrm>
              <a:prstGeom prst="rect">
                <a:avLst/>
              </a:prstGeom>
              <a:noFill/>
              <a:ln w="38100">
                <a:noFill/>
                <a:miter/>
              </a:ln>
            </p:spPr>
          </p:pic>
          <p:pic>
            <p:nvPicPr>
              <p:cNvPr id="19" name="图片 18"/>
              <p:cNvPicPr>
                <a:picLocks noChangeAspect="1"/>
              </p:cNvPicPr>
              <p:nvPr>
                <p:custDataLst>
                  <p:tags r:id="rId3"/>
                </p:custDataLst>
              </p:nvPr>
            </p:nvPicPr>
            <p:blipFill>
              <a:blip r:embed="rId4"/>
              <a:stretch>
                <a:fillRect/>
              </a:stretch>
            </p:blipFill>
            <p:spPr>
              <a:xfrm>
                <a:off x="10874" y="5631"/>
                <a:ext cx="768" cy="531"/>
              </a:xfrm>
              <a:prstGeom prst="rect">
                <a:avLst/>
              </a:prstGeom>
            </p:spPr>
          </p:pic>
          <p:pic>
            <p:nvPicPr>
              <p:cNvPr id="20" name="图片 19"/>
              <p:cNvPicPr>
                <a:picLocks noChangeAspect="1"/>
              </p:cNvPicPr>
              <p:nvPr>
                <p:custDataLst>
                  <p:tags r:id="rId5"/>
                </p:custDataLst>
              </p:nvPr>
            </p:nvPicPr>
            <p:blipFill>
              <a:blip r:embed="rId6"/>
              <a:stretch>
                <a:fillRect/>
              </a:stretch>
            </p:blipFill>
            <p:spPr>
              <a:xfrm>
                <a:off x="11433" y="9323"/>
                <a:ext cx="747" cy="506"/>
              </a:xfrm>
              <a:prstGeom prst="rect">
                <a:avLst/>
              </a:prstGeom>
            </p:spPr>
          </p:pic>
          <p:sp>
            <p:nvSpPr>
              <p:cNvPr id="22" name="文本框 21"/>
              <p:cNvSpPr txBox="1"/>
              <p:nvPr>
                <p:custDataLst>
                  <p:tags r:id="rId7"/>
                </p:custDataLst>
              </p:nvPr>
            </p:nvSpPr>
            <p:spPr>
              <a:xfrm>
                <a:off x="9810" y="9678"/>
                <a:ext cx="1516" cy="608"/>
              </a:xfrm>
              <a:prstGeom prst="rect">
                <a:avLst/>
              </a:prstGeom>
              <a:solidFill>
                <a:schemeClr val="bg1"/>
              </a:solidFill>
            </p:spPr>
            <p:txBody>
              <a:bodyPr wrap="square" rtlCol="0">
                <a:spAutoFit/>
              </a:bodyPr>
              <a:p>
                <a:pPr marL="0" indent="0">
                  <a:lnSpc>
                    <a:spcPct val="80000"/>
                  </a:lnSpc>
                  <a:spcBef>
                    <a:spcPts val="0"/>
                  </a:spcBef>
                  <a:spcAft>
                    <a:spcPts val="0"/>
                  </a:spcAft>
                  <a:buNone/>
                </a:pPr>
                <a:r>
                  <a:rPr lang="en-US" altLang="zh-CN" sz="2400" b="1" i="1" dirty="0" smtClean="0">
                    <a:solidFill>
                      <a:srgbClr val="FF0000"/>
                    </a:solidFill>
                    <a:latin typeface="Times New Roman" panose="02020603050405020304" pitchFamily="18" charset="0"/>
                    <a:cs typeface="Times New Roman" panose="02020603050405020304" pitchFamily="18" charset="0"/>
                  </a:rPr>
                  <a:t>U</a:t>
                </a:r>
                <a:r>
                  <a:rPr lang="en-US" altLang="zh-CN" sz="2400" b="1" baseline="-25000" dirty="0" smtClean="0">
                    <a:solidFill>
                      <a:srgbClr val="FF0000"/>
                    </a:solidFill>
                    <a:latin typeface="Times New Roman" panose="02020603050405020304" pitchFamily="18" charset="0"/>
                    <a:cs typeface="Times New Roman" panose="02020603050405020304" pitchFamily="18" charset="0"/>
                  </a:rPr>
                  <a:t>BEQ</a:t>
                </a:r>
                <a:endParaRPr lang="en-US" altLang="zh-CN" sz="2400" b="1" baseline="-25000" dirty="0" smtClean="0">
                  <a:solidFill>
                    <a:srgbClr val="FF0000"/>
                  </a:solidFill>
                  <a:latin typeface="Times New Roman" panose="02020603050405020304" pitchFamily="18" charset="0"/>
                  <a:cs typeface="Times New Roman" panose="02020603050405020304" pitchFamily="18" charset="0"/>
                </a:endParaRPr>
              </a:p>
            </p:txBody>
          </p:sp>
        </p:grpSp>
        <p:grpSp>
          <p:nvGrpSpPr>
            <p:cNvPr id="25" name="组合 24"/>
            <p:cNvGrpSpPr/>
            <p:nvPr/>
          </p:nvGrpSpPr>
          <p:grpSpPr>
            <a:xfrm>
              <a:off x="10903" y="6760"/>
              <a:ext cx="2888" cy="1638"/>
              <a:chOff x="11468" y="6534"/>
              <a:chExt cx="2888" cy="1638"/>
            </a:xfrm>
          </p:grpSpPr>
          <p:graphicFrame>
            <p:nvGraphicFramePr>
              <p:cNvPr id="36" name="Object 3"/>
              <p:cNvGraphicFramePr>
                <a:graphicFrameLocks noChangeAspect="1"/>
              </p:cNvGraphicFramePr>
              <p:nvPr>
                <p:custDataLst>
                  <p:tags r:id="rId8"/>
                </p:custDataLst>
              </p:nvPr>
            </p:nvGraphicFramePr>
            <p:xfrm>
              <a:off x="11468" y="6534"/>
              <a:ext cx="2888" cy="1292"/>
            </p:xfrm>
            <a:graphic>
              <a:graphicData uri="http://schemas.openxmlformats.org/presentationml/2006/ole">
                <mc:AlternateContent xmlns:mc="http://schemas.openxmlformats.org/markup-compatibility/2006">
                  <mc:Choice xmlns:v="urn:schemas-microsoft-com:vml" Requires="v">
                    <p:oleObj spid="_x0000_s37" name="" r:id="rId9" imgW="965200" imgH="431800" progId="Equation.DSMT4">
                      <p:embed/>
                    </p:oleObj>
                  </mc:Choice>
                  <mc:Fallback>
                    <p:oleObj name="" r:id="rId9" imgW="965200" imgH="431800" progId="Equation.DSMT4">
                      <p:embed/>
                      <p:pic>
                        <p:nvPicPr>
                          <p:cNvPr id="0" name="图片 3126"/>
                          <p:cNvPicPr/>
                          <p:nvPr/>
                        </p:nvPicPr>
                        <p:blipFill>
                          <a:blip r:embed="rId10"/>
                          <a:stretch>
                            <a:fillRect/>
                          </a:stretch>
                        </p:blipFill>
                        <p:spPr>
                          <a:xfrm>
                            <a:off x="11468" y="6534"/>
                            <a:ext cx="2888" cy="1292"/>
                          </a:xfrm>
                          <a:prstGeom prst="rect">
                            <a:avLst/>
                          </a:prstGeom>
                          <a:solidFill>
                            <a:srgbClr val="00FFFF"/>
                          </a:solidFill>
                          <a:ln w="9525">
                            <a:solidFill>
                              <a:srgbClr val="FF0000"/>
                            </a:solidFill>
                            <a:miter/>
                          </a:ln>
                        </p:spPr>
                      </p:pic>
                    </p:oleObj>
                  </mc:Fallback>
                </mc:AlternateContent>
              </a:graphicData>
            </a:graphic>
          </p:graphicFrame>
          <p:cxnSp>
            <p:nvCxnSpPr>
              <p:cNvPr id="26" name="直接箭头连接符 25"/>
              <p:cNvCxnSpPr>
                <a:cxnSpLocks noChangeAspect="1"/>
              </p:cNvCxnSpPr>
              <p:nvPr>
                <p:custDataLst>
                  <p:tags r:id="rId11"/>
                </p:custDataLst>
              </p:nvPr>
            </p:nvCxnSpPr>
            <p:spPr>
              <a:xfrm flipH="1">
                <a:off x="12076" y="7870"/>
                <a:ext cx="255" cy="302"/>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grpSp>
      </p:grpSp>
      <p:pic>
        <p:nvPicPr>
          <p:cNvPr id="11" name="图片 10"/>
          <p:cNvPicPr/>
          <p:nvPr/>
        </p:nvPicPr>
        <p:blipFill>
          <a:blip r:embed="rId12"/>
          <a:stretch>
            <a:fillRect/>
          </a:stretch>
        </p:blipFill>
        <p:spPr>
          <a:xfrm>
            <a:off x="400685" y="4253230"/>
            <a:ext cx="3959225" cy="2486660"/>
          </a:xfrm>
          <a:prstGeom prst="rect">
            <a:avLst/>
          </a:prstGeom>
          <a:solidFill>
            <a:srgbClr val="00FF00"/>
          </a:solidFill>
          <a:ln w="38100">
            <a:noFill/>
            <a:miter/>
          </a:ln>
        </p:spPr>
      </p:pic>
      <p:sp>
        <p:nvSpPr>
          <p:cNvPr id="8" name="箭头: 五边形 1"/>
          <p:cNvSpPr/>
          <p:nvPr>
            <p:custDataLst>
              <p:tags r:id="rId13"/>
            </p:custDataLst>
          </p:nvPr>
        </p:nvSpPr>
        <p:spPr>
          <a:xfrm>
            <a:off x="0" y="730633"/>
            <a:ext cx="5578996" cy="546062"/>
          </a:xfrm>
          <a:prstGeom prst="homePlat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nvGrpSpPr>
          <p:cNvPr id="7" name="组合 6"/>
          <p:cNvGrpSpPr/>
          <p:nvPr/>
        </p:nvGrpSpPr>
        <p:grpSpPr>
          <a:xfrm>
            <a:off x="71120" y="1412875"/>
            <a:ext cx="4377055" cy="2764155"/>
            <a:chOff x="7313" y="4767"/>
            <a:chExt cx="6893" cy="4353"/>
          </a:xfrm>
        </p:grpSpPr>
        <p:pic>
          <p:nvPicPr>
            <p:cNvPr id="4" name="内容占位符 16407"/>
            <p:cNvPicPr/>
            <p:nvPr/>
          </p:nvPicPr>
          <p:blipFill>
            <a:blip r:embed="rId14"/>
            <a:stretch>
              <a:fillRect/>
            </a:stretch>
          </p:blipFill>
          <p:spPr>
            <a:xfrm>
              <a:off x="7824" y="4767"/>
              <a:ext cx="6382" cy="4353"/>
            </a:xfrm>
            <a:prstGeom prst="rect">
              <a:avLst/>
            </a:prstGeom>
            <a:solidFill>
              <a:srgbClr val="FFFFCC">
                <a:alpha val="100000"/>
              </a:srgbClr>
            </a:solidFill>
            <a:ln w="38100">
              <a:noFill/>
              <a:miter/>
            </a:ln>
          </p:spPr>
        </p:pic>
        <p:sp>
          <p:nvSpPr>
            <p:cNvPr id="15" name="文本框 14"/>
            <p:cNvSpPr txBox="1"/>
            <p:nvPr>
              <p:custDataLst>
                <p:tags r:id="rId15"/>
              </p:custDataLst>
            </p:nvPr>
          </p:nvSpPr>
          <p:spPr>
            <a:xfrm>
              <a:off x="7313" y="7555"/>
              <a:ext cx="1101" cy="608"/>
            </a:xfrm>
            <a:prstGeom prst="rect">
              <a:avLst/>
            </a:prstGeom>
            <a:solidFill>
              <a:schemeClr val="bg1"/>
            </a:solidFill>
          </p:spPr>
          <p:txBody>
            <a:bodyPr wrap="square" rtlCol="0">
              <a:spAutoFit/>
            </a:bodyPr>
            <a:p>
              <a:pPr marL="0" indent="0" algn="r" latinLnBrk="0">
                <a:lnSpc>
                  <a:spcPct val="80000"/>
                </a:lnSpc>
                <a:buNone/>
              </a:pPr>
              <a:r>
                <a:rPr lang="en-US" altLang="zh-CN" sz="2400" b="1" i="1" dirty="0" smtClean="0">
                  <a:solidFill>
                    <a:srgbClr val="0000FF"/>
                  </a:solidFill>
                  <a:latin typeface="Times New Roman" panose="02020603050405020304" pitchFamily="18" charset="0"/>
                  <a:cs typeface="Times New Roman" panose="02020603050405020304" pitchFamily="18" charset="0"/>
                </a:rPr>
                <a:t>u</a:t>
              </a:r>
              <a:r>
                <a:rPr lang="en-US" altLang="zh-CN" sz="2400" b="1" baseline="-25000" dirty="0" smtClean="0">
                  <a:solidFill>
                    <a:srgbClr val="0000FF"/>
                  </a:solidFill>
                  <a:latin typeface="Times New Roman" panose="02020603050405020304" pitchFamily="18" charset="0"/>
                  <a:cs typeface="Times New Roman" panose="02020603050405020304" pitchFamily="18" charset="0"/>
                </a:rPr>
                <a:t>i</a:t>
              </a:r>
              <a:endParaRPr lang="en-US" altLang="zh-CN" sz="2400" b="1" baseline="-25000" dirty="0" smtClean="0">
                <a:solidFill>
                  <a:srgbClr val="0000FF"/>
                </a:solidFill>
                <a:latin typeface="Times New Roman" panose="02020603050405020304" pitchFamily="18" charset="0"/>
                <a:cs typeface="Times New Roman" panose="02020603050405020304" pitchFamily="18" charset="0"/>
              </a:endParaRPr>
            </a:p>
          </p:txBody>
        </p:sp>
        <p:sp>
          <p:nvSpPr>
            <p:cNvPr id="16" name="文本框 15"/>
            <p:cNvSpPr txBox="1"/>
            <p:nvPr>
              <p:custDataLst>
                <p:tags r:id="rId16"/>
              </p:custDataLst>
            </p:nvPr>
          </p:nvSpPr>
          <p:spPr>
            <a:xfrm>
              <a:off x="13211" y="7215"/>
              <a:ext cx="856" cy="608"/>
            </a:xfrm>
            <a:prstGeom prst="rect">
              <a:avLst/>
            </a:prstGeom>
            <a:solidFill>
              <a:schemeClr val="bg1"/>
            </a:solidFill>
          </p:spPr>
          <p:txBody>
            <a:bodyPr wrap="square" rtlCol="0">
              <a:spAutoFit/>
            </a:bodyPr>
            <a:p>
              <a:pPr marL="0" indent="0" latinLnBrk="0">
                <a:lnSpc>
                  <a:spcPct val="80000"/>
                </a:lnSpc>
                <a:buNone/>
              </a:pPr>
              <a:r>
                <a:rPr lang="en-US" altLang="zh-CN" sz="2400" b="1" i="1" dirty="0" smtClean="0">
                  <a:solidFill>
                    <a:srgbClr val="FF0000"/>
                  </a:solidFill>
                  <a:latin typeface="Times New Roman" panose="02020603050405020304" pitchFamily="18" charset="0"/>
                  <a:cs typeface="Times New Roman" panose="02020603050405020304" pitchFamily="18" charset="0"/>
                </a:rPr>
                <a:t>u</a:t>
              </a:r>
              <a:r>
                <a:rPr lang="en-US" altLang="zh-CN" sz="2400" b="1" baseline="-25000" dirty="0" smtClean="0">
                  <a:solidFill>
                    <a:srgbClr val="FF0000"/>
                  </a:solidFill>
                  <a:latin typeface="Times New Roman" panose="02020603050405020304" pitchFamily="18" charset="0"/>
                  <a:cs typeface="Times New Roman" panose="02020603050405020304" pitchFamily="18" charset="0"/>
                </a:rPr>
                <a:t>o</a:t>
              </a:r>
              <a:endParaRPr lang="en-US" altLang="zh-CN" sz="2400" b="1" baseline="-25000" dirty="0" smtClean="0">
                <a:solidFill>
                  <a:srgbClr val="FF0000"/>
                </a:solidFill>
                <a:latin typeface="Times New Roman" panose="02020603050405020304" pitchFamily="18" charset="0"/>
                <a:cs typeface="Times New Roman" panose="02020603050405020304" pitchFamily="18" charset="0"/>
              </a:endParaRPr>
            </a:p>
          </p:txBody>
        </p:sp>
      </p:grpSp>
      <p:sp>
        <p:nvSpPr>
          <p:cNvPr id="2" name="标题 16385"/>
          <p:cNvSpPr txBox="1">
            <a:spLocks noGrp="1"/>
          </p:cNvSpPr>
          <p:nvPr/>
        </p:nvSpPr>
        <p:spPr bwMode="auto">
          <a:xfrm>
            <a:off x="2094" y="739933"/>
            <a:ext cx="6456363" cy="52197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0" rIns="91440" bIns="45720" anchor="ctr" anchorCtr="0">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l">
              <a:buClrTx/>
              <a:buSzTx/>
              <a:buFontTx/>
            </a:pPr>
            <a:r>
              <a:rPr lang="zh-CN" altLang="en-US" sz="2800" b="1" dirty="0" smtClean="0">
                <a:solidFill>
                  <a:srgbClr val="C00000"/>
                </a:solidFill>
                <a:cs typeface="Times New Roman" panose="02020603050405020304" pitchFamily="18" charset="0"/>
                <a:sym typeface="+mn-ea"/>
              </a:rPr>
              <a:t>阻容耦合</a:t>
            </a:r>
            <a:r>
              <a:rPr lang="en-US" altLang="zh-CN" sz="2800" b="1" dirty="0" smtClean="0">
                <a:solidFill>
                  <a:srgbClr val="C00000"/>
                </a:solidFill>
                <a:cs typeface="Times New Roman" panose="02020603050405020304" pitchFamily="18" charset="0"/>
                <a:sym typeface="+mn-ea"/>
              </a:rPr>
              <a:t>放大电路图解分析</a:t>
            </a:r>
            <a:endParaRPr lang="en-US" altLang="zh-CN" sz="2800" b="1" dirty="0" smtClean="0">
              <a:solidFill>
                <a:srgbClr val="C00000"/>
              </a:solidFill>
              <a:cs typeface="Times New Roman" panose="02020603050405020304" pitchFamily="18" charset="0"/>
              <a:sym typeface="+mn-ea"/>
            </a:endParaRPr>
          </a:p>
        </p:txBody>
      </p:sp>
      <p:sp>
        <p:nvSpPr>
          <p:cNvPr id="5" name="文本框 16411"/>
          <p:cNvSpPr txBox="1"/>
          <p:nvPr/>
        </p:nvSpPr>
        <p:spPr>
          <a:xfrm>
            <a:off x="4455795" y="1389380"/>
            <a:ext cx="3855085" cy="534035"/>
          </a:xfrm>
          <a:prstGeom prst="rect">
            <a:avLst/>
          </a:prstGeom>
          <a:solidFill>
            <a:srgbClr val="FFFFFF"/>
          </a:solidFill>
          <a:ln w="9525">
            <a:noFill/>
          </a:ln>
        </p:spPr>
        <p:txBody>
          <a:bodyPr wrap="square">
            <a:spAutoFit/>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9pPr>
          </a:lstStyle>
          <a:p>
            <a:pPr marL="0" marR="0" lvl="0" indent="0" algn="l" defTabSz="914400" rtl="0" eaLnBrk="1" fontAlgn="base" latinLnBrk="0" hangingPunct="1">
              <a:lnSpc>
                <a:spcPct val="120000"/>
              </a:lnSpc>
              <a:spcBef>
                <a:spcPct val="50000"/>
              </a:spcBef>
              <a:spcAft>
                <a:spcPct val="0"/>
              </a:spcAft>
              <a:buClrTx/>
              <a:buSzTx/>
              <a:buFontTx/>
              <a:buNone/>
              <a:defRPr/>
            </a:pPr>
            <a:r>
              <a:rPr kumimoji="0" lang="en-US" altLang="zh-CN" i="0" u="none" strike="noStrike" kern="1200" cap="none" spc="0" normalizeH="0" baseline="0" noProof="0" dirty="0">
                <a:ln>
                  <a:noFill/>
                </a:ln>
                <a:solidFill>
                  <a:srgbClr val="010000"/>
                </a:solidFill>
                <a:effectLst/>
                <a:uLnTx/>
                <a:uFillTx/>
                <a:cs typeface="Times New Roman" panose="02020603050405020304" pitchFamily="18" charset="0"/>
              </a:rPr>
              <a:t>1</a:t>
            </a:r>
            <a:r>
              <a:rPr kumimoji="0" lang="zh-CN" altLang="en-US" i="0" u="none" strike="noStrike" kern="1200" cap="none" spc="0" normalizeH="0" baseline="0" noProof="0" dirty="0">
                <a:ln>
                  <a:noFill/>
                </a:ln>
                <a:solidFill>
                  <a:srgbClr val="010000"/>
                </a:solidFill>
                <a:effectLst/>
                <a:uLnTx/>
                <a:uFillTx/>
                <a:cs typeface="Times New Roman" panose="02020603050405020304" pitchFamily="18" charset="0"/>
              </a:rPr>
              <a:t>、静态分析：</a:t>
            </a:r>
            <a:endParaRPr kumimoji="0" lang="zh-CN" altLang="en-US" i="0" u="none" strike="noStrike" kern="1200" cap="none" spc="0" normalizeH="0" baseline="0" noProof="0" dirty="0" smtClean="0">
              <a:ln>
                <a:noFill/>
              </a:ln>
              <a:solidFill>
                <a:srgbClr val="010000"/>
              </a:solidFill>
              <a:effectLst/>
              <a:uLnTx/>
              <a:uFillTx/>
              <a:cs typeface="Times New Roman" panose="02020603050405020304" pitchFamily="18" charset="0"/>
            </a:endParaRPr>
          </a:p>
        </p:txBody>
      </p:sp>
      <p:sp>
        <p:nvSpPr>
          <p:cNvPr id="6" name="灯片编号占位符 5"/>
          <p:cNvSpPr>
            <a:spLocks noGrp="1"/>
          </p:cNvSpPr>
          <p:nvPr>
            <p:ph type="sldNum" sz="quarter" idx="12"/>
          </p:nvPr>
        </p:nvSpPr>
        <p:spPr/>
        <p:txBody>
          <a:bodyPr/>
          <a:p>
            <a:fld id="{9A0DB2DC-4C9A-4742-B13C-FB6460FD3503}" type="slidenum">
              <a:rPr lang="zh-CN" altLang="en-US" b="1" dirty="0"/>
            </a:fld>
            <a:endParaRPr lang="zh-CN" altLang="en-US" b="1" dirty="0"/>
          </a:p>
        </p:txBody>
      </p:sp>
      <p:sp>
        <p:nvSpPr>
          <p:cNvPr id="21" name="文本框 20"/>
          <p:cNvSpPr txBox="1"/>
          <p:nvPr/>
        </p:nvSpPr>
        <p:spPr>
          <a:xfrm>
            <a:off x="252095" y="4220210"/>
            <a:ext cx="1538605" cy="398780"/>
          </a:xfrm>
          <a:prstGeom prst="rect">
            <a:avLst/>
          </a:prstGeom>
          <a:noFill/>
        </p:spPr>
        <p:txBody>
          <a:bodyPr wrap="square" rtlCol="0" anchor="t">
            <a:spAutoFit/>
          </a:bodyPr>
          <a:p>
            <a:r>
              <a:rPr kumimoji="1" lang="zh-CN" altLang="en-US" dirty="0" smtClean="0">
                <a:solidFill>
                  <a:srgbClr val="0000FF"/>
                </a:solidFill>
                <a:latin typeface="宋体" panose="02010600030101010101" pitchFamily="2" charset="-122"/>
                <a:cs typeface="Times New Roman" panose="02020603050405020304" pitchFamily="18" charset="0"/>
                <a:sym typeface="+mn-ea"/>
              </a:rPr>
              <a:t>直流通路：</a:t>
            </a:r>
            <a:endParaRPr kumimoji="1" lang="zh-CN" altLang="en-US" dirty="0" smtClean="0">
              <a:solidFill>
                <a:srgbClr val="0000FF"/>
              </a:solidFill>
              <a:latin typeface="宋体" panose="02010600030101010101" pitchFamily="2" charset="-122"/>
              <a:cs typeface="Times New Roman" panose="02020603050405020304" pitchFamily="18" charset="0"/>
              <a:sym typeface="+mn-ea"/>
            </a:endParaRPr>
          </a:p>
        </p:txBody>
      </p:sp>
      <p:sp>
        <p:nvSpPr>
          <p:cNvPr id="14" name="文本框 13"/>
          <p:cNvSpPr txBox="1"/>
          <p:nvPr>
            <p:custDataLst>
              <p:tags r:id="rId17"/>
            </p:custDataLst>
          </p:nvPr>
        </p:nvSpPr>
        <p:spPr>
          <a:xfrm>
            <a:off x="1913890" y="5102860"/>
            <a:ext cx="436880" cy="583565"/>
          </a:xfrm>
          <a:prstGeom prst="rect">
            <a:avLst/>
          </a:prstGeom>
          <a:noFill/>
        </p:spPr>
        <p:txBody>
          <a:bodyPr wrap="none" rtlCol="0">
            <a:spAutoFit/>
          </a:bodyPr>
          <a:p>
            <a:pPr>
              <a:lnSpc>
                <a:spcPct val="80000"/>
              </a:lnSpc>
              <a:spcBef>
                <a:spcPts val="0"/>
              </a:spcBef>
              <a:spcAft>
                <a:spcPts val="0"/>
              </a:spcAft>
            </a:pPr>
            <a:r>
              <a:rPr lang="en-US" altLang="zh-CN" i="1">
                <a:solidFill>
                  <a:srgbClr val="FF0000"/>
                </a:solidFill>
                <a:latin typeface="Times New Roman" panose="02020603050405020304" pitchFamily="18" charset="0"/>
                <a:cs typeface="Times New Roman" panose="02020603050405020304" pitchFamily="18" charset="0"/>
              </a:rPr>
              <a:t>I</a:t>
            </a:r>
            <a:r>
              <a:rPr lang="en-US" altLang="zh-CN" baseline="-25000">
                <a:solidFill>
                  <a:srgbClr val="FF0000"/>
                </a:solidFill>
                <a:latin typeface="Times New Roman" panose="02020603050405020304" pitchFamily="18" charset="0"/>
                <a:cs typeface="Times New Roman" panose="02020603050405020304" pitchFamily="18" charset="0"/>
              </a:rPr>
              <a:t>B</a:t>
            </a:r>
            <a:endParaRPr lang="en-US" altLang="zh-CN" baseline="-25000">
              <a:solidFill>
                <a:srgbClr val="FF0000"/>
              </a:solidFill>
              <a:latin typeface="Times New Roman" panose="02020603050405020304" pitchFamily="18" charset="0"/>
              <a:cs typeface="Times New Roman" panose="02020603050405020304" pitchFamily="18" charset="0"/>
            </a:endParaRPr>
          </a:p>
          <a:p>
            <a:pPr>
              <a:lnSpc>
                <a:spcPct val="80000"/>
              </a:lnSpc>
              <a:spcBef>
                <a:spcPts val="0"/>
              </a:spcBef>
              <a:spcAft>
                <a:spcPts val="0"/>
              </a:spcAft>
            </a:pPr>
            <a:r>
              <a:rPr lang="en-US" altLang="zh-CN">
                <a:solidFill>
                  <a:srgbClr val="FF0000"/>
                </a:solidFill>
                <a:latin typeface="Times New Roman" panose="02020603050405020304" pitchFamily="18" charset="0"/>
                <a:cs typeface="Times New Roman" panose="02020603050405020304" pitchFamily="18" charset="0"/>
              </a:rPr>
              <a:t>→</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17" name="文本框 16"/>
          <p:cNvSpPr txBox="1"/>
          <p:nvPr>
            <p:custDataLst>
              <p:tags r:id="rId18"/>
            </p:custDataLst>
          </p:nvPr>
        </p:nvSpPr>
        <p:spPr>
          <a:xfrm>
            <a:off x="1835785" y="5454650"/>
            <a:ext cx="650240" cy="1014730"/>
          </a:xfrm>
          <a:prstGeom prst="rect">
            <a:avLst/>
          </a:prstGeom>
          <a:noFill/>
        </p:spPr>
        <p:txBody>
          <a:bodyPr wrap="none" rtlCol="0">
            <a:spAutoFit/>
          </a:bodyPr>
          <a:p>
            <a:r>
              <a:rPr lang="en-US" altLang="zh-CN" i="1">
                <a:solidFill>
                  <a:srgbClr val="0000FF"/>
                </a:solidFill>
                <a:latin typeface="Times New Roman" panose="02020603050405020304" pitchFamily="18" charset="0"/>
                <a:cs typeface="Times New Roman" panose="02020603050405020304" pitchFamily="18" charset="0"/>
              </a:rPr>
              <a:t>+</a:t>
            </a:r>
            <a:endParaRPr lang="en-US" altLang="zh-CN" i="1">
              <a:solidFill>
                <a:srgbClr val="0000FF"/>
              </a:solidFill>
              <a:latin typeface="Times New Roman" panose="02020603050405020304" pitchFamily="18" charset="0"/>
              <a:cs typeface="Times New Roman" panose="02020603050405020304" pitchFamily="18" charset="0"/>
            </a:endParaRPr>
          </a:p>
          <a:p>
            <a:r>
              <a:rPr lang="en-US" altLang="zh-CN" i="1">
                <a:solidFill>
                  <a:srgbClr val="0000FF"/>
                </a:solidFill>
                <a:latin typeface="Times New Roman" panose="02020603050405020304" pitchFamily="18" charset="0"/>
                <a:cs typeface="Times New Roman" panose="02020603050405020304" pitchFamily="18" charset="0"/>
              </a:rPr>
              <a:t>U</a:t>
            </a:r>
            <a:r>
              <a:rPr lang="en-US" altLang="zh-CN" baseline="-25000">
                <a:solidFill>
                  <a:srgbClr val="0000FF"/>
                </a:solidFill>
                <a:latin typeface="Times New Roman" panose="02020603050405020304" pitchFamily="18" charset="0"/>
                <a:cs typeface="Times New Roman" panose="02020603050405020304" pitchFamily="18" charset="0"/>
              </a:rPr>
              <a:t>BE</a:t>
            </a:r>
            <a:endParaRPr lang="en-US" altLang="zh-CN" baseline="-25000">
              <a:solidFill>
                <a:srgbClr val="0000FF"/>
              </a:solidFill>
              <a:latin typeface="Times New Roman" panose="02020603050405020304" pitchFamily="18" charset="0"/>
              <a:cs typeface="Times New Roman" panose="02020603050405020304" pitchFamily="18" charset="0"/>
            </a:endParaRPr>
          </a:p>
          <a:p>
            <a:pPr algn="r"/>
            <a:r>
              <a:rPr lang="en-US" altLang="zh-CN">
                <a:solidFill>
                  <a:srgbClr val="0000FF"/>
                </a:solidFill>
                <a:latin typeface="Times New Roman" panose="02020603050405020304" pitchFamily="18" charset="0"/>
                <a:cs typeface="Times New Roman" panose="02020603050405020304" pitchFamily="18" charset="0"/>
              </a:rPr>
              <a:t>-</a:t>
            </a:r>
            <a:endParaRPr lang="en-US" altLang="zh-CN">
              <a:solidFill>
                <a:srgbClr val="0000FF"/>
              </a:solidFill>
              <a:latin typeface="Times New Roman" panose="02020603050405020304" pitchFamily="18" charset="0"/>
              <a:cs typeface="Times New Roman" panose="02020603050405020304" pitchFamily="18" charset="0"/>
            </a:endParaRPr>
          </a:p>
        </p:txBody>
      </p:sp>
      <p:sp>
        <p:nvSpPr>
          <p:cNvPr id="12" name="文本框 8196"/>
          <p:cNvSpPr txBox="1"/>
          <p:nvPr>
            <p:custDataLst>
              <p:tags r:id="rId19"/>
            </p:custDataLst>
          </p:nvPr>
        </p:nvSpPr>
        <p:spPr>
          <a:xfrm>
            <a:off x="5073650" y="1976120"/>
            <a:ext cx="4117340" cy="829945"/>
          </a:xfrm>
          <a:prstGeom prst="rect">
            <a:avLst/>
          </a:prstGeom>
          <a:solidFill>
            <a:srgbClr val="FFFFFF">
              <a:alpha val="50000"/>
            </a:srgbClr>
          </a:solidFill>
          <a:ln w="12700">
            <a:noFill/>
          </a:ln>
        </p:spPr>
        <p:txBody>
          <a:bodyPr wrap="square">
            <a:spAutoFit/>
          </a:bodyPr>
          <a:lstStyle>
            <a:defPPr>
              <a:defRPr lang="zh-CN"/>
            </a:defPPr>
            <a:lvl1pPr marL="0" lvl="0" indent="0" algn="l" defTabSz="914400" rtl="0" eaLnBrk="1" fontAlgn="base" latinLnBrk="0" hangingPunct="1">
              <a:lnSpc>
                <a:spcPct val="100000"/>
              </a:lnSpc>
              <a:spcBef>
                <a:spcPct val="0"/>
              </a:spcBef>
              <a:spcAft>
                <a:spcPct val="0"/>
              </a:spcAft>
              <a:buNone/>
              <a:defRPr sz="2400" b="0" i="0" u="none" kern="1200" baseline="0">
                <a:solidFill>
                  <a:srgbClr val="000000"/>
                </a:solidFill>
                <a:latin typeface="Times New Roman" panose="02020603050405020304" pitchFamily="18"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rgbClr val="000000"/>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rgbClr val="000000"/>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rgbClr val="000000"/>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rgbClr val="000000"/>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rgbClr val="000000"/>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rgbClr val="000000"/>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rgbClr val="000000"/>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rgbClr val="000000"/>
                </a:solidFill>
                <a:latin typeface="Times New Roman" panose="02020603050405020304" pitchFamily="18"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en-US" altLang="zh-CN" b="1" noProof="0" dirty="0">
                <a:ln>
                  <a:noFill/>
                </a:ln>
                <a:effectLst/>
                <a:uLnTx/>
                <a:uFillTx/>
                <a:cs typeface="Times New Roman" panose="02020603050405020304" pitchFamily="18" charset="0"/>
                <a:sym typeface="+mn-ea"/>
              </a:rPr>
              <a:t>(1) </a:t>
            </a:r>
            <a:r>
              <a:rPr lang="zh-CN" altLang="en-US" b="1" noProof="0" dirty="0">
                <a:ln>
                  <a:noFill/>
                </a:ln>
                <a:effectLst/>
                <a:uLnTx/>
                <a:uFillTx/>
                <a:cs typeface="Times New Roman" panose="02020603050405020304" pitchFamily="18" charset="0"/>
                <a:sym typeface="+mn-ea"/>
              </a:rPr>
              <a:t>输入回路直流负载线：</a:t>
            </a:r>
            <a:endParaRPr kumimoji="0" lang="zh-CN" altLang="en-US"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b="1" i="0" u="none" strike="noStrike" kern="1200" cap="none" spc="0" normalizeH="0" baseline="0" noProof="0" dirty="0">
                <a:ln>
                  <a:noFill/>
                </a:ln>
                <a:solidFill>
                  <a:srgbClr val="336699"/>
                </a:solidFill>
                <a:effectLst/>
                <a:uLnTx/>
                <a:uFillTx/>
                <a:latin typeface="Times New Roman" panose="02020603050405020304" pitchFamily="18" charset="0"/>
                <a:cs typeface="Times New Roman" panose="02020603050405020304" pitchFamily="18" charset="0"/>
              </a:rPr>
              <a:t>      </a:t>
            </a:r>
            <a:r>
              <a:rPr kumimoji="0" lang="en-US" altLang="zh-CN" b="1" i="1" u="none" strike="noStrike" kern="1200" cap="none" spc="0" normalizeH="0" baseline="0" noProof="0" dirty="0">
                <a:ln>
                  <a:noFill/>
                </a:ln>
                <a:solidFill>
                  <a:srgbClr val="336699"/>
                </a:solidFill>
                <a:effectLst/>
                <a:uLnTx/>
                <a:uFillTx/>
                <a:latin typeface="Times New Roman" panose="02020603050405020304" pitchFamily="18" charset="0"/>
                <a:cs typeface="Times New Roman" panose="02020603050405020304" pitchFamily="18" charset="0"/>
              </a:rPr>
              <a:t>U </a:t>
            </a:r>
            <a:r>
              <a:rPr kumimoji="0" lang="en-US" altLang="zh-CN" b="1" i="0" u="none" strike="noStrike" kern="1200" cap="none" spc="0" normalizeH="0" baseline="-25000" noProof="0" dirty="0">
                <a:ln>
                  <a:noFill/>
                </a:ln>
                <a:solidFill>
                  <a:srgbClr val="336699"/>
                </a:solidFill>
                <a:effectLst/>
                <a:uLnTx/>
                <a:uFillTx/>
                <a:latin typeface="Times New Roman" panose="02020603050405020304" pitchFamily="18" charset="0"/>
                <a:cs typeface="Times New Roman" panose="02020603050405020304" pitchFamily="18" charset="0"/>
              </a:rPr>
              <a:t>BE</a:t>
            </a:r>
            <a:r>
              <a:rPr kumimoji="0" lang="en-US" altLang="zh-CN" b="1" i="0" u="none" strike="noStrike" kern="1200" cap="none" spc="0" normalizeH="0" baseline="0" noProof="0" dirty="0">
                <a:ln>
                  <a:noFill/>
                </a:ln>
                <a:solidFill>
                  <a:srgbClr val="336699"/>
                </a:solidFill>
                <a:effectLst/>
                <a:uLnTx/>
                <a:uFillTx/>
                <a:latin typeface="Times New Roman" panose="02020603050405020304" pitchFamily="18" charset="0"/>
                <a:cs typeface="Times New Roman" panose="02020603050405020304" pitchFamily="18" charset="0"/>
              </a:rPr>
              <a:t> =</a:t>
            </a:r>
            <a:r>
              <a:rPr kumimoji="0" lang="en-US" altLang="zh-CN" b="1" i="1" u="none" strike="noStrike" kern="1200" cap="none" spc="0" normalizeH="0" baseline="0" noProof="0" dirty="0">
                <a:ln>
                  <a:noFill/>
                </a:ln>
                <a:solidFill>
                  <a:srgbClr val="0000FF"/>
                </a:solidFill>
                <a:effectLst/>
                <a:highlight>
                  <a:srgbClr val="FFFF00"/>
                </a:highlight>
                <a:uLnTx/>
                <a:uFillTx/>
                <a:latin typeface="Times New Roman" panose="02020603050405020304" pitchFamily="18" charset="0"/>
                <a:cs typeface="Times New Roman" panose="02020603050405020304" pitchFamily="18" charset="0"/>
              </a:rPr>
              <a:t>V </a:t>
            </a:r>
            <a:r>
              <a:rPr kumimoji="0" lang="en-US" altLang="zh-CN" b="1" i="0" u="none" strike="noStrike" kern="1200" cap="none" spc="0" normalizeH="0" baseline="-25000" noProof="0" dirty="0">
                <a:ln>
                  <a:noFill/>
                </a:ln>
                <a:solidFill>
                  <a:srgbClr val="0000FF"/>
                </a:solidFill>
                <a:effectLst/>
                <a:highlight>
                  <a:srgbClr val="FFFF00"/>
                </a:highlight>
                <a:uLnTx/>
                <a:uFillTx/>
                <a:latin typeface="Times New Roman" panose="02020603050405020304" pitchFamily="18" charset="0"/>
                <a:cs typeface="Times New Roman" panose="02020603050405020304" pitchFamily="18" charset="0"/>
              </a:rPr>
              <a:t>CC</a:t>
            </a:r>
            <a:r>
              <a:rPr kumimoji="0" lang="zh-CN" altLang="en-US" b="1" i="0" u="none" strike="noStrike" kern="1200" cap="none" spc="0" normalizeH="0" baseline="0" noProof="0" dirty="0">
                <a:ln>
                  <a:noFill/>
                </a:ln>
                <a:solidFill>
                  <a:srgbClr val="336699"/>
                </a:solidFill>
                <a:effectLst/>
                <a:uLnTx/>
                <a:uFillTx/>
                <a:latin typeface="Times New Roman" panose="02020603050405020304" pitchFamily="18" charset="0"/>
                <a:cs typeface="Times New Roman" panose="02020603050405020304" pitchFamily="18" charset="0"/>
              </a:rPr>
              <a:t>－</a:t>
            </a:r>
            <a:r>
              <a:rPr kumimoji="0" lang="en-US" altLang="zh-CN" b="1" i="1" u="none" strike="noStrike" kern="1200" cap="none" spc="0" normalizeH="0" baseline="0" noProof="0" dirty="0" err="1">
                <a:ln>
                  <a:noFill/>
                </a:ln>
                <a:solidFill>
                  <a:srgbClr val="336699"/>
                </a:solidFill>
                <a:effectLst/>
                <a:uLnTx/>
                <a:uFillTx/>
                <a:latin typeface="Times New Roman" panose="02020603050405020304" pitchFamily="18" charset="0"/>
                <a:cs typeface="Times New Roman" panose="02020603050405020304" pitchFamily="18" charset="0"/>
              </a:rPr>
              <a:t>I </a:t>
            </a:r>
            <a:r>
              <a:rPr kumimoji="0" lang="en-US" altLang="zh-CN" b="1" i="0" u="none" strike="noStrike" kern="1200" cap="none" spc="0" normalizeH="0" baseline="-25000" noProof="0" dirty="0" err="1">
                <a:ln>
                  <a:noFill/>
                </a:ln>
                <a:solidFill>
                  <a:srgbClr val="336699"/>
                </a:solidFill>
                <a:effectLst/>
                <a:uLnTx/>
                <a:uFillTx/>
                <a:latin typeface="Times New Roman" panose="02020603050405020304" pitchFamily="18" charset="0"/>
                <a:cs typeface="Times New Roman" panose="02020603050405020304" pitchFamily="18" charset="0"/>
              </a:rPr>
              <a:t>B</a:t>
            </a:r>
            <a:r>
              <a:rPr kumimoji="0" lang="en-US" altLang="zh-CN" b="1" i="1" u="none" strike="noStrike" kern="1200" cap="none" spc="0" normalizeH="0" baseline="0" noProof="0" dirty="0" err="1">
                <a:ln>
                  <a:noFill/>
                </a:ln>
                <a:solidFill>
                  <a:srgbClr val="0000FF"/>
                </a:solidFill>
                <a:effectLst/>
                <a:uLnTx/>
                <a:uFillTx/>
                <a:latin typeface="Times New Roman" panose="02020603050405020304" pitchFamily="18" charset="0"/>
                <a:cs typeface="Times New Roman" panose="02020603050405020304" pitchFamily="18" charset="0"/>
              </a:rPr>
              <a:t>R</a:t>
            </a:r>
            <a:r>
              <a:rPr kumimoji="0" lang="en-US" altLang="zh-CN" b="1" i="0" u="none" strike="noStrike" kern="1200" cap="none" spc="0" normalizeH="0" baseline="-25000" noProof="0" dirty="0" err="1">
                <a:ln>
                  <a:noFill/>
                </a:ln>
                <a:solidFill>
                  <a:srgbClr val="0000FF"/>
                </a:solidFill>
                <a:effectLst/>
                <a:uLnTx/>
                <a:uFillTx/>
                <a:latin typeface="Times New Roman" panose="02020603050405020304" pitchFamily="18" charset="0"/>
                <a:cs typeface="Times New Roman" panose="02020603050405020304" pitchFamily="18" charset="0"/>
              </a:rPr>
              <a:t>b</a:t>
            </a:r>
            <a:endParaRPr kumimoji="0" lang="en-US" altLang="zh-CN" b="1" i="0" u="none" strike="noStrike" kern="1200" cap="none" spc="0" normalizeH="0" baseline="-25000" noProof="0" dirty="0" err="1">
              <a:ln>
                <a:noFill/>
              </a:ln>
              <a:solidFill>
                <a:srgbClr val="0000FF"/>
              </a:solidFill>
              <a:effectLst/>
              <a:uLnTx/>
              <a:uFillTx/>
              <a:latin typeface="Times New Roman" panose="02020603050405020304" pitchFamily="18" charset="0"/>
              <a:cs typeface="Times New Roman" panose="02020603050405020304" pitchFamily="18" charset="0"/>
            </a:endParaRPr>
          </a:p>
        </p:txBody>
      </p:sp>
      <p:sp>
        <p:nvSpPr>
          <p:cNvPr id="3" name="圆角矩形 2"/>
          <p:cNvSpPr/>
          <p:nvPr/>
        </p:nvSpPr>
        <p:spPr>
          <a:xfrm>
            <a:off x="3059430" y="2781300"/>
            <a:ext cx="864235" cy="791845"/>
          </a:xfrm>
          <a:prstGeom prst="roundRect">
            <a:avLst/>
          </a:prstGeom>
          <a:noFill/>
          <a:ln w="19050">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blinds(horizontal)">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5" grpId="0" bldLvl="0" animBg="1"/>
      <p:bldP spid="21" grpId="0"/>
      <p:bldP spid="12" grpId="0" bldLvl="0" animBg="1"/>
      <p:bldP spid="3"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932045" y="2277110"/>
            <a:ext cx="3615690" cy="756920"/>
          </a:xfrm>
          <a:prstGeom prst="rect">
            <a:avLst/>
          </a:prstGeom>
          <a:noFill/>
          <a:ln w="9525">
            <a:noFill/>
          </a:ln>
        </p:spPr>
        <p:txBody>
          <a:bodyPr lIns="92075" tIns="46038" rIns="92075" bIns="46038" anchor="b" anchorCtr="0"/>
          <a:lstStyle>
            <a:lvl1pPr marL="0" lvl="0" indent="0" algn="l" defTabSz="914400" rtl="0" eaLnBrk="1" fontAlgn="base" latinLnBrk="0" hangingPunct="1">
              <a:lnSpc>
                <a:spcPct val="100000"/>
              </a:lnSpc>
              <a:spcBef>
                <a:spcPct val="0"/>
              </a:spcBef>
              <a:spcAft>
                <a:spcPct val="0"/>
              </a:spcAft>
              <a:buNone/>
              <a:defRPr sz="4400" u="none" kern="1200" baseline="0">
                <a:solidFill>
                  <a:schemeClr val="tx2"/>
                </a:solidFill>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(2) </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输出回路</a:t>
            </a:r>
            <a:r>
              <a:rPr lang="zh-CN" altLang="en-US" sz="2400" noProof="0" dirty="0">
                <a:ln>
                  <a:noFill/>
                </a:ln>
                <a:solidFill>
                  <a:srgbClr val="FF0000"/>
                </a:solidFill>
                <a:effectLst/>
                <a:uLnTx/>
                <a:uFillTx/>
                <a:cs typeface="Times New Roman" panose="02020603050405020304" pitchFamily="18" charset="0"/>
                <a:sym typeface="+mn-ea"/>
              </a:rPr>
              <a:t>直流负载线</a:t>
            </a:r>
            <a:endParaRPr lang="zh-CN" altLang="en-US" sz="2400" noProof="0" dirty="0">
              <a:ln>
                <a:noFill/>
              </a:ln>
              <a:solidFill>
                <a:schemeClr val="tx1"/>
              </a:solidFill>
              <a:effectLst/>
              <a:uLnTx/>
              <a:uFillTx/>
              <a:cs typeface="Times New Roman" panose="02020603050405020304" pitchFamily="18" charset="0"/>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lang="en-US" altLang="zh-CN" sz="2400" i="1" noProof="0">
                <a:ln>
                  <a:noFill/>
                </a:ln>
                <a:solidFill>
                  <a:srgbClr val="336699"/>
                </a:solidFill>
                <a:effectLst/>
                <a:uLnTx/>
                <a:uFillTx/>
                <a:cs typeface="Times New Roman" panose="02020603050405020304" pitchFamily="18" charset="0"/>
                <a:sym typeface="+mn-ea"/>
              </a:rPr>
              <a:t>      </a:t>
            </a:r>
            <a:r>
              <a:rPr lang="en-US" altLang="zh-CN" sz="2400" i="1" noProof="0">
                <a:ln>
                  <a:noFill/>
                </a:ln>
                <a:solidFill>
                  <a:schemeClr val="tx1"/>
                </a:solidFill>
                <a:effectLst/>
                <a:uLnTx/>
                <a:uFillTx/>
                <a:cs typeface="Times New Roman" panose="02020603050405020304" pitchFamily="18" charset="0"/>
                <a:sym typeface="+mn-ea"/>
              </a:rPr>
              <a:t>U</a:t>
            </a:r>
            <a:r>
              <a:rPr lang="en-US" altLang="zh-CN" sz="2400" baseline="-25000" noProof="0">
                <a:ln>
                  <a:noFill/>
                </a:ln>
                <a:solidFill>
                  <a:schemeClr val="tx1"/>
                </a:solidFill>
                <a:effectLst/>
                <a:uLnTx/>
                <a:uFillTx/>
                <a:cs typeface="Times New Roman" panose="02020603050405020304" pitchFamily="18" charset="0"/>
                <a:sym typeface="+mn-ea"/>
              </a:rPr>
              <a:t>CE </a:t>
            </a:r>
            <a:r>
              <a:rPr lang="en-US" altLang="zh-CN" sz="2400" noProof="0">
                <a:ln>
                  <a:noFill/>
                </a:ln>
                <a:solidFill>
                  <a:schemeClr val="tx1"/>
                </a:solidFill>
                <a:effectLst/>
                <a:uLnTx/>
                <a:uFillTx/>
                <a:cs typeface="Times New Roman" panose="02020603050405020304" pitchFamily="18" charset="0"/>
                <a:sym typeface="+mn-ea"/>
              </a:rPr>
              <a:t>= </a:t>
            </a:r>
            <a:r>
              <a:rPr lang="en-US" altLang="zh-CN" sz="2400" i="1" noProof="0">
                <a:ln>
                  <a:noFill/>
                </a:ln>
                <a:solidFill>
                  <a:srgbClr val="FF0000"/>
                </a:solidFill>
                <a:effectLst/>
                <a:uLnTx/>
                <a:uFillTx/>
                <a:cs typeface="Times New Roman" panose="02020603050405020304" pitchFamily="18" charset="0"/>
                <a:sym typeface="+mn-ea"/>
              </a:rPr>
              <a:t>V</a:t>
            </a:r>
            <a:r>
              <a:rPr lang="en-US" altLang="zh-CN" sz="2400" baseline="-25000" noProof="0">
                <a:ln>
                  <a:noFill/>
                </a:ln>
                <a:solidFill>
                  <a:srgbClr val="FF0000"/>
                </a:solidFill>
                <a:effectLst/>
                <a:uLnTx/>
                <a:uFillTx/>
                <a:cs typeface="Times New Roman" panose="02020603050405020304" pitchFamily="18" charset="0"/>
                <a:sym typeface="+mn-ea"/>
              </a:rPr>
              <a:t>CC</a:t>
            </a:r>
            <a:r>
              <a:rPr lang="zh-CN" altLang="en-US" sz="2400" noProof="0" dirty="0">
                <a:ln>
                  <a:noFill/>
                </a:ln>
                <a:solidFill>
                  <a:schemeClr val="tx1"/>
                </a:solidFill>
                <a:effectLst/>
                <a:uLnTx/>
                <a:uFillTx/>
                <a:cs typeface="Times New Roman" panose="02020603050405020304" pitchFamily="18" charset="0"/>
                <a:sym typeface="+mn-ea"/>
              </a:rPr>
              <a:t>－</a:t>
            </a:r>
            <a:r>
              <a:rPr lang="en-US" altLang="zh-CN" sz="2400" i="1" noProof="0" err="1">
                <a:ln>
                  <a:noFill/>
                </a:ln>
                <a:solidFill>
                  <a:schemeClr val="tx1"/>
                </a:solidFill>
                <a:effectLst/>
                <a:uLnTx/>
                <a:uFillTx/>
                <a:cs typeface="Times New Roman" panose="02020603050405020304" pitchFamily="18" charset="0"/>
                <a:sym typeface="+mn-ea"/>
              </a:rPr>
              <a:t>I</a:t>
            </a:r>
            <a:r>
              <a:rPr lang="en-US" altLang="zh-CN" sz="2400" baseline="-25000" noProof="0" err="1">
                <a:ln>
                  <a:noFill/>
                </a:ln>
                <a:solidFill>
                  <a:schemeClr val="tx1"/>
                </a:solidFill>
                <a:effectLst/>
                <a:uLnTx/>
                <a:uFillTx/>
                <a:cs typeface="Times New Roman" panose="02020603050405020304" pitchFamily="18" charset="0"/>
                <a:sym typeface="+mn-ea"/>
              </a:rPr>
              <a:t>C</a:t>
            </a:r>
            <a:r>
              <a:rPr lang="en-US" altLang="zh-CN" sz="2400" i="1" noProof="0" err="1">
                <a:ln>
                  <a:noFill/>
                </a:ln>
                <a:solidFill>
                  <a:srgbClr val="FF0000"/>
                </a:solidFill>
                <a:effectLst/>
                <a:uLnTx/>
                <a:uFillTx/>
                <a:cs typeface="Times New Roman" panose="02020603050405020304" pitchFamily="18" charset="0"/>
                <a:sym typeface="+mn-ea"/>
              </a:rPr>
              <a:t>R</a:t>
            </a:r>
            <a:r>
              <a:rPr lang="en-US" altLang="zh-CN" sz="2400" baseline="-25000" noProof="0" err="1">
                <a:ln>
                  <a:noFill/>
                </a:ln>
                <a:solidFill>
                  <a:srgbClr val="FF0000"/>
                </a:solidFill>
                <a:effectLst/>
                <a:uLnTx/>
                <a:uFillTx/>
                <a:cs typeface="Times New Roman" panose="02020603050405020304" pitchFamily="18" charset="0"/>
                <a:sym typeface="+mn-ea"/>
              </a:rPr>
              <a:t>c</a:t>
            </a:r>
            <a:endParaRPr kumimoji="0" lang="en-US" altLang="zh-CN" sz="2400" b="1" i="0" u="none" strike="noStrike" kern="1200" cap="none" spc="0" normalizeH="0" baseline="-25000" noProof="0" err="1">
              <a:ln>
                <a:noFill/>
              </a:ln>
              <a:solidFill>
                <a:srgbClr val="FF0000"/>
              </a:solidFill>
              <a:effectLst/>
              <a:uLnTx/>
              <a:uFillTx/>
              <a:latin typeface="Times New Roman" panose="02020603050405020304" pitchFamily="18" charset="0"/>
              <a:cs typeface="Times New Roman" panose="02020603050405020304" pitchFamily="18" charset="0"/>
              <a:sym typeface="+mn-ea"/>
            </a:endParaRPr>
          </a:p>
        </p:txBody>
      </p:sp>
      <p:grpSp>
        <p:nvGrpSpPr>
          <p:cNvPr id="9" name="组合 8"/>
          <p:cNvGrpSpPr/>
          <p:nvPr/>
        </p:nvGrpSpPr>
        <p:grpSpPr>
          <a:xfrm>
            <a:off x="4220845" y="3285490"/>
            <a:ext cx="4800600" cy="3213100"/>
            <a:chOff x="6647" y="5513"/>
            <a:chExt cx="7560" cy="5060"/>
          </a:xfrm>
        </p:grpSpPr>
        <p:pic>
          <p:nvPicPr>
            <p:cNvPr id="6" name="对象 17413"/>
            <p:cNvPicPr/>
            <p:nvPr/>
          </p:nvPicPr>
          <p:blipFill>
            <a:blip r:embed="rId1"/>
            <a:stretch>
              <a:fillRect/>
            </a:stretch>
          </p:blipFill>
          <p:spPr>
            <a:xfrm>
              <a:off x="6647" y="5513"/>
              <a:ext cx="7560" cy="5060"/>
            </a:xfrm>
            <a:prstGeom prst="rect">
              <a:avLst/>
            </a:prstGeom>
            <a:noFill/>
            <a:ln w="38100">
              <a:noFill/>
              <a:miter/>
            </a:ln>
          </p:spPr>
        </p:pic>
        <p:sp>
          <p:nvSpPr>
            <p:cNvPr id="22" name="文本框 21"/>
            <p:cNvSpPr txBox="1"/>
            <p:nvPr>
              <p:custDataLst>
                <p:tags r:id="rId2"/>
              </p:custDataLst>
            </p:nvPr>
          </p:nvSpPr>
          <p:spPr>
            <a:xfrm>
              <a:off x="9424" y="9926"/>
              <a:ext cx="1516" cy="531"/>
            </a:xfrm>
            <a:prstGeom prst="rect">
              <a:avLst/>
            </a:prstGeom>
            <a:solidFill>
              <a:schemeClr val="bg1"/>
            </a:solidFill>
          </p:spPr>
          <p:txBody>
            <a:bodyPr wrap="square" rtlCol="0">
              <a:spAutoFit/>
            </a:bodyPr>
            <a:p>
              <a:pPr marL="0" indent="0">
                <a:lnSpc>
                  <a:spcPct val="80000"/>
                </a:lnSpc>
                <a:spcBef>
                  <a:spcPts val="0"/>
                </a:spcBef>
                <a:spcAft>
                  <a:spcPts val="0"/>
                </a:spcAft>
                <a:buNone/>
              </a:pPr>
              <a:r>
                <a:rPr lang="en-US" altLang="zh-CN" sz="2000" b="1" i="1" dirty="0" smtClean="0">
                  <a:solidFill>
                    <a:srgbClr val="FF0000"/>
                  </a:solidFill>
                  <a:latin typeface="Times New Roman" panose="02020603050405020304" pitchFamily="18" charset="0"/>
                  <a:cs typeface="Times New Roman" panose="02020603050405020304" pitchFamily="18" charset="0"/>
                </a:rPr>
                <a:t>U</a:t>
              </a:r>
              <a:r>
                <a:rPr lang="en-US" altLang="zh-CN" sz="2000" b="1" baseline="-25000" dirty="0" smtClean="0">
                  <a:solidFill>
                    <a:srgbClr val="FF0000"/>
                  </a:solidFill>
                  <a:latin typeface="Times New Roman" panose="02020603050405020304" pitchFamily="18" charset="0"/>
                  <a:cs typeface="Times New Roman" panose="02020603050405020304" pitchFamily="18" charset="0"/>
                </a:rPr>
                <a:t>CEQ</a:t>
              </a:r>
              <a:endParaRPr lang="en-US" altLang="zh-CN" sz="2000" b="1" baseline="-25000" dirty="0" smtClean="0">
                <a:solidFill>
                  <a:srgbClr val="FF0000"/>
                </a:solidFill>
                <a:latin typeface="Times New Roman" panose="02020603050405020304" pitchFamily="18" charset="0"/>
                <a:cs typeface="Times New Roman" panose="02020603050405020304" pitchFamily="18" charset="0"/>
              </a:endParaRPr>
            </a:p>
          </p:txBody>
        </p:sp>
        <p:sp>
          <p:nvSpPr>
            <p:cNvPr id="23" name="文本框 22"/>
            <p:cNvSpPr txBox="1"/>
            <p:nvPr>
              <p:custDataLst>
                <p:tags r:id="rId3"/>
              </p:custDataLst>
            </p:nvPr>
          </p:nvSpPr>
          <p:spPr>
            <a:xfrm>
              <a:off x="12906" y="9582"/>
              <a:ext cx="1294" cy="531"/>
            </a:xfrm>
            <a:prstGeom prst="rect">
              <a:avLst/>
            </a:prstGeom>
            <a:solidFill>
              <a:schemeClr val="bg1"/>
            </a:solidFill>
          </p:spPr>
          <p:txBody>
            <a:bodyPr wrap="square" rtlCol="0" anchor="t">
              <a:spAutoFit/>
            </a:bodyPr>
            <a:p>
              <a:pPr marL="0" indent="0">
                <a:lnSpc>
                  <a:spcPct val="80000"/>
                </a:lnSpc>
                <a:spcBef>
                  <a:spcPts val="0"/>
                </a:spcBef>
                <a:spcAft>
                  <a:spcPts val="0"/>
                </a:spcAft>
                <a:buNone/>
              </a:pPr>
              <a:r>
                <a:rPr kumimoji="0" lang="en-US" altLang="zh-CN" sz="2000" b="1" i="1" noProof="0" dirty="0">
                  <a:ln>
                    <a:noFill/>
                  </a:ln>
                  <a:solidFill>
                    <a:srgbClr val="000000"/>
                  </a:solidFill>
                  <a:effectLst/>
                  <a:uLnTx/>
                  <a:uFillTx/>
                  <a:latin typeface="Times New Roman" panose="02020603050405020304"/>
                  <a:cs typeface="Times New Roman" panose="02020603050405020304" pitchFamily="18" charset="0"/>
                  <a:sym typeface="+mn-ea"/>
                </a:rPr>
                <a:t>u</a:t>
              </a:r>
              <a:r>
                <a:rPr kumimoji="0" lang="en-US" altLang="zh-CN" sz="2000" b="1" baseline="-25000" noProof="0" dirty="0">
                  <a:ln>
                    <a:noFill/>
                  </a:ln>
                  <a:solidFill>
                    <a:srgbClr val="000000"/>
                  </a:solidFill>
                  <a:effectLst/>
                  <a:uLnTx/>
                  <a:uFillTx/>
                  <a:latin typeface="Times New Roman" panose="02020603050405020304"/>
                  <a:cs typeface="Times New Roman" panose="02020603050405020304" pitchFamily="18" charset="0"/>
                  <a:sym typeface="+mn-ea"/>
                </a:rPr>
                <a:t>CE</a:t>
              </a:r>
              <a:r>
                <a:rPr kumimoji="0" lang="en-US" altLang="zh-CN" sz="2000" b="1" noProof="0" dirty="0">
                  <a:ln>
                    <a:noFill/>
                  </a:ln>
                  <a:solidFill>
                    <a:srgbClr val="000000"/>
                  </a:solidFill>
                  <a:effectLst/>
                  <a:uLnTx/>
                  <a:uFillTx/>
                  <a:latin typeface="Times New Roman" panose="02020603050405020304"/>
                  <a:cs typeface="Times New Roman" panose="02020603050405020304" pitchFamily="18" charset="0"/>
                  <a:sym typeface="+mn-ea"/>
                </a:rPr>
                <a:t>/V</a:t>
              </a:r>
              <a:endParaRPr kumimoji="0" lang="en-US" altLang="zh-CN" sz="2000" b="1" noProof="0" dirty="0" smtClean="0">
                <a:ln>
                  <a:noFill/>
                </a:ln>
                <a:solidFill>
                  <a:srgbClr val="000000"/>
                </a:solidFill>
                <a:effectLst/>
                <a:uLnTx/>
                <a:uFillTx/>
                <a:latin typeface="Times New Roman" panose="02020603050405020304"/>
                <a:cs typeface="Times New Roman" panose="02020603050405020304" pitchFamily="18" charset="0"/>
                <a:sym typeface="+mn-ea"/>
              </a:endParaRPr>
            </a:p>
          </p:txBody>
        </p:sp>
      </p:grpSp>
      <p:sp>
        <p:nvSpPr>
          <p:cNvPr id="10" name="灯片编号占位符 9"/>
          <p:cNvSpPr>
            <a:spLocks noGrp="1"/>
          </p:cNvSpPr>
          <p:nvPr>
            <p:ph type="sldNum" sz="quarter" idx="12"/>
            <p:custDataLst>
              <p:tags r:id="rId4"/>
            </p:custDataLst>
          </p:nvPr>
        </p:nvSpPr>
        <p:spPr/>
        <p:txBody>
          <a:bodyPr/>
          <a:p>
            <a:fld id="{9A0DB2DC-4C9A-4742-B13C-FB6460FD3503}" type="slidenum">
              <a:rPr lang="zh-CN" altLang="en-US" b="1" dirty="0"/>
            </a:fld>
            <a:endParaRPr lang="zh-CN" altLang="en-US" b="1" dirty="0"/>
          </a:p>
        </p:txBody>
      </p:sp>
      <p:grpSp>
        <p:nvGrpSpPr>
          <p:cNvPr id="8" name="组合 7"/>
          <p:cNvGrpSpPr/>
          <p:nvPr/>
        </p:nvGrpSpPr>
        <p:grpSpPr>
          <a:xfrm>
            <a:off x="71120" y="1412875"/>
            <a:ext cx="4377055" cy="2764155"/>
            <a:chOff x="7313" y="4767"/>
            <a:chExt cx="6893" cy="4353"/>
          </a:xfrm>
        </p:grpSpPr>
        <p:pic>
          <p:nvPicPr>
            <p:cNvPr id="11" name="内容占位符 16407"/>
            <p:cNvPicPr/>
            <p:nvPr>
              <p:custDataLst>
                <p:tags r:id="rId5"/>
              </p:custDataLst>
            </p:nvPr>
          </p:nvPicPr>
          <p:blipFill>
            <a:blip r:embed="rId6"/>
            <a:stretch>
              <a:fillRect/>
            </a:stretch>
          </p:blipFill>
          <p:spPr>
            <a:xfrm>
              <a:off x="7824" y="4767"/>
              <a:ext cx="6382" cy="4353"/>
            </a:xfrm>
            <a:prstGeom prst="rect">
              <a:avLst/>
            </a:prstGeom>
            <a:solidFill>
              <a:srgbClr val="FFFFCC">
                <a:alpha val="100000"/>
              </a:srgbClr>
            </a:solidFill>
            <a:ln w="38100">
              <a:noFill/>
              <a:miter/>
            </a:ln>
          </p:spPr>
        </p:pic>
        <p:sp>
          <p:nvSpPr>
            <p:cNvPr id="12" name="文本框 11"/>
            <p:cNvSpPr txBox="1"/>
            <p:nvPr>
              <p:custDataLst>
                <p:tags r:id="rId7"/>
              </p:custDataLst>
            </p:nvPr>
          </p:nvSpPr>
          <p:spPr>
            <a:xfrm>
              <a:off x="7313" y="7555"/>
              <a:ext cx="1101" cy="608"/>
            </a:xfrm>
            <a:prstGeom prst="rect">
              <a:avLst/>
            </a:prstGeom>
            <a:solidFill>
              <a:schemeClr val="bg1"/>
            </a:solidFill>
          </p:spPr>
          <p:txBody>
            <a:bodyPr wrap="square" rtlCol="0">
              <a:spAutoFit/>
            </a:bodyPr>
            <a:p>
              <a:pPr marL="0" indent="0" algn="r" latinLnBrk="0">
                <a:lnSpc>
                  <a:spcPct val="80000"/>
                </a:lnSpc>
                <a:buNone/>
              </a:pPr>
              <a:r>
                <a:rPr lang="en-US" altLang="zh-CN" sz="2400" b="1" i="1" dirty="0" smtClean="0">
                  <a:solidFill>
                    <a:srgbClr val="0000FF"/>
                  </a:solidFill>
                  <a:latin typeface="Times New Roman" panose="02020603050405020304" pitchFamily="18" charset="0"/>
                  <a:cs typeface="Times New Roman" panose="02020603050405020304" pitchFamily="18" charset="0"/>
                </a:rPr>
                <a:t>u</a:t>
              </a:r>
              <a:r>
                <a:rPr lang="en-US" altLang="zh-CN" sz="2400" b="1" baseline="-25000" dirty="0" smtClean="0">
                  <a:solidFill>
                    <a:srgbClr val="0000FF"/>
                  </a:solidFill>
                  <a:latin typeface="Times New Roman" panose="02020603050405020304" pitchFamily="18" charset="0"/>
                  <a:cs typeface="Times New Roman" panose="02020603050405020304" pitchFamily="18" charset="0"/>
                </a:rPr>
                <a:t>i</a:t>
              </a:r>
              <a:endParaRPr lang="en-US" altLang="zh-CN" sz="2400" b="1" baseline="-25000" dirty="0" smtClean="0">
                <a:solidFill>
                  <a:srgbClr val="0000FF"/>
                </a:solidFill>
                <a:latin typeface="Times New Roman" panose="02020603050405020304" pitchFamily="18" charset="0"/>
                <a:cs typeface="Times New Roman" panose="02020603050405020304" pitchFamily="18" charset="0"/>
              </a:endParaRPr>
            </a:p>
          </p:txBody>
        </p:sp>
        <p:sp>
          <p:nvSpPr>
            <p:cNvPr id="13" name="文本框 12"/>
            <p:cNvSpPr txBox="1"/>
            <p:nvPr>
              <p:custDataLst>
                <p:tags r:id="rId8"/>
              </p:custDataLst>
            </p:nvPr>
          </p:nvSpPr>
          <p:spPr>
            <a:xfrm>
              <a:off x="13211" y="7215"/>
              <a:ext cx="856" cy="608"/>
            </a:xfrm>
            <a:prstGeom prst="rect">
              <a:avLst/>
            </a:prstGeom>
            <a:solidFill>
              <a:schemeClr val="bg1"/>
            </a:solidFill>
          </p:spPr>
          <p:txBody>
            <a:bodyPr wrap="square" rtlCol="0">
              <a:spAutoFit/>
            </a:bodyPr>
            <a:p>
              <a:pPr marL="0" indent="0" latinLnBrk="0">
                <a:lnSpc>
                  <a:spcPct val="80000"/>
                </a:lnSpc>
                <a:buNone/>
              </a:pPr>
              <a:r>
                <a:rPr lang="en-US" altLang="zh-CN" sz="2400" b="1" i="1" dirty="0" smtClean="0">
                  <a:solidFill>
                    <a:srgbClr val="FF0000"/>
                  </a:solidFill>
                  <a:latin typeface="Times New Roman" panose="02020603050405020304" pitchFamily="18" charset="0"/>
                  <a:cs typeface="Times New Roman" panose="02020603050405020304" pitchFamily="18" charset="0"/>
                </a:rPr>
                <a:t>u</a:t>
              </a:r>
              <a:r>
                <a:rPr lang="en-US" altLang="zh-CN" sz="2400" b="1" baseline="-25000" dirty="0" smtClean="0">
                  <a:solidFill>
                    <a:srgbClr val="FF0000"/>
                  </a:solidFill>
                  <a:latin typeface="Times New Roman" panose="02020603050405020304" pitchFamily="18" charset="0"/>
                  <a:cs typeface="Times New Roman" panose="02020603050405020304" pitchFamily="18" charset="0"/>
                </a:rPr>
                <a:t>o</a:t>
              </a:r>
              <a:endParaRPr lang="en-US" altLang="zh-CN" sz="2400" b="1" baseline="-25000" dirty="0" smtClean="0">
                <a:solidFill>
                  <a:srgbClr val="FF0000"/>
                </a:solidFill>
                <a:latin typeface="Times New Roman" panose="02020603050405020304" pitchFamily="18" charset="0"/>
                <a:cs typeface="Times New Roman" panose="02020603050405020304" pitchFamily="18" charset="0"/>
              </a:endParaRPr>
            </a:p>
          </p:txBody>
        </p:sp>
      </p:grpSp>
      <p:pic>
        <p:nvPicPr>
          <p:cNvPr id="14" name="图片 13"/>
          <p:cNvPicPr/>
          <p:nvPr>
            <p:custDataLst>
              <p:tags r:id="rId9"/>
            </p:custDataLst>
          </p:nvPr>
        </p:nvPicPr>
        <p:blipFill>
          <a:blip r:embed="rId10"/>
          <a:stretch>
            <a:fillRect/>
          </a:stretch>
        </p:blipFill>
        <p:spPr>
          <a:xfrm>
            <a:off x="400685" y="4253230"/>
            <a:ext cx="3959225" cy="2486660"/>
          </a:xfrm>
          <a:prstGeom prst="rect">
            <a:avLst/>
          </a:prstGeom>
          <a:solidFill>
            <a:srgbClr val="00FF00"/>
          </a:solidFill>
          <a:ln w="38100">
            <a:noFill/>
            <a:miter/>
          </a:ln>
        </p:spPr>
      </p:pic>
      <p:sp>
        <p:nvSpPr>
          <p:cNvPr id="17" name="文本框 16"/>
          <p:cNvSpPr txBox="1"/>
          <p:nvPr>
            <p:custDataLst>
              <p:tags r:id="rId11"/>
            </p:custDataLst>
          </p:nvPr>
        </p:nvSpPr>
        <p:spPr>
          <a:xfrm>
            <a:off x="252095" y="4220210"/>
            <a:ext cx="1538605" cy="398780"/>
          </a:xfrm>
          <a:prstGeom prst="rect">
            <a:avLst/>
          </a:prstGeom>
          <a:noFill/>
        </p:spPr>
        <p:txBody>
          <a:bodyPr wrap="square" rtlCol="0" anchor="t">
            <a:spAutoFit/>
          </a:bodyPr>
          <a:p>
            <a:r>
              <a:rPr kumimoji="1" lang="zh-CN" altLang="en-US" dirty="0" smtClean="0">
                <a:solidFill>
                  <a:srgbClr val="0000FF"/>
                </a:solidFill>
                <a:latin typeface="宋体" panose="02010600030101010101" pitchFamily="2" charset="-122"/>
                <a:cs typeface="Times New Roman" panose="02020603050405020304" pitchFamily="18" charset="0"/>
                <a:sym typeface="+mn-ea"/>
              </a:rPr>
              <a:t>直流通路：</a:t>
            </a:r>
            <a:endParaRPr kumimoji="1" lang="zh-CN" altLang="en-US" dirty="0" smtClean="0">
              <a:solidFill>
                <a:srgbClr val="0000FF"/>
              </a:solidFill>
              <a:latin typeface="宋体" panose="02010600030101010101" pitchFamily="2" charset="-122"/>
              <a:cs typeface="Times New Roman" panose="02020603050405020304" pitchFamily="18" charset="0"/>
              <a:sym typeface="+mn-ea"/>
            </a:endParaRPr>
          </a:p>
        </p:txBody>
      </p:sp>
      <p:sp>
        <p:nvSpPr>
          <p:cNvPr id="15" name="文本框 14"/>
          <p:cNvSpPr txBox="1"/>
          <p:nvPr/>
        </p:nvSpPr>
        <p:spPr>
          <a:xfrm>
            <a:off x="2195195" y="4940300"/>
            <a:ext cx="824230" cy="398780"/>
          </a:xfrm>
          <a:prstGeom prst="rect">
            <a:avLst/>
          </a:prstGeom>
          <a:noFill/>
        </p:spPr>
        <p:txBody>
          <a:bodyPr wrap="square" rtlCol="0">
            <a:spAutoFit/>
          </a:bodyPr>
          <a:p>
            <a:r>
              <a:rPr lang="en-US" altLang="zh-CN">
                <a:solidFill>
                  <a:srgbClr val="FF0000"/>
                </a:solidFill>
                <a:latin typeface="Times New Roman" panose="02020603050405020304" pitchFamily="18" charset="0"/>
                <a:cs typeface="Times New Roman" panose="02020603050405020304" pitchFamily="18" charset="0"/>
                <a:sym typeface="+mn-ea"/>
              </a:rPr>
              <a:t>↓ </a:t>
            </a:r>
            <a:r>
              <a:rPr lang="en-US" altLang="zh-CN" i="1">
                <a:solidFill>
                  <a:srgbClr val="FF0000"/>
                </a:solidFill>
                <a:latin typeface="Times New Roman" panose="02020603050405020304" pitchFamily="18" charset="0"/>
                <a:cs typeface="Times New Roman" panose="02020603050405020304" pitchFamily="18" charset="0"/>
              </a:rPr>
              <a:t>I</a:t>
            </a:r>
            <a:r>
              <a:rPr lang="en-US" altLang="zh-CN" baseline="-25000">
                <a:solidFill>
                  <a:srgbClr val="FF0000"/>
                </a:solidFill>
                <a:latin typeface="Times New Roman" panose="02020603050405020304" pitchFamily="18" charset="0"/>
                <a:cs typeface="Times New Roman" panose="02020603050405020304" pitchFamily="18" charset="0"/>
              </a:rPr>
              <a:t>C</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2764156" y="5144770"/>
            <a:ext cx="595630" cy="1014730"/>
          </a:xfrm>
          <a:prstGeom prst="rect">
            <a:avLst/>
          </a:prstGeom>
          <a:noFill/>
        </p:spPr>
        <p:txBody>
          <a:bodyPr wrap="none" rtlCol="0">
            <a:spAutoFit/>
          </a:bodyPr>
          <a:p>
            <a:r>
              <a:rPr lang="en-US" altLang="zh-CN" i="1">
                <a:solidFill>
                  <a:srgbClr val="FF0000"/>
                </a:solidFill>
                <a:latin typeface="Times New Roman" panose="02020603050405020304" pitchFamily="18" charset="0"/>
                <a:cs typeface="Times New Roman" panose="02020603050405020304" pitchFamily="18" charset="0"/>
              </a:rPr>
              <a:t>+</a:t>
            </a:r>
            <a:endParaRPr lang="en-US" altLang="zh-CN" i="1">
              <a:solidFill>
                <a:srgbClr val="FF0000"/>
              </a:solidFill>
              <a:latin typeface="Times New Roman" panose="02020603050405020304" pitchFamily="18" charset="0"/>
              <a:cs typeface="Times New Roman" panose="02020603050405020304" pitchFamily="18" charset="0"/>
            </a:endParaRPr>
          </a:p>
          <a:p>
            <a:r>
              <a:rPr lang="en-US" altLang="zh-CN" i="1">
                <a:solidFill>
                  <a:srgbClr val="FF0000"/>
                </a:solidFill>
                <a:latin typeface="Times New Roman" panose="02020603050405020304" pitchFamily="18" charset="0"/>
                <a:cs typeface="Times New Roman" panose="02020603050405020304" pitchFamily="18" charset="0"/>
              </a:rPr>
              <a:t>U</a:t>
            </a:r>
            <a:r>
              <a:rPr lang="en-US" altLang="zh-CN" baseline="-25000">
                <a:solidFill>
                  <a:srgbClr val="FF0000"/>
                </a:solidFill>
                <a:latin typeface="Times New Roman" panose="02020603050405020304" pitchFamily="18" charset="0"/>
                <a:cs typeface="Times New Roman" panose="02020603050405020304" pitchFamily="18" charset="0"/>
              </a:rPr>
              <a:t>CE</a:t>
            </a:r>
            <a:endParaRPr lang="en-US" altLang="zh-CN" baseline="-25000">
              <a:solidFill>
                <a:srgbClr val="FF0000"/>
              </a:solidFill>
              <a:latin typeface="Times New Roman" panose="02020603050405020304" pitchFamily="18" charset="0"/>
              <a:cs typeface="Times New Roman" panose="02020603050405020304" pitchFamily="18" charset="0"/>
            </a:endParaRPr>
          </a:p>
          <a:p>
            <a:r>
              <a:rPr lang="en-US" altLang="zh-CN">
                <a:solidFill>
                  <a:srgbClr val="FF0000"/>
                </a:solidFill>
                <a:latin typeface="Times New Roman" panose="02020603050405020304" pitchFamily="18" charset="0"/>
                <a:cs typeface="Times New Roman" panose="02020603050405020304" pitchFamily="18" charset="0"/>
              </a:rPr>
              <a:t>-</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18" name="文本框 16411"/>
          <p:cNvSpPr txBox="1"/>
          <p:nvPr>
            <p:custDataLst>
              <p:tags r:id="rId12"/>
            </p:custDataLst>
          </p:nvPr>
        </p:nvSpPr>
        <p:spPr>
          <a:xfrm>
            <a:off x="4455795" y="1389380"/>
            <a:ext cx="3855085" cy="534035"/>
          </a:xfrm>
          <a:prstGeom prst="rect">
            <a:avLst/>
          </a:prstGeom>
          <a:solidFill>
            <a:srgbClr val="FFFFFF"/>
          </a:solidFill>
          <a:ln w="9525">
            <a:noFill/>
          </a:ln>
        </p:spPr>
        <p:txBody>
          <a:bodyPr wrap="square">
            <a:spAutoFit/>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9pPr>
          </a:lstStyle>
          <a:p>
            <a:pPr marL="0" marR="0" lvl="0" indent="0" algn="l" defTabSz="914400" rtl="0" eaLnBrk="1" fontAlgn="base" latinLnBrk="0" hangingPunct="1">
              <a:lnSpc>
                <a:spcPct val="120000"/>
              </a:lnSpc>
              <a:spcBef>
                <a:spcPct val="50000"/>
              </a:spcBef>
              <a:spcAft>
                <a:spcPct val="0"/>
              </a:spcAft>
              <a:buClrTx/>
              <a:buSzTx/>
              <a:buFontTx/>
              <a:buNone/>
              <a:defRPr/>
            </a:pPr>
            <a:r>
              <a:rPr kumimoji="0" lang="en-US" altLang="zh-CN" i="0" u="none" strike="noStrike" kern="1200" cap="none" spc="0" normalizeH="0" baseline="0" noProof="0" dirty="0">
                <a:ln>
                  <a:noFill/>
                </a:ln>
                <a:solidFill>
                  <a:srgbClr val="010000"/>
                </a:solidFill>
                <a:effectLst/>
                <a:uLnTx/>
                <a:uFillTx/>
                <a:cs typeface="Times New Roman" panose="02020603050405020304" pitchFamily="18" charset="0"/>
              </a:rPr>
              <a:t>1</a:t>
            </a:r>
            <a:r>
              <a:rPr kumimoji="0" lang="zh-CN" altLang="en-US" i="0" u="none" strike="noStrike" kern="1200" cap="none" spc="0" normalizeH="0" baseline="0" noProof="0" dirty="0">
                <a:ln>
                  <a:noFill/>
                </a:ln>
                <a:solidFill>
                  <a:srgbClr val="010000"/>
                </a:solidFill>
                <a:effectLst/>
                <a:uLnTx/>
                <a:uFillTx/>
                <a:cs typeface="Times New Roman" panose="02020603050405020304" pitchFamily="18" charset="0"/>
              </a:rPr>
              <a:t>、静态分析：</a:t>
            </a:r>
            <a:endParaRPr kumimoji="0" lang="zh-CN" altLang="en-US" i="0" u="none" strike="noStrike" kern="1200" cap="none" spc="0" normalizeH="0" baseline="0" noProof="0" dirty="0" smtClean="0">
              <a:ln>
                <a:noFill/>
              </a:ln>
              <a:solidFill>
                <a:srgbClr val="010000"/>
              </a:solidFill>
              <a:effectLst/>
              <a:uLnTx/>
              <a:uFillTx/>
              <a:cs typeface="Times New Roman" panose="02020603050405020304" pitchFamily="18" charset="0"/>
            </a:endParaRPr>
          </a:p>
        </p:txBody>
      </p:sp>
      <p:grpSp>
        <p:nvGrpSpPr>
          <p:cNvPr id="26" name="组合 25"/>
          <p:cNvGrpSpPr/>
          <p:nvPr/>
        </p:nvGrpSpPr>
        <p:grpSpPr>
          <a:xfrm>
            <a:off x="0" y="730885"/>
            <a:ext cx="6458585" cy="546100"/>
            <a:chOff x="0" y="1151"/>
            <a:chExt cx="10171" cy="860"/>
          </a:xfrm>
        </p:grpSpPr>
        <p:sp>
          <p:nvSpPr>
            <p:cNvPr id="24" name="箭头: 五边形 1"/>
            <p:cNvSpPr/>
            <p:nvPr>
              <p:custDataLst>
                <p:tags r:id="rId13"/>
              </p:custDataLst>
            </p:nvPr>
          </p:nvSpPr>
          <p:spPr>
            <a:xfrm>
              <a:off x="0" y="1151"/>
              <a:ext cx="8786" cy="860"/>
            </a:xfrm>
            <a:prstGeom prst="homePlat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5" name="标题 16385"/>
            <p:cNvSpPr txBox="1">
              <a:spLocks noGrp="1"/>
            </p:cNvSpPr>
            <p:nvPr>
              <p:custDataLst>
                <p:tags r:id="rId14"/>
              </p:custDataLst>
            </p:nvPr>
          </p:nvSpPr>
          <p:spPr bwMode="auto">
            <a:xfrm>
              <a:off x="3" y="1165"/>
              <a:ext cx="10168" cy="822"/>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0" rIns="91440" bIns="45720" anchor="ctr" anchorCtr="0">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l">
                <a:buClrTx/>
                <a:buSzTx/>
                <a:buFontTx/>
              </a:pPr>
              <a:r>
                <a:rPr lang="zh-CN" altLang="en-US" sz="2800" b="1" dirty="0" smtClean="0">
                  <a:solidFill>
                    <a:srgbClr val="C00000"/>
                  </a:solidFill>
                  <a:cs typeface="Times New Roman" panose="02020603050405020304" pitchFamily="18" charset="0"/>
                  <a:sym typeface="+mn-ea"/>
                </a:rPr>
                <a:t>阻容耦合</a:t>
              </a:r>
              <a:r>
                <a:rPr lang="en-US" altLang="zh-CN" sz="2800" b="1" dirty="0" smtClean="0">
                  <a:solidFill>
                    <a:srgbClr val="C00000"/>
                  </a:solidFill>
                  <a:cs typeface="Times New Roman" panose="02020603050405020304" pitchFamily="18" charset="0"/>
                  <a:sym typeface="+mn-ea"/>
                </a:rPr>
                <a:t>放大电路图解分析</a:t>
              </a:r>
              <a:endParaRPr lang="en-US" altLang="zh-CN" sz="2800" b="1" dirty="0" smtClean="0">
                <a:solidFill>
                  <a:srgbClr val="C00000"/>
                </a:solidFill>
                <a:cs typeface="Times New Roman" panose="02020603050405020304" pitchFamily="18" charset="0"/>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linds(horizontal)">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643755" y="3027045"/>
            <a:ext cx="4377055" cy="2764155"/>
            <a:chOff x="7313" y="4767"/>
            <a:chExt cx="6893" cy="4353"/>
          </a:xfrm>
        </p:grpSpPr>
        <p:pic>
          <p:nvPicPr>
            <p:cNvPr id="4" name="内容占位符 16407"/>
            <p:cNvPicPr/>
            <p:nvPr/>
          </p:nvPicPr>
          <p:blipFill>
            <a:blip r:embed="rId1"/>
            <a:stretch>
              <a:fillRect/>
            </a:stretch>
          </p:blipFill>
          <p:spPr>
            <a:xfrm>
              <a:off x="7824" y="4767"/>
              <a:ext cx="6382" cy="4353"/>
            </a:xfrm>
            <a:prstGeom prst="rect">
              <a:avLst/>
            </a:prstGeom>
            <a:solidFill>
              <a:srgbClr val="FFFFCC">
                <a:alpha val="100000"/>
              </a:srgbClr>
            </a:solidFill>
            <a:ln w="38100">
              <a:noFill/>
              <a:miter/>
            </a:ln>
          </p:spPr>
        </p:pic>
        <p:sp>
          <p:nvSpPr>
            <p:cNvPr id="15" name="文本框 14"/>
            <p:cNvSpPr txBox="1"/>
            <p:nvPr>
              <p:custDataLst>
                <p:tags r:id="rId2"/>
              </p:custDataLst>
            </p:nvPr>
          </p:nvSpPr>
          <p:spPr>
            <a:xfrm>
              <a:off x="7313" y="7555"/>
              <a:ext cx="1101" cy="608"/>
            </a:xfrm>
            <a:prstGeom prst="rect">
              <a:avLst/>
            </a:prstGeom>
            <a:solidFill>
              <a:schemeClr val="bg1"/>
            </a:solidFill>
          </p:spPr>
          <p:txBody>
            <a:bodyPr wrap="square" rtlCol="0">
              <a:spAutoFit/>
            </a:bodyPr>
            <a:p>
              <a:pPr marL="0" indent="0" algn="r" latinLnBrk="0">
                <a:lnSpc>
                  <a:spcPct val="80000"/>
                </a:lnSpc>
                <a:buNone/>
              </a:pPr>
              <a:r>
                <a:rPr lang="en-US" altLang="zh-CN" sz="2400" b="1" i="1" dirty="0" smtClean="0">
                  <a:solidFill>
                    <a:srgbClr val="0000FF"/>
                  </a:solidFill>
                  <a:latin typeface="Times New Roman" panose="02020603050405020304" pitchFamily="18" charset="0"/>
                  <a:cs typeface="Times New Roman" panose="02020603050405020304" pitchFamily="18" charset="0"/>
                </a:rPr>
                <a:t>u</a:t>
              </a:r>
              <a:r>
                <a:rPr lang="en-US" altLang="zh-CN" sz="2400" b="1" baseline="-25000" dirty="0" smtClean="0">
                  <a:solidFill>
                    <a:srgbClr val="0000FF"/>
                  </a:solidFill>
                  <a:latin typeface="Times New Roman" panose="02020603050405020304" pitchFamily="18" charset="0"/>
                  <a:cs typeface="Times New Roman" panose="02020603050405020304" pitchFamily="18" charset="0"/>
                </a:rPr>
                <a:t>i</a:t>
              </a:r>
              <a:endParaRPr lang="en-US" altLang="zh-CN" sz="2400" b="1" baseline="-25000" dirty="0" smtClean="0">
                <a:solidFill>
                  <a:srgbClr val="0000FF"/>
                </a:solidFill>
                <a:latin typeface="Times New Roman" panose="02020603050405020304" pitchFamily="18" charset="0"/>
                <a:cs typeface="Times New Roman" panose="02020603050405020304" pitchFamily="18" charset="0"/>
              </a:endParaRPr>
            </a:p>
          </p:txBody>
        </p:sp>
        <p:sp>
          <p:nvSpPr>
            <p:cNvPr id="16" name="文本框 15"/>
            <p:cNvSpPr txBox="1"/>
            <p:nvPr>
              <p:custDataLst>
                <p:tags r:id="rId3"/>
              </p:custDataLst>
            </p:nvPr>
          </p:nvSpPr>
          <p:spPr>
            <a:xfrm>
              <a:off x="13211" y="7215"/>
              <a:ext cx="856" cy="608"/>
            </a:xfrm>
            <a:prstGeom prst="rect">
              <a:avLst/>
            </a:prstGeom>
            <a:solidFill>
              <a:schemeClr val="bg1"/>
            </a:solidFill>
          </p:spPr>
          <p:txBody>
            <a:bodyPr wrap="square" rtlCol="0">
              <a:spAutoFit/>
            </a:bodyPr>
            <a:p>
              <a:pPr marL="0" indent="0" latinLnBrk="0">
                <a:lnSpc>
                  <a:spcPct val="80000"/>
                </a:lnSpc>
                <a:buNone/>
              </a:pPr>
              <a:r>
                <a:rPr lang="en-US" altLang="zh-CN" sz="2400" b="1" i="1" dirty="0" smtClean="0">
                  <a:solidFill>
                    <a:srgbClr val="FF0000"/>
                  </a:solidFill>
                  <a:latin typeface="Times New Roman" panose="02020603050405020304" pitchFamily="18" charset="0"/>
                  <a:cs typeface="Times New Roman" panose="02020603050405020304" pitchFamily="18" charset="0"/>
                </a:rPr>
                <a:t>u</a:t>
              </a:r>
              <a:r>
                <a:rPr lang="en-US" altLang="zh-CN" sz="2400" b="1" baseline="-25000" dirty="0" smtClean="0">
                  <a:solidFill>
                    <a:srgbClr val="FF0000"/>
                  </a:solidFill>
                  <a:latin typeface="Times New Roman" panose="02020603050405020304" pitchFamily="18" charset="0"/>
                  <a:cs typeface="Times New Roman" panose="02020603050405020304" pitchFamily="18" charset="0"/>
                </a:rPr>
                <a:t>o</a:t>
              </a:r>
              <a:endParaRPr lang="en-US" altLang="zh-CN" sz="2400" b="1" baseline="-25000" dirty="0" smtClean="0">
                <a:solidFill>
                  <a:srgbClr val="FF0000"/>
                </a:solidFill>
                <a:latin typeface="Times New Roman" panose="02020603050405020304" pitchFamily="18" charset="0"/>
                <a:cs typeface="Times New Roman" panose="02020603050405020304" pitchFamily="18" charset="0"/>
              </a:endParaRPr>
            </a:p>
          </p:txBody>
        </p:sp>
      </p:grpSp>
      <p:sp>
        <p:nvSpPr>
          <p:cNvPr id="3" name="文本框 16399"/>
          <p:cNvSpPr txBox="1"/>
          <p:nvPr/>
        </p:nvSpPr>
        <p:spPr>
          <a:xfrm>
            <a:off x="792480" y="2380615"/>
            <a:ext cx="4058285" cy="3654425"/>
          </a:xfrm>
          <a:prstGeom prst="rect">
            <a:avLst/>
          </a:prstGeom>
          <a:solidFill>
            <a:srgbClr val="000000">
              <a:alpha val="0"/>
            </a:srgbClr>
          </a:solidFill>
          <a:ln w="9525">
            <a:noFill/>
          </a:ln>
        </p:spPr>
        <p:txBody>
          <a:bodyPr wrap="square">
            <a:spAutoFit/>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9pPr>
          </a:lstStyle>
          <a:p>
            <a:pPr marR="0" lvl="0" algn="l" defTabSz="914400" rtl="0" eaLnBrk="1" hangingPunct="1">
              <a:lnSpc>
                <a:spcPct val="120000"/>
              </a:lnSpc>
              <a:spcBef>
                <a:spcPts val="600"/>
              </a:spcBef>
              <a:spcAft>
                <a:spcPts val="600"/>
              </a:spcAft>
              <a:buClrTx/>
              <a:buSzTx/>
              <a:buFontTx/>
              <a:buNone/>
              <a:defRPr/>
            </a:pPr>
            <a:r>
              <a:rPr lang="zh-CN" altLang="en-US" u="sng" dirty="0" smtClean="0">
                <a:solidFill>
                  <a:srgbClr val="0000FF"/>
                </a:solidFill>
                <a:cs typeface="Times New Roman" panose="02020603050405020304" pitchFamily="18" charset="0"/>
                <a:sym typeface="+mn-ea"/>
              </a:rPr>
              <a:t>(1)</a:t>
            </a:r>
            <a:r>
              <a:rPr lang="en-US" altLang="zh-CN" u="sng" dirty="0" smtClean="0">
                <a:solidFill>
                  <a:srgbClr val="0000FF"/>
                </a:solidFill>
                <a:cs typeface="Times New Roman" panose="02020603050405020304" pitchFamily="18" charset="0"/>
                <a:sym typeface="+mn-ea"/>
              </a:rPr>
              <a:t> </a:t>
            </a:r>
            <a:r>
              <a:rPr lang="zh-CN" altLang="en-US" i="0" u="sng" strike="noStrike" kern="1200" cap="none" spc="0" normalizeH="0" baseline="0" dirty="0" smtClean="0">
                <a:solidFill>
                  <a:srgbClr val="0000FF"/>
                </a:solidFill>
                <a:cs typeface="Times New Roman" panose="02020603050405020304" pitchFamily="18" charset="0"/>
              </a:rPr>
              <a:t>输入回路</a:t>
            </a:r>
            <a:r>
              <a:rPr kumimoji="0" lang="zh-CN" altLang="en-US" i="0" u="none" strike="noStrike" kern="1200" cap="none" spc="0" normalizeH="0" baseline="0" noProof="0" dirty="0">
                <a:ln>
                  <a:noFill/>
                </a:ln>
                <a:solidFill>
                  <a:srgbClr val="010000"/>
                </a:solidFill>
                <a:effectLst/>
                <a:uLnTx/>
                <a:uFillTx/>
                <a:latin typeface="Times New Roman" panose="02020603050405020304" pitchFamily="18" charset="0"/>
                <a:cs typeface="Times New Roman" panose="02020603050405020304" pitchFamily="18" charset="0"/>
              </a:rPr>
              <a:t>： 输入信号</a:t>
            </a:r>
            <a:r>
              <a:rPr kumimoji="0" lang="en-US" altLang="zh-CN" i="1" u="none" strike="noStrike" kern="1200" cap="none" spc="0" normalizeH="0" baseline="0" noProof="0" dirty="0">
                <a:ln>
                  <a:noFill/>
                </a:ln>
                <a:solidFill>
                  <a:srgbClr val="010000"/>
                </a:solidFill>
                <a:effectLst/>
                <a:uLnTx/>
                <a:uFillTx/>
                <a:latin typeface="Times New Roman" panose="02020603050405020304" pitchFamily="18" charset="0"/>
                <a:cs typeface="Times New Roman" panose="02020603050405020304" pitchFamily="18" charset="0"/>
              </a:rPr>
              <a:t>u</a:t>
            </a:r>
            <a:r>
              <a:rPr kumimoji="0" lang="en-US" altLang="zh-CN" i="0" u="none" strike="noStrike" kern="1200" cap="none" spc="0" normalizeH="0" baseline="-25000" noProof="0" dirty="0">
                <a:ln>
                  <a:noFill/>
                </a:ln>
                <a:solidFill>
                  <a:srgbClr val="010000"/>
                </a:solidFill>
                <a:effectLst/>
                <a:uLnTx/>
                <a:uFillTx/>
                <a:latin typeface="Times New Roman" panose="02020603050405020304" pitchFamily="18" charset="0"/>
                <a:cs typeface="Times New Roman" panose="02020603050405020304" pitchFamily="18" charset="0"/>
              </a:rPr>
              <a:t>i</a:t>
            </a:r>
            <a:r>
              <a:rPr kumimoji="0" lang="zh-CN" altLang="en-US" i="0" u="none" strike="noStrike" kern="1200" cap="none" spc="0" normalizeH="0" baseline="0" noProof="0" dirty="0">
                <a:ln>
                  <a:noFill/>
                </a:ln>
                <a:solidFill>
                  <a:srgbClr val="010000"/>
                </a:solidFill>
                <a:effectLst/>
                <a:uLnTx/>
                <a:uFillTx/>
                <a:latin typeface="Times New Roman" panose="02020603050405020304" pitchFamily="18" charset="0"/>
                <a:cs typeface="Times New Roman" panose="02020603050405020304" pitchFamily="18" charset="0"/>
              </a:rPr>
              <a:t>经</a:t>
            </a:r>
            <a:r>
              <a:rPr kumimoji="0" lang="en-US" altLang="zh-CN" i="1" u="none" strike="noStrike" kern="1200" cap="none" spc="0" normalizeH="0" baseline="0" noProof="0" dirty="0">
                <a:ln>
                  <a:noFill/>
                </a:ln>
                <a:solidFill>
                  <a:srgbClr val="010000"/>
                </a:solidFill>
                <a:effectLst/>
                <a:uLnTx/>
                <a:uFillTx/>
                <a:latin typeface="Times New Roman" panose="02020603050405020304" pitchFamily="18" charset="0"/>
                <a:cs typeface="Times New Roman" panose="02020603050405020304" pitchFamily="18" charset="0"/>
              </a:rPr>
              <a:t>C</a:t>
            </a:r>
            <a:r>
              <a:rPr kumimoji="0" lang="en-US" altLang="zh-CN" i="0" u="none" strike="noStrike" kern="1200" cap="none" spc="0" normalizeH="0" baseline="-25000" noProof="0" dirty="0">
                <a:ln>
                  <a:noFill/>
                </a:ln>
                <a:solidFill>
                  <a:srgbClr val="010000"/>
                </a:solidFill>
                <a:effectLst/>
                <a:uLnTx/>
                <a:uFillTx/>
                <a:latin typeface="Times New Roman" panose="02020603050405020304" pitchFamily="18" charset="0"/>
                <a:cs typeface="Times New Roman" panose="02020603050405020304" pitchFamily="18" charset="0"/>
              </a:rPr>
              <a:t>1</a:t>
            </a:r>
            <a:r>
              <a:rPr kumimoji="0" lang="zh-CN" altLang="en-US" i="0" u="none" strike="noStrike" kern="1200" cap="none" spc="0" normalizeH="0" baseline="0" noProof="0" dirty="0">
                <a:ln>
                  <a:noFill/>
                </a:ln>
                <a:solidFill>
                  <a:srgbClr val="010000"/>
                </a:solidFill>
                <a:effectLst/>
                <a:uLnTx/>
                <a:uFillTx/>
                <a:latin typeface="Times New Roman" panose="02020603050405020304" pitchFamily="18" charset="0"/>
                <a:cs typeface="Times New Roman" panose="02020603050405020304" pitchFamily="18" charset="0"/>
              </a:rPr>
              <a:t>耦合至三极管的基射间，</a:t>
            </a:r>
            <a:r>
              <a:rPr kumimoji="0" lang="zh-CN" altLang="en-US" i="0" u="none" strike="noStrike" kern="1200" cap="none" spc="0" normalizeH="0" baseline="0" noProof="0" dirty="0">
                <a:ln>
                  <a:noFill/>
                </a:ln>
                <a:solidFill>
                  <a:srgbClr val="CC0000"/>
                </a:solidFill>
                <a:effectLst/>
                <a:uLnTx/>
                <a:uFillTx/>
                <a:latin typeface="Times New Roman" panose="02020603050405020304" pitchFamily="18" charset="0"/>
                <a:cs typeface="Times New Roman" panose="02020603050405020304" pitchFamily="18" charset="0"/>
              </a:rPr>
              <a:t>瞬时工作点</a:t>
            </a:r>
            <a:r>
              <a:rPr kumimoji="0" lang="en-US" altLang="zh-CN" i="0" u="none" strike="noStrike" kern="1200" cap="none" spc="0" normalizeH="0" baseline="0" noProof="0" dirty="0">
                <a:ln>
                  <a:noFill/>
                </a:ln>
                <a:solidFill>
                  <a:srgbClr val="CC0000"/>
                </a:solidFill>
                <a:effectLst/>
                <a:uLnTx/>
                <a:uFillTx/>
                <a:latin typeface="Times New Roman" panose="02020603050405020304" pitchFamily="18" charset="0"/>
                <a:cs typeface="Times New Roman" panose="02020603050405020304" pitchFamily="18" charset="0"/>
              </a:rPr>
              <a:t> </a:t>
            </a:r>
            <a:r>
              <a:rPr kumimoji="0" lang="en-US" altLang="zh-CN" i="1" u="none" strike="noStrike" kern="1200" cap="none" spc="0" normalizeH="0" baseline="0" noProof="0" dirty="0">
                <a:ln>
                  <a:noFill/>
                </a:ln>
                <a:solidFill>
                  <a:srgbClr val="010000"/>
                </a:solidFill>
                <a:effectLst/>
                <a:uLnTx/>
                <a:uFillTx/>
                <a:latin typeface="Times New Roman" panose="02020603050405020304" pitchFamily="18" charset="0"/>
                <a:cs typeface="Times New Roman" panose="02020603050405020304" pitchFamily="18" charset="0"/>
              </a:rPr>
              <a:t>Q</a:t>
            </a:r>
            <a:r>
              <a:rPr kumimoji="0" lang="en-US" altLang="zh-CN" i="0" u="none" strike="noStrike" kern="1200" cap="none" spc="0" normalizeH="0" baseline="-25000" noProof="0" dirty="0">
                <a:ln>
                  <a:noFill/>
                </a:ln>
                <a:solidFill>
                  <a:srgbClr val="010000"/>
                </a:solidFill>
                <a:effectLst/>
                <a:uLnTx/>
                <a:uFillTx/>
                <a:latin typeface="Times New Roman" panose="02020603050405020304" pitchFamily="18" charset="0"/>
                <a:cs typeface="Times New Roman" panose="02020603050405020304" pitchFamily="18" charset="0"/>
              </a:rPr>
              <a:t>1</a:t>
            </a:r>
            <a:r>
              <a:rPr lang="en-US" altLang="zh-CN" noProof="0" dirty="0">
                <a:ln>
                  <a:noFill/>
                </a:ln>
                <a:solidFill>
                  <a:srgbClr val="CC0000"/>
                </a:solidFill>
                <a:effectLst/>
                <a:uLnTx/>
                <a:uFillTx/>
                <a:cs typeface="Times New Roman" panose="02020603050405020304" pitchFamily="18" charset="0"/>
                <a:sym typeface="+mn-ea"/>
              </a:rPr>
              <a:t> </a:t>
            </a:r>
            <a:r>
              <a:rPr lang="zh-CN" altLang="en-US" noProof="0" dirty="0">
                <a:ln>
                  <a:noFill/>
                </a:ln>
                <a:solidFill>
                  <a:srgbClr val="010000"/>
                </a:solidFill>
                <a:effectLst/>
                <a:uLnTx/>
                <a:uFillTx/>
                <a:cs typeface="Times New Roman" panose="02020603050405020304" pitchFamily="18" charset="0"/>
                <a:sym typeface="+mn-ea"/>
              </a:rPr>
              <a:t>为</a:t>
            </a:r>
            <a:endParaRPr kumimoji="0" lang="en-US" altLang="zh-CN" i="0" u="none" strike="noStrike" kern="1200" cap="none" spc="0" normalizeH="0" baseline="0" noProof="0" dirty="0">
              <a:ln>
                <a:noFill/>
              </a:ln>
              <a:solidFill>
                <a:srgbClr val="010000"/>
              </a:solidFill>
              <a:effectLst/>
              <a:uLnTx/>
              <a:uFillTx/>
              <a:latin typeface="Times New Roman" panose="02020603050405020304" pitchFamily="18" charset="0"/>
              <a:cs typeface="Times New Roman" panose="02020603050405020304" pitchFamily="18" charset="0"/>
            </a:endParaRPr>
          </a:p>
          <a:p>
            <a:pPr marR="0" lvl="0" algn="l" defTabSz="914400" rtl="0" eaLnBrk="1" hangingPunct="1">
              <a:lnSpc>
                <a:spcPct val="120000"/>
              </a:lnSpc>
              <a:spcBef>
                <a:spcPts val="600"/>
              </a:spcBef>
              <a:spcAft>
                <a:spcPts val="600"/>
              </a:spcAft>
              <a:buClrTx/>
              <a:buSzTx/>
              <a:buFontTx/>
              <a:buNone/>
              <a:defRPr/>
            </a:pPr>
            <a:r>
              <a:rPr kumimoji="0" lang="en-US" altLang="zh-CN" i="0" u="none" strike="noStrike" kern="1200" cap="none" spc="0" normalizeH="0" baseline="0" noProof="0" dirty="0">
                <a:ln>
                  <a:noFill/>
                </a:ln>
                <a:solidFill>
                  <a:srgbClr val="010000"/>
                </a:solidFill>
                <a:effectLst/>
                <a:uLnTx/>
                <a:uFillTx/>
                <a:latin typeface="Times New Roman" panose="02020603050405020304" pitchFamily="18" charset="0"/>
                <a:cs typeface="Times New Roman" panose="02020603050405020304" pitchFamily="18" charset="0"/>
              </a:rPr>
              <a:t>       </a:t>
            </a:r>
            <a:r>
              <a:rPr kumimoji="0" lang="en-US" altLang="zh-CN" i="1" u="none" strike="noStrike" kern="1200" cap="none" spc="0" normalizeH="0" baseline="0" noProof="0" dirty="0" err="1" smtClean="0">
                <a:ln>
                  <a:noFill/>
                </a:ln>
                <a:solidFill>
                  <a:srgbClr val="010000"/>
                </a:solidFill>
                <a:effectLst/>
                <a:uLnTx/>
                <a:uFillTx/>
                <a:latin typeface="Times New Roman" panose="02020603050405020304" pitchFamily="18" charset="0"/>
                <a:cs typeface="Times New Roman" panose="02020603050405020304" pitchFamily="18" charset="0"/>
              </a:rPr>
              <a:t>u</a:t>
            </a:r>
            <a:r>
              <a:rPr kumimoji="0" lang="en-US" altLang="zh-CN" i="0" u="none" strike="noStrike" kern="1200" cap="none" spc="0" normalizeH="0" baseline="-25000" noProof="0" dirty="0" err="1" smtClean="0">
                <a:ln>
                  <a:noFill/>
                </a:ln>
                <a:solidFill>
                  <a:srgbClr val="010000"/>
                </a:solidFill>
                <a:effectLst/>
                <a:uLnTx/>
                <a:uFillTx/>
                <a:latin typeface="Times New Roman" panose="02020603050405020304" pitchFamily="18" charset="0"/>
                <a:cs typeface="Times New Roman" panose="02020603050405020304" pitchFamily="18" charset="0"/>
              </a:rPr>
              <a:t>BE </a:t>
            </a:r>
            <a:r>
              <a:rPr kumimoji="0" lang="en-US" altLang="zh-CN" i="0" u="none" strike="noStrike" kern="1200" cap="none" spc="0" normalizeH="0" baseline="0" noProof="0" dirty="0" smtClean="0">
                <a:ln>
                  <a:noFill/>
                </a:ln>
                <a:solidFill>
                  <a:srgbClr val="010000"/>
                </a:solidFill>
                <a:effectLst/>
                <a:uLnTx/>
                <a:uFillTx/>
                <a:latin typeface="Times New Roman" panose="02020603050405020304" pitchFamily="18" charset="0"/>
                <a:cs typeface="Times New Roman" panose="02020603050405020304" pitchFamily="18" charset="0"/>
              </a:rPr>
              <a:t>= </a:t>
            </a:r>
            <a:r>
              <a:rPr kumimoji="0" lang="en-US" altLang="zh-CN" i="1" u="none" strike="noStrike" kern="1200" cap="none" spc="0" normalizeH="0" baseline="0" noProof="0" dirty="0" err="1" smtClean="0">
                <a:ln>
                  <a:noFill/>
                </a:ln>
                <a:solidFill>
                  <a:srgbClr val="010000"/>
                </a:solidFill>
                <a:effectLst/>
                <a:uLnTx/>
                <a:uFillTx/>
                <a:latin typeface="Times New Roman" panose="02020603050405020304" pitchFamily="18" charset="0"/>
                <a:cs typeface="Times New Roman" panose="02020603050405020304" pitchFamily="18" charset="0"/>
              </a:rPr>
              <a:t>U</a:t>
            </a:r>
            <a:r>
              <a:rPr kumimoji="0" lang="en-US" altLang="zh-CN" i="0" u="none" strike="noStrike" kern="1200" cap="none" spc="0" normalizeH="0" baseline="-25000" noProof="0" dirty="0" err="1" smtClean="0">
                <a:ln>
                  <a:noFill/>
                </a:ln>
                <a:solidFill>
                  <a:srgbClr val="010000"/>
                </a:solidFill>
                <a:effectLst/>
                <a:uLnTx/>
                <a:uFillTx/>
                <a:latin typeface="Times New Roman" panose="02020603050405020304" pitchFamily="18" charset="0"/>
                <a:cs typeface="Times New Roman" panose="02020603050405020304" pitchFamily="18" charset="0"/>
              </a:rPr>
              <a:t>BEQ </a:t>
            </a:r>
            <a:r>
              <a:rPr kumimoji="0" lang="en-US" altLang="zh-CN" i="0" u="none" strike="noStrike" kern="1200" cap="none" spc="0" normalizeH="0" baseline="0" noProof="0" dirty="0" err="1" smtClean="0">
                <a:ln>
                  <a:noFill/>
                </a:ln>
                <a:solidFill>
                  <a:srgbClr val="010000"/>
                </a:solidFill>
                <a:effectLst/>
                <a:uLnTx/>
                <a:uFillTx/>
                <a:latin typeface="Times New Roman" panose="02020603050405020304" pitchFamily="18" charset="0"/>
                <a:cs typeface="Times New Roman" panose="02020603050405020304" pitchFamily="18" charset="0"/>
              </a:rPr>
              <a:t>+ </a:t>
            </a:r>
            <a:r>
              <a:rPr kumimoji="0" lang="en-US" altLang="zh-CN" i="0" u="none" strike="noStrike" kern="1200" cap="none" spc="0" normalizeH="0" baseline="0" noProof="0" dirty="0" err="1" smtClean="0">
                <a:ln>
                  <a:noFill/>
                </a:ln>
                <a:solidFill>
                  <a:srgbClr val="0000FF"/>
                </a:solidFill>
                <a:effectLst/>
                <a:uLnTx/>
                <a:uFillTx/>
                <a:latin typeface="Times New Roman" panose="02020603050405020304" pitchFamily="18" charset="0"/>
                <a:cs typeface="Times New Roman" panose="02020603050405020304" pitchFamily="18" charset="0"/>
              </a:rPr>
              <a:t>Δ</a:t>
            </a:r>
            <a:r>
              <a:rPr kumimoji="0" lang="en-US" altLang="zh-CN" i="1" u="none" strike="noStrike" kern="1200" cap="none" spc="0" normalizeH="0" baseline="0" noProof="0" dirty="0" err="1" smtClean="0">
                <a:ln>
                  <a:noFill/>
                </a:ln>
                <a:solidFill>
                  <a:srgbClr val="0000FF"/>
                </a:solidFill>
                <a:effectLst/>
                <a:uLnTx/>
                <a:uFillTx/>
                <a:latin typeface="Times New Roman" panose="02020603050405020304" pitchFamily="18" charset="0"/>
                <a:cs typeface="Times New Roman" panose="02020603050405020304" pitchFamily="18" charset="0"/>
              </a:rPr>
              <a:t>u</a:t>
            </a:r>
            <a:r>
              <a:rPr kumimoji="0" lang="en-US" altLang="zh-CN" i="0" u="none" strike="noStrike" kern="1200" cap="none" spc="0" normalizeH="0" baseline="-25000" noProof="0" dirty="0" err="1" smtClean="0">
                <a:ln>
                  <a:noFill/>
                </a:ln>
                <a:solidFill>
                  <a:srgbClr val="0000FF"/>
                </a:solidFill>
                <a:effectLst/>
                <a:uLnTx/>
                <a:uFillTx/>
                <a:latin typeface="Times New Roman" panose="02020603050405020304" pitchFamily="18" charset="0"/>
                <a:cs typeface="Times New Roman" panose="02020603050405020304" pitchFamily="18" charset="0"/>
              </a:rPr>
              <a:t>BE</a:t>
            </a:r>
            <a:r>
              <a:rPr kumimoji="0" lang="en-US" altLang="zh-CN" i="0" u="none" strike="noStrike" kern="1200" cap="none" spc="0" normalizeH="0" baseline="-25000" noProof="0" dirty="0" smtClean="0">
                <a:ln>
                  <a:noFill/>
                </a:ln>
                <a:solidFill>
                  <a:srgbClr val="010000"/>
                </a:solidFill>
                <a:effectLst/>
                <a:uLnTx/>
                <a:uFillTx/>
                <a:latin typeface="Times New Roman" panose="02020603050405020304" pitchFamily="18" charset="0"/>
                <a:cs typeface="Times New Roman" panose="02020603050405020304" pitchFamily="18" charset="0"/>
              </a:rPr>
              <a:t>    </a:t>
            </a:r>
            <a:r>
              <a:rPr kumimoji="0" lang="en-US" altLang="zh-CN" i="0" u="none" strike="noStrike" kern="1200" cap="none" spc="0" normalizeH="0" baseline="0" noProof="0" dirty="0" smtClean="0">
                <a:ln>
                  <a:noFill/>
                </a:ln>
                <a:solidFill>
                  <a:srgbClr val="010000"/>
                </a:solidFill>
                <a:effectLst/>
                <a:uLnTx/>
                <a:uFillTx/>
                <a:latin typeface="Times New Roman" panose="02020603050405020304" pitchFamily="18" charset="0"/>
                <a:cs typeface="Times New Roman" panose="02020603050405020304" pitchFamily="18" charset="0"/>
              </a:rPr>
              <a:t>  </a:t>
            </a:r>
            <a:endParaRPr kumimoji="0" lang="en-US" altLang="zh-CN" i="0" u="none" strike="noStrike" kern="1200" cap="none" spc="0" normalizeH="0" baseline="0" noProof="0" dirty="0">
              <a:ln>
                <a:noFill/>
              </a:ln>
              <a:solidFill>
                <a:srgbClr val="010000"/>
              </a:solidFill>
              <a:effectLst/>
              <a:uLnTx/>
              <a:uFillTx/>
              <a:latin typeface="Times New Roman" panose="02020603050405020304" pitchFamily="18" charset="0"/>
              <a:cs typeface="Times New Roman" panose="02020603050405020304" pitchFamily="18" charset="0"/>
            </a:endParaRPr>
          </a:p>
          <a:p>
            <a:pPr marR="0" lvl="0" algn="l" defTabSz="914400" rtl="0" eaLnBrk="1" hangingPunct="1">
              <a:lnSpc>
                <a:spcPct val="120000"/>
              </a:lnSpc>
              <a:spcBef>
                <a:spcPts val="600"/>
              </a:spcBef>
              <a:spcAft>
                <a:spcPts val="600"/>
              </a:spcAft>
              <a:buClrTx/>
              <a:buSzTx/>
              <a:buFontTx/>
              <a:buNone/>
              <a:defRPr/>
            </a:pPr>
            <a:r>
              <a:rPr kumimoji="0" lang="en-US" altLang="zh-CN" i="0" u="none" strike="noStrike" kern="1200" cap="none" spc="0" normalizeH="0" baseline="0" noProof="0" dirty="0">
                <a:ln>
                  <a:noFill/>
                </a:ln>
                <a:solidFill>
                  <a:srgbClr val="010000"/>
                </a:solidFill>
                <a:effectLst/>
                <a:uLnTx/>
                <a:uFillTx/>
                <a:latin typeface="Times New Roman" panose="02020603050405020304" pitchFamily="18" charset="0"/>
                <a:cs typeface="Times New Roman" panose="02020603050405020304" pitchFamily="18" charset="0"/>
              </a:rPr>
              <a:t>        </a:t>
            </a:r>
            <a:r>
              <a:rPr kumimoji="0" lang="en-US" altLang="zh-CN" i="1" u="none" strike="noStrike" kern="1200" cap="none" spc="0" normalizeH="0" baseline="0" noProof="0" dirty="0" err="1">
                <a:ln>
                  <a:noFill/>
                </a:ln>
                <a:solidFill>
                  <a:srgbClr val="010000"/>
                </a:solidFill>
                <a:effectLst/>
                <a:uLnTx/>
                <a:uFillTx/>
                <a:latin typeface="Times New Roman" panose="02020603050405020304" pitchFamily="18" charset="0"/>
                <a:cs typeface="Times New Roman" panose="02020603050405020304" pitchFamily="18" charset="0"/>
              </a:rPr>
              <a:t>i</a:t>
            </a:r>
            <a:r>
              <a:rPr kumimoji="0" lang="en-US" altLang="zh-CN" i="0" u="none" strike="noStrike" kern="1200" cap="none" spc="0" normalizeH="0" baseline="-25000" noProof="0" dirty="0" err="1">
                <a:ln>
                  <a:noFill/>
                </a:ln>
                <a:solidFill>
                  <a:srgbClr val="010000"/>
                </a:solidFill>
                <a:effectLst/>
                <a:uLnTx/>
                <a:uFillTx/>
                <a:latin typeface="Times New Roman" panose="02020603050405020304" pitchFamily="18" charset="0"/>
                <a:cs typeface="Times New Roman" panose="02020603050405020304" pitchFamily="18" charset="0"/>
              </a:rPr>
              <a:t>B</a:t>
            </a:r>
            <a:r>
              <a:rPr kumimoji="0" lang="en-US" altLang="zh-CN" i="0" u="none" strike="noStrike" kern="1200" cap="none" spc="0" normalizeH="0" baseline="-25000" noProof="0" dirty="0">
                <a:ln>
                  <a:noFill/>
                </a:ln>
                <a:solidFill>
                  <a:srgbClr val="010000"/>
                </a:solidFill>
                <a:effectLst/>
                <a:uLnTx/>
                <a:uFillTx/>
                <a:latin typeface="Times New Roman" panose="02020603050405020304" pitchFamily="18" charset="0"/>
                <a:cs typeface="Times New Roman" panose="02020603050405020304" pitchFamily="18" charset="0"/>
              </a:rPr>
              <a:t>  </a:t>
            </a:r>
            <a:r>
              <a:rPr kumimoji="0" lang="en-US" altLang="zh-CN" i="0" u="none" strike="noStrike" kern="1200" cap="none" spc="0" normalizeH="0" baseline="0" noProof="0" dirty="0">
                <a:ln>
                  <a:noFill/>
                </a:ln>
                <a:solidFill>
                  <a:srgbClr val="010000"/>
                </a:solidFill>
                <a:effectLst/>
                <a:uLnTx/>
                <a:uFillTx/>
                <a:latin typeface="Times New Roman" panose="02020603050405020304" pitchFamily="18" charset="0"/>
                <a:cs typeface="Times New Roman" panose="02020603050405020304" pitchFamily="18" charset="0"/>
              </a:rPr>
              <a:t>= </a:t>
            </a:r>
            <a:r>
              <a:rPr kumimoji="0" lang="en-US" altLang="zh-CN" i="1" u="none" strike="noStrike" kern="1200" cap="none" spc="0" normalizeH="0" baseline="0" noProof="0" dirty="0" err="1" smtClean="0">
                <a:ln>
                  <a:noFill/>
                </a:ln>
                <a:solidFill>
                  <a:srgbClr val="010000"/>
                </a:solidFill>
                <a:effectLst/>
                <a:uLnTx/>
                <a:uFillTx/>
                <a:latin typeface="Times New Roman" panose="02020603050405020304" pitchFamily="18" charset="0"/>
                <a:cs typeface="Times New Roman" panose="02020603050405020304" pitchFamily="18" charset="0"/>
              </a:rPr>
              <a:t>I</a:t>
            </a:r>
            <a:r>
              <a:rPr kumimoji="0" lang="en-US" altLang="zh-CN" i="0" u="none" strike="noStrike" kern="1200" cap="none" spc="0" normalizeH="0" baseline="-25000" noProof="0" dirty="0" err="1" smtClean="0">
                <a:ln>
                  <a:noFill/>
                </a:ln>
                <a:solidFill>
                  <a:srgbClr val="010000"/>
                </a:solidFill>
                <a:effectLst/>
                <a:uLnTx/>
                <a:uFillTx/>
                <a:latin typeface="Times New Roman" panose="02020603050405020304" pitchFamily="18" charset="0"/>
                <a:cs typeface="Times New Roman" panose="02020603050405020304" pitchFamily="18" charset="0"/>
              </a:rPr>
              <a:t>BQ </a:t>
            </a:r>
            <a:r>
              <a:rPr kumimoji="0" lang="en-US" altLang="zh-CN" i="0" u="none" strike="noStrike" kern="1200" cap="none" spc="0" normalizeH="0" baseline="0" noProof="0" dirty="0" err="1" smtClean="0">
                <a:ln>
                  <a:noFill/>
                </a:ln>
                <a:solidFill>
                  <a:srgbClr val="010000"/>
                </a:solidFill>
                <a:effectLst/>
                <a:uLnTx/>
                <a:uFillTx/>
                <a:latin typeface="Times New Roman" panose="02020603050405020304" pitchFamily="18" charset="0"/>
                <a:cs typeface="Times New Roman" panose="02020603050405020304" pitchFamily="18" charset="0"/>
              </a:rPr>
              <a:t>+ </a:t>
            </a:r>
            <a:r>
              <a:rPr kumimoji="0" lang="en-US" altLang="zh-CN" i="0" u="none" strike="noStrike" kern="1200" cap="none" spc="0" normalizeH="0" baseline="0" noProof="0" dirty="0" err="1" smtClean="0">
                <a:ln>
                  <a:noFill/>
                </a:ln>
                <a:solidFill>
                  <a:srgbClr val="0000FF"/>
                </a:solidFill>
                <a:effectLst/>
                <a:uLnTx/>
                <a:uFillTx/>
                <a:latin typeface="Times New Roman" panose="02020603050405020304" pitchFamily="18" charset="0"/>
                <a:cs typeface="Times New Roman" panose="02020603050405020304" pitchFamily="18" charset="0"/>
              </a:rPr>
              <a:t>Δ</a:t>
            </a:r>
            <a:r>
              <a:rPr kumimoji="0" lang="en-US" altLang="zh-CN" i="1" u="none" strike="noStrike" kern="1200" cap="none" spc="0" normalizeH="0" baseline="0" noProof="0" dirty="0" err="1" smtClean="0">
                <a:ln>
                  <a:noFill/>
                </a:ln>
                <a:solidFill>
                  <a:srgbClr val="0000FF"/>
                </a:solidFill>
                <a:effectLst/>
                <a:uLnTx/>
                <a:uFillTx/>
                <a:latin typeface="Times New Roman" panose="02020603050405020304" pitchFamily="18" charset="0"/>
                <a:cs typeface="Times New Roman" panose="02020603050405020304" pitchFamily="18" charset="0"/>
              </a:rPr>
              <a:t>i</a:t>
            </a:r>
            <a:r>
              <a:rPr kumimoji="0" lang="en-US" altLang="zh-CN" i="0" u="none" strike="noStrike" kern="1200" cap="none" spc="0" normalizeH="0" baseline="-25000" noProof="0" dirty="0" err="1" smtClean="0">
                <a:ln>
                  <a:noFill/>
                </a:ln>
                <a:solidFill>
                  <a:srgbClr val="0000FF"/>
                </a:solidFill>
                <a:effectLst/>
                <a:uLnTx/>
                <a:uFillTx/>
                <a:latin typeface="Times New Roman" panose="02020603050405020304" pitchFamily="18" charset="0"/>
                <a:cs typeface="Times New Roman" panose="02020603050405020304" pitchFamily="18" charset="0"/>
              </a:rPr>
              <a:t>B</a:t>
            </a:r>
            <a:endParaRPr kumimoji="0" lang="en-US" altLang="zh-CN" i="0" u="none" strike="noStrike" kern="1200" cap="none" spc="0" normalizeH="0" baseline="-25000" noProof="0" dirty="0">
              <a:ln>
                <a:noFill/>
              </a:ln>
              <a:solidFill>
                <a:srgbClr val="0000FF"/>
              </a:solidFill>
              <a:effectLst/>
              <a:uLnTx/>
              <a:uFillTx/>
              <a:latin typeface="Times New Roman" panose="02020603050405020304" pitchFamily="18" charset="0"/>
              <a:cs typeface="Times New Roman" panose="02020603050405020304" pitchFamily="18" charset="0"/>
            </a:endParaRPr>
          </a:p>
          <a:p>
            <a:pPr marR="0" lvl="0" algn="l" defTabSz="914400" rtl="0" eaLnBrk="1" hangingPunct="1">
              <a:lnSpc>
                <a:spcPct val="120000"/>
              </a:lnSpc>
              <a:spcBef>
                <a:spcPts val="600"/>
              </a:spcBef>
              <a:spcAft>
                <a:spcPts val="600"/>
              </a:spcAft>
              <a:buClrTx/>
              <a:buSzTx/>
              <a:buFontTx/>
              <a:buNone/>
              <a:defRPr/>
            </a:pPr>
            <a:r>
              <a:rPr kumimoji="0" lang="zh-CN" altLang="en-US" i="0" u="none" strike="noStrike" kern="1200" cap="none" spc="0" normalizeH="0" baseline="0" noProof="0" dirty="0">
                <a:ln>
                  <a:noFill/>
                </a:ln>
                <a:solidFill>
                  <a:srgbClr val="010000"/>
                </a:solidFill>
                <a:effectLst/>
                <a:uLnTx/>
                <a:uFillTx/>
                <a:latin typeface="Times New Roman" panose="02020603050405020304" pitchFamily="18" charset="0"/>
                <a:cs typeface="Times New Roman" panose="02020603050405020304" pitchFamily="18" charset="0"/>
              </a:rPr>
              <a:t>沿输入特性曲线在静态工作点</a:t>
            </a:r>
            <a:r>
              <a:rPr kumimoji="0" lang="en-US" altLang="zh-CN" i="1" u="none" strike="noStrike" kern="1200" cap="none" spc="0" normalizeH="0" baseline="0" noProof="0" dirty="0">
                <a:ln>
                  <a:noFill/>
                </a:ln>
                <a:solidFill>
                  <a:srgbClr val="010000"/>
                </a:solidFill>
                <a:effectLst/>
                <a:uLnTx/>
                <a:uFillTx/>
                <a:latin typeface="Times New Roman" panose="02020603050405020304" pitchFamily="18" charset="0"/>
                <a:cs typeface="Times New Roman" panose="02020603050405020304" pitchFamily="18" charset="0"/>
              </a:rPr>
              <a:t>Q</a:t>
            </a:r>
            <a:r>
              <a:rPr kumimoji="0" lang="zh-CN" altLang="en-US" i="0" u="none" strike="noStrike" kern="1200" cap="none" spc="0" normalizeH="0" baseline="0" noProof="0" dirty="0">
                <a:ln>
                  <a:noFill/>
                </a:ln>
                <a:solidFill>
                  <a:srgbClr val="010000"/>
                </a:solidFill>
                <a:effectLst/>
                <a:uLnTx/>
                <a:uFillTx/>
                <a:latin typeface="Times New Roman" panose="02020603050405020304" pitchFamily="18" charset="0"/>
                <a:cs typeface="Times New Roman" panose="02020603050405020304" pitchFamily="18" charset="0"/>
              </a:rPr>
              <a:t>处上下移动。</a:t>
            </a:r>
            <a:endParaRPr kumimoji="0" lang="zh-CN" altLang="en-US" i="0" u="none" strike="noStrike" kern="1200" cap="none" spc="0" normalizeH="0" baseline="0" noProof="0" dirty="0">
              <a:ln>
                <a:noFill/>
              </a:ln>
              <a:solidFill>
                <a:srgbClr val="010000"/>
              </a:solidFill>
              <a:effectLst/>
              <a:uLnTx/>
              <a:uFillTx/>
              <a:latin typeface="Times New Roman" panose="02020603050405020304" pitchFamily="18" charset="0"/>
              <a:cs typeface="Times New Roman" panose="02020603050405020304" pitchFamily="18" charset="0"/>
            </a:endParaRPr>
          </a:p>
        </p:txBody>
      </p:sp>
      <p:sp>
        <p:nvSpPr>
          <p:cNvPr id="5" name="文本框 16411"/>
          <p:cNvSpPr txBox="1"/>
          <p:nvPr/>
        </p:nvSpPr>
        <p:spPr>
          <a:xfrm>
            <a:off x="791368" y="1371600"/>
            <a:ext cx="7561263" cy="977265"/>
          </a:xfrm>
          <a:prstGeom prst="rect">
            <a:avLst/>
          </a:prstGeom>
          <a:solidFill>
            <a:srgbClr val="FFFFFF"/>
          </a:solidFill>
          <a:ln w="9525">
            <a:noFill/>
          </a:ln>
        </p:spPr>
        <p:txBody>
          <a:bodyPr>
            <a:spAutoFit/>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9pPr>
          </a:lstStyle>
          <a:p>
            <a:pPr marL="0" marR="0" lvl="0" indent="0" algn="l" defTabSz="914400" rtl="0" eaLnBrk="1" fontAlgn="base" latinLnBrk="0" hangingPunct="1">
              <a:lnSpc>
                <a:spcPct val="120000"/>
              </a:lnSpc>
              <a:spcBef>
                <a:spcPct val="50000"/>
              </a:spcBef>
              <a:spcAft>
                <a:spcPct val="0"/>
              </a:spcAft>
              <a:buClrTx/>
              <a:buSzTx/>
              <a:buFontTx/>
              <a:buNone/>
              <a:defRPr/>
            </a:pPr>
            <a:r>
              <a:rPr kumimoji="0" lang="en-US" i="0" u="none" strike="noStrike" kern="1200" cap="none" spc="0" normalizeH="0" baseline="0" noProof="0" dirty="0">
                <a:ln>
                  <a:noFill/>
                </a:ln>
                <a:solidFill>
                  <a:srgbClr val="010000"/>
                </a:solidFill>
                <a:effectLst/>
                <a:uLnTx/>
                <a:uFillTx/>
                <a:latin typeface="Times New Roman" panose="02020603050405020304" pitchFamily="18" charset="0"/>
                <a:cs typeface="Times New Roman" panose="02020603050405020304" pitchFamily="18" charset="0"/>
              </a:rPr>
              <a:t>2</a:t>
            </a:r>
            <a:r>
              <a:rPr kumimoji="0" lang="zh-CN" altLang="en-US" i="0" u="none" strike="noStrike" kern="1200" cap="none" spc="0" normalizeH="0" baseline="0" noProof="0" dirty="0">
                <a:ln>
                  <a:noFill/>
                </a:ln>
                <a:solidFill>
                  <a:srgbClr val="010000"/>
                </a:solidFill>
                <a:effectLst/>
                <a:uLnTx/>
                <a:uFillTx/>
                <a:latin typeface="Times New Roman" panose="02020603050405020304" pitchFamily="18" charset="0"/>
                <a:cs typeface="Times New Roman" panose="02020603050405020304" pitchFamily="18" charset="0"/>
              </a:rPr>
              <a:t>、</a:t>
            </a:r>
            <a:r>
              <a:rPr kumimoji="0" lang="zh-CN" altLang="en-US" i="0" u="none" strike="noStrike" kern="1200" cap="none" spc="0" normalizeH="0" baseline="0" noProof="0" dirty="0">
                <a:ln>
                  <a:noFill/>
                </a:ln>
                <a:solidFill>
                  <a:srgbClr val="010000"/>
                </a:solidFill>
                <a:effectLst/>
                <a:highlight>
                  <a:srgbClr val="FFFF00"/>
                </a:highlight>
                <a:uLnTx/>
                <a:uFillTx/>
                <a:latin typeface="Times New Roman" panose="02020603050405020304" pitchFamily="18" charset="0"/>
                <a:cs typeface="Times New Roman" panose="02020603050405020304" pitchFamily="18" charset="0"/>
              </a:rPr>
              <a:t>交直流</a:t>
            </a:r>
            <a:r>
              <a:rPr kumimoji="0" lang="zh-CN" altLang="en-US" i="0" u="none" strike="noStrike" kern="1200" cap="none" spc="0" normalizeH="0" baseline="0" noProof="0" dirty="0">
                <a:ln>
                  <a:noFill/>
                </a:ln>
                <a:solidFill>
                  <a:srgbClr val="010000"/>
                </a:solidFill>
                <a:effectLst/>
                <a:uLnTx/>
                <a:uFillTx/>
                <a:latin typeface="Times New Roman" panose="02020603050405020304" pitchFamily="18" charset="0"/>
                <a:cs typeface="Times New Roman" panose="02020603050405020304" pitchFamily="18" charset="0"/>
              </a:rPr>
              <a:t>工作状态时，在特性曲线上画出</a:t>
            </a:r>
            <a:r>
              <a:rPr kumimoji="0" lang="zh-CN" altLang="en-US" i="0" u="none" strike="noStrike" kern="1200" cap="none" spc="0" normalizeH="0" baseline="0" noProof="0" dirty="0">
                <a:ln>
                  <a:noFill/>
                </a:ln>
                <a:solidFill>
                  <a:srgbClr val="CC0000"/>
                </a:solidFill>
                <a:effectLst/>
                <a:uLnTx/>
                <a:uFillTx/>
                <a:latin typeface="Times New Roman" panose="02020603050405020304" pitchFamily="18" charset="0"/>
                <a:cs typeface="Times New Roman" panose="02020603050405020304" pitchFamily="18" charset="0"/>
              </a:rPr>
              <a:t>瞬时工作点</a:t>
            </a:r>
            <a:r>
              <a:rPr kumimoji="0" lang="zh-CN" altLang="en-US" i="0" u="none" strike="noStrike" kern="1200" cap="none" spc="0" normalizeH="0" baseline="0" noProof="0" dirty="0">
                <a:ln>
                  <a:noFill/>
                </a:ln>
                <a:solidFill>
                  <a:srgbClr val="010000"/>
                </a:solidFill>
                <a:effectLst/>
                <a:uLnTx/>
                <a:uFillTx/>
                <a:latin typeface="Times New Roman" panose="02020603050405020304" pitchFamily="18" charset="0"/>
                <a:cs typeface="Times New Roman" panose="02020603050405020304" pitchFamily="18" charset="0"/>
              </a:rPr>
              <a:t>的</a:t>
            </a:r>
            <a:r>
              <a:rPr kumimoji="0" lang="zh-CN" altLang="en-US" i="0" u="none" strike="noStrike" kern="1200" cap="none" spc="0" normalizeH="0" baseline="0" noProof="0" dirty="0" smtClean="0">
                <a:ln>
                  <a:noFill/>
                </a:ln>
                <a:solidFill>
                  <a:srgbClr val="010000"/>
                </a:solidFill>
                <a:effectLst/>
                <a:uLnTx/>
                <a:uFillTx/>
                <a:latin typeface="Times New Roman" panose="02020603050405020304" pitchFamily="18" charset="0"/>
                <a:cs typeface="Times New Roman" panose="02020603050405020304" pitchFamily="18" charset="0"/>
              </a:rPr>
              <a:t>变化</a:t>
            </a:r>
            <a:r>
              <a:rPr kumimoji="0" lang="zh-CN" altLang="en-US" noProof="0" dirty="0" smtClean="0">
                <a:solidFill>
                  <a:srgbClr val="010000"/>
                </a:solidFill>
                <a:cs typeface="Times New Roman" panose="02020603050405020304" pitchFamily="18" charset="0"/>
              </a:rPr>
              <a:t>。</a:t>
            </a:r>
            <a:endParaRPr kumimoji="0" lang="zh-CN" altLang="en-US" i="0" u="none" strike="noStrike" kern="1200" cap="none" spc="0" normalizeH="0" baseline="0" noProof="0" dirty="0" smtClean="0">
              <a:ln>
                <a:noFill/>
              </a:ln>
              <a:solidFill>
                <a:srgbClr val="010000"/>
              </a:solidFill>
              <a:effectLst/>
              <a:uLnTx/>
              <a:uFillTx/>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p:txBody>
          <a:bodyPr/>
          <a:p>
            <a:fld id="{9A0DB2DC-4C9A-4742-B13C-FB6460FD3503}" type="slidenum">
              <a:rPr lang="zh-CN" altLang="en-US" b="1" dirty="0"/>
            </a:fld>
            <a:endParaRPr lang="zh-CN" altLang="en-US" b="1" dirty="0"/>
          </a:p>
        </p:txBody>
      </p:sp>
      <p:grpSp>
        <p:nvGrpSpPr>
          <p:cNvPr id="26" name="组合 25"/>
          <p:cNvGrpSpPr/>
          <p:nvPr/>
        </p:nvGrpSpPr>
        <p:grpSpPr>
          <a:xfrm>
            <a:off x="0" y="730885"/>
            <a:ext cx="6458585" cy="546100"/>
            <a:chOff x="0" y="1151"/>
            <a:chExt cx="10171" cy="860"/>
          </a:xfrm>
        </p:grpSpPr>
        <p:sp>
          <p:nvSpPr>
            <p:cNvPr id="24" name="箭头: 五边形 1"/>
            <p:cNvSpPr/>
            <p:nvPr>
              <p:custDataLst>
                <p:tags r:id="rId4"/>
              </p:custDataLst>
            </p:nvPr>
          </p:nvSpPr>
          <p:spPr>
            <a:xfrm>
              <a:off x="0" y="1151"/>
              <a:ext cx="8786" cy="860"/>
            </a:xfrm>
            <a:prstGeom prst="homePlat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5" name="标题 16385"/>
            <p:cNvSpPr txBox="1">
              <a:spLocks noGrp="1"/>
            </p:cNvSpPr>
            <p:nvPr>
              <p:custDataLst>
                <p:tags r:id="rId5"/>
              </p:custDataLst>
            </p:nvPr>
          </p:nvSpPr>
          <p:spPr bwMode="auto">
            <a:xfrm>
              <a:off x="3" y="1165"/>
              <a:ext cx="10168" cy="822"/>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0" rIns="91440" bIns="45720" anchor="ctr" anchorCtr="0">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l">
                <a:buClrTx/>
                <a:buSzTx/>
                <a:buFontTx/>
              </a:pPr>
              <a:r>
                <a:rPr lang="zh-CN" altLang="en-US" sz="2800" b="1" dirty="0" smtClean="0">
                  <a:solidFill>
                    <a:srgbClr val="C00000"/>
                  </a:solidFill>
                  <a:cs typeface="Times New Roman" panose="02020603050405020304" pitchFamily="18" charset="0"/>
                  <a:sym typeface="+mn-ea"/>
                </a:rPr>
                <a:t>阻容耦合</a:t>
              </a:r>
              <a:r>
                <a:rPr lang="en-US" altLang="zh-CN" sz="2800" b="1" dirty="0" smtClean="0">
                  <a:solidFill>
                    <a:srgbClr val="C00000"/>
                  </a:solidFill>
                  <a:cs typeface="Times New Roman" panose="02020603050405020304" pitchFamily="18" charset="0"/>
                  <a:sym typeface="+mn-ea"/>
                </a:rPr>
                <a:t>放大电路图解分析</a:t>
              </a:r>
              <a:endParaRPr lang="en-US" altLang="zh-CN" sz="2800" b="1" dirty="0" smtClean="0">
                <a:solidFill>
                  <a:srgbClr val="C00000"/>
                </a:solidFill>
                <a:cs typeface="Times New Roman" panose="02020603050405020304" pitchFamily="18" charset="0"/>
                <a:sym typeface="+mn-ea"/>
              </a:endParaRPr>
            </a:p>
          </p:txBody>
        </p:sp>
      </p:grpSp>
      <p:sp>
        <p:nvSpPr>
          <p:cNvPr id="17" name="文本框 16"/>
          <p:cNvSpPr txBox="1"/>
          <p:nvPr>
            <p:custDataLst>
              <p:tags r:id="rId6"/>
            </p:custDataLst>
          </p:nvPr>
        </p:nvSpPr>
        <p:spPr>
          <a:xfrm>
            <a:off x="6398895" y="4384040"/>
            <a:ext cx="596900" cy="1014730"/>
          </a:xfrm>
          <a:prstGeom prst="rect">
            <a:avLst/>
          </a:prstGeom>
          <a:noFill/>
        </p:spPr>
        <p:txBody>
          <a:bodyPr wrap="none" rtlCol="0">
            <a:spAutoFit/>
          </a:bodyPr>
          <a:p>
            <a:r>
              <a:rPr lang="en-US" altLang="zh-CN" i="1">
                <a:solidFill>
                  <a:srgbClr val="0000FF"/>
                </a:solidFill>
                <a:latin typeface="Times New Roman" panose="02020603050405020304" pitchFamily="18" charset="0"/>
                <a:cs typeface="Times New Roman" panose="02020603050405020304" pitchFamily="18" charset="0"/>
              </a:rPr>
              <a:t>+</a:t>
            </a:r>
            <a:endParaRPr lang="en-US" altLang="zh-CN" i="1">
              <a:solidFill>
                <a:srgbClr val="0000FF"/>
              </a:solidFill>
              <a:latin typeface="Times New Roman" panose="02020603050405020304" pitchFamily="18" charset="0"/>
              <a:cs typeface="Times New Roman" panose="02020603050405020304" pitchFamily="18" charset="0"/>
            </a:endParaRPr>
          </a:p>
          <a:p>
            <a:r>
              <a:rPr lang="en-US" altLang="zh-CN" i="1">
                <a:solidFill>
                  <a:srgbClr val="0000FF"/>
                </a:solidFill>
                <a:latin typeface="Times New Roman" panose="02020603050405020304" pitchFamily="18" charset="0"/>
                <a:cs typeface="Times New Roman" panose="02020603050405020304" pitchFamily="18" charset="0"/>
              </a:rPr>
              <a:t>u</a:t>
            </a:r>
            <a:r>
              <a:rPr lang="en-US" altLang="zh-CN" baseline="-25000">
                <a:solidFill>
                  <a:srgbClr val="0000FF"/>
                </a:solidFill>
                <a:latin typeface="Times New Roman" panose="02020603050405020304" pitchFamily="18" charset="0"/>
                <a:cs typeface="Times New Roman" panose="02020603050405020304" pitchFamily="18" charset="0"/>
              </a:rPr>
              <a:t>BE</a:t>
            </a:r>
            <a:endParaRPr lang="en-US" altLang="zh-CN" baseline="-25000">
              <a:solidFill>
                <a:srgbClr val="0000FF"/>
              </a:solidFill>
              <a:latin typeface="Times New Roman" panose="02020603050405020304" pitchFamily="18" charset="0"/>
              <a:cs typeface="Times New Roman" panose="02020603050405020304" pitchFamily="18" charset="0"/>
            </a:endParaRPr>
          </a:p>
          <a:p>
            <a:pPr algn="r"/>
            <a:r>
              <a:rPr lang="en-US" altLang="zh-CN">
                <a:solidFill>
                  <a:srgbClr val="0000FF"/>
                </a:solidFill>
                <a:latin typeface="Times New Roman" panose="02020603050405020304" pitchFamily="18" charset="0"/>
                <a:cs typeface="Times New Roman" panose="02020603050405020304" pitchFamily="18" charset="0"/>
              </a:rPr>
              <a:t>-</a:t>
            </a:r>
            <a:endParaRPr lang="en-US" altLang="zh-CN">
              <a:solidFill>
                <a:srgbClr val="0000FF"/>
              </a:solidFill>
              <a:latin typeface="Times New Roman" panose="02020603050405020304" pitchFamily="18" charset="0"/>
              <a:cs typeface="Times New Roman" panose="02020603050405020304" pitchFamily="18" charset="0"/>
            </a:endParaRPr>
          </a:p>
        </p:txBody>
      </p:sp>
      <p:sp>
        <p:nvSpPr>
          <p:cNvPr id="8" name="椭圆 7"/>
          <p:cNvSpPr/>
          <p:nvPr/>
        </p:nvSpPr>
        <p:spPr>
          <a:xfrm>
            <a:off x="6261735" y="4293235"/>
            <a:ext cx="288290" cy="287655"/>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custDataLst>
              <p:tags r:id="rId7"/>
            </p:custDataLst>
          </p:nvPr>
        </p:nvSpPr>
        <p:spPr>
          <a:xfrm>
            <a:off x="6515735" y="3997325"/>
            <a:ext cx="436880" cy="583565"/>
          </a:xfrm>
          <a:prstGeom prst="rect">
            <a:avLst/>
          </a:prstGeom>
          <a:noFill/>
        </p:spPr>
        <p:txBody>
          <a:bodyPr wrap="none" rtlCol="0">
            <a:spAutoFit/>
          </a:bodyPr>
          <a:p>
            <a:pPr>
              <a:lnSpc>
                <a:spcPct val="80000"/>
              </a:lnSpc>
              <a:spcBef>
                <a:spcPts val="0"/>
              </a:spcBef>
              <a:spcAft>
                <a:spcPts val="0"/>
              </a:spcAft>
            </a:pPr>
            <a:r>
              <a:rPr lang="en-US" altLang="zh-CN" i="1">
                <a:solidFill>
                  <a:srgbClr val="FF0000"/>
                </a:solidFill>
                <a:latin typeface="Times New Roman" panose="02020603050405020304" pitchFamily="18" charset="0"/>
                <a:cs typeface="Times New Roman" panose="02020603050405020304" pitchFamily="18" charset="0"/>
              </a:rPr>
              <a:t>i</a:t>
            </a:r>
            <a:r>
              <a:rPr lang="en-US" altLang="zh-CN" baseline="-25000">
                <a:solidFill>
                  <a:srgbClr val="FF0000"/>
                </a:solidFill>
                <a:latin typeface="Times New Roman" panose="02020603050405020304" pitchFamily="18" charset="0"/>
                <a:cs typeface="Times New Roman" panose="02020603050405020304" pitchFamily="18" charset="0"/>
              </a:rPr>
              <a:t>B</a:t>
            </a:r>
            <a:endParaRPr lang="en-US" altLang="zh-CN" baseline="-25000">
              <a:solidFill>
                <a:srgbClr val="FF0000"/>
              </a:solidFill>
              <a:latin typeface="Times New Roman" panose="02020603050405020304" pitchFamily="18" charset="0"/>
              <a:cs typeface="Times New Roman" panose="02020603050405020304" pitchFamily="18" charset="0"/>
            </a:endParaRPr>
          </a:p>
          <a:p>
            <a:pPr>
              <a:lnSpc>
                <a:spcPct val="80000"/>
              </a:lnSpc>
              <a:spcBef>
                <a:spcPts val="0"/>
              </a:spcBef>
              <a:spcAft>
                <a:spcPts val="0"/>
              </a:spcAft>
            </a:pPr>
            <a:r>
              <a:rPr lang="en-US" altLang="zh-CN">
                <a:solidFill>
                  <a:srgbClr val="FF0000"/>
                </a:solidFill>
                <a:latin typeface="Times New Roman" panose="02020603050405020304" pitchFamily="18" charset="0"/>
                <a:cs typeface="Times New Roman" panose="02020603050405020304" pitchFamily="18" charset="0"/>
              </a:rPr>
              <a:t>→</a:t>
            </a:r>
            <a:endParaRPr lang="en-US" altLang="zh-CN">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6629"/>
          <p:cNvSpPr txBox="1"/>
          <p:nvPr/>
        </p:nvSpPr>
        <p:spPr>
          <a:xfrm>
            <a:off x="2843808" y="5949280"/>
            <a:ext cx="3527425" cy="460375"/>
          </a:xfrm>
          <a:prstGeom prst="rect">
            <a:avLst/>
          </a:prstGeom>
          <a:noFill/>
          <a:ln w="9525">
            <a:noFill/>
          </a:ln>
        </p:spPr>
        <p:txBody>
          <a:bodyPr>
            <a:spAutoFit/>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9pPr>
          </a:lstStyle>
          <a:p>
            <a:pPr algn="just" eaLnBrk="1" hangingPunct="1">
              <a:spcBef>
                <a:spcPct val="50000"/>
              </a:spcBef>
            </a:pPr>
            <a:endParaRPr lang="zh-CN" altLang="en-US" dirty="0">
              <a:solidFill>
                <a:srgbClr val="CC0000"/>
              </a:solidFill>
              <a:latin typeface="Times New Roman" panose="02020603050405020304" pitchFamily="18" charset="0"/>
              <a:cs typeface="Times New Roman" panose="02020603050405020304" pitchFamily="18" charset="0"/>
            </a:endParaRPr>
          </a:p>
        </p:txBody>
      </p:sp>
      <p:sp>
        <p:nvSpPr>
          <p:cNvPr id="4" name="文本框 26630"/>
          <p:cNvSpPr txBox="1"/>
          <p:nvPr/>
        </p:nvSpPr>
        <p:spPr>
          <a:xfrm>
            <a:off x="1766218" y="5301208"/>
            <a:ext cx="5410200" cy="829945"/>
          </a:xfrm>
          <a:prstGeom prst="rect">
            <a:avLst/>
          </a:prstGeom>
          <a:noFill/>
          <a:ln w="9525">
            <a:noFill/>
          </a:ln>
        </p:spPr>
        <p:txBody>
          <a:bodyPr>
            <a:spAutoFit/>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9pPr>
          </a:lstStyle>
          <a:p>
            <a:pPr marL="0" marR="0" lvl="0" algn="ctr" rtl="0" fontAlgn="base" latinLnBrk="0">
              <a:lnSpc>
                <a:spcPct val="100000"/>
              </a:lnSpc>
              <a:spcBef>
                <a:spcPct val="20000"/>
              </a:spcBef>
              <a:buClrTx/>
              <a:buSzTx/>
              <a:buFontTx/>
              <a:buNone/>
            </a:pPr>
            <a:r>
              <a:rPr kumimoji="0" lang="en-US" altLang="zh-CN" sz="2400" i="0" u="none" strike="noStrike" kern="1200" cap="none" spc="0" normalizeH="0" baseline="0" noProof="0" dirty="0" smtClean="0">
                <a:ln>
                  <a:noFill/>
                </a:ln>
                <a:solidFill>
                  <a:srgbClr val="FF6600"/>
                </a:solidFill>
                <a:effectLst/>
                <a:uLnTx/>
                <a:uFillTx/>
                <a:latin typeface="Times New Roman" panose="02020603050405020304" pitchFamily="18" charset="0"/>
                <a:cs typeface="Times New Roman" panose="02020603050405020304" pitchFamily="18" charset="0"/>
              </a:rPr>
              <a:t> </a:t>
            </a:r>
            <a:r>
              <a:rPr lang="zh-CN" altLang="en-US" sz="2000" i="0" u="none" strike="noStrike" kern="1200" cap="none" spc="0" normalizeH="0" baseline="0" dirty="0" smtClean="0">
                <a:solidFill>
                  <a:srgbClr val="FF0000"/>
                </a:solidFill>
                <a:latin typeface="Times New Roman" panose="02020603050405020304" pitchFamily="18" charset="0"/>
              </a:rPr>
              <a:t>放大电路的动态图解分析</a:t>
            </a:r>
            <a:endParaRPr lang="zh-CN" altLang="en-US" sz="2000" i="0" u="none" strike="noStrike" kern="1200" cap="none" spc="0" normalizeH="0" baseline="0" dirty="0" smtClean="0">
              <a:solidFill>
                <a:srgbClr val="FF0000"/>
              </a:solidFill>
              <a:latin typeface="Times New Roman" panose="02020603050405020304" pitchFamily="18" charset="0"/>
            </a:endParaRPr>
          </a:p>
          <a:p>
            <a:pPr marL="0" marR="0" lvl="0" algn="ctr" rtl="0" fontAlgn="base" latinLnBrk="0">
              <a:lnSpc>
                <a:spcPct val="100000"/>
              </a:lnSpc>
              <a:spcBef>
                <a:spcPct val="20000"/>
              </a:spcBef>
              <a:buClrTx/>
              <a:buSzTx/>
              <a:buFontTx/>
              <a:buNone/>
            </a:pPr>
            <a:r>
              <a:rPr lang="zh-CN" altLang="en-US" sz="2000" dirty="0">
                <a:solidFill>
                  <a:srgbClr val="CC0000"/>
                </a:solidFill>
                <a:cs typeface="Times New Roman" panose="02020603050405020304" pitchFamily="18" charset="0"/>
                <a:sym typeface="+mn-ea"/>
              </a:rPr>
              <a:t>输入回路的工作波形</a:t>
            </a:r>
            <a:endParaRPr lang="zh-CN" altLang="en-US" sz="2000" i="0" u="none" strike="noStrike" kern="1200" cap="none" spc="0" normalizeH="0" baseline="0" dirty="0" smtClean="0">
              <a:solidFill>
                <a:srgbClr val="FF0000"/>
              </a:solidFill>
              <a:latin typeface="Times New Roman" panose="02020603050405020304" pitchFamily="18" charset="0"/>
            </a:endParaRPr>
          </a:p>
        </p:txBody>
      </p:sp>
      <p:sp>
        <p:nvSpPr>
          <p:cNvPr id="5" name="灯片编号占位符 4"/>
          <p:cNvSpPr>
            <a:spLocks noGrp="1"/>
          </p:cNvSpPr>
          <p:nvPr>
            <p:ph type="sldNum" sz="quarter" idx="12"/>
          </p:nvPr>
        </p:nvSpPr>
        <p:spPr/>
        <p:txBody>
          <a:bodyPr/>
          <a:p>
            <a:fld id="{9A0DB2DC-4C9A-4742-B13C-FB6460FD3503}" type="slidenum">
              <a:rPr lang="zh-CN" altLang="en-US" b="1" dirty="0"/>
            </a:fld>
            <a:endParaRPr lang="zh-CN" altLang="en-US" b="1" dirty="0"/>
          </a:p>
        </p:txBody>
      </p:sp>
      <p:grpSp>
        <p:nvGrpSpPr>
          <p:cNvPr id="8" name="组合 7"/>
          <p:cNvGrpSpPr/>
          <p:nvPr/>
        </p:nvGrpSpPr>
        <p:grpSpPr>
          <a:xfrm>
            <a:off x="1939925" y="787400"/>
            <a:ext cx="4968875" cy="4308475"/>
            <a:chOff x="3055" y="1240"/>
            <a:chExt cx="7825" cy="6785"/>
          </a:xfrm>
        </p:grpSpPr>
        <p:pic>
          <p:nvPicPr>
            <p:cNvPr id="2" name="内容占位符 26627"/>
            <p:cNvPicPr/>
            <p:nvPr/>
          </p:nvPicPr>
          <p:blipFill>
            <a:blip r:embed="rId1"/>
            <a:stretch>
              <a:fillRect/>
            </a:stretch>
          </p:blipFill>
          <p:spPr>
            <a:xfrm>
              <a:off x="3055" y="1240"/>
              <a:ext cx="7825" cy="6785"/>
            </a:xfrm>
            <a:prstGeom prst="rect">
              <a:avLst/>
            </a:prstGeom>
            <a:noFill/>
            <a:ln w="38100">
              <a:noFill/>
              <a:miter/>
            </a:ln>
          </p:spPr>
        </p:pic>
        <p:sp>
          <p:nvSpPr>
            <p:cNvPr id="23" name="文本框 22"/>
            <p:cNvSpPr txBox="1"/>
            <p:nvPr>
              <p:custDataLst>
                <p:tags r:id="rId2"/>
              </p:custDataLst>
            </p:nvPr>
          </p:nvSpPr>
          <p:spPr>
            <a:xfrm>
              <a:off x="9669" y="5465"/>
              <a:ext cx="1091" cy="531"/>
            </a:xfrm>
            <a:prstGeom prst="rect">
              <a:avLst/>
            </a:prstGeom>
            <a:solidFill>
              <a:schemeClr val="bg1"/>
            </a:solidFill>
          </p:spPr>
          <p:txBody>
            <a:bodyPr wrap="square" rtlCol="0" anchor="t">
              <a:spAutoFit/>
            </a:bodyPr>
            <a:p>
              <a:pPr marL="0" indent="0">
                <a:lnSpc>
                  <a:spcPct val="80000"/>
                </a:lnSpc>
                <a:spcBef>
                  <a:spcPts val="0"/>
                </a:spcBef>
                <a:spcAft>
                  <a:spcPts val="0"/>
                </a:spcAft>
                <a:buNone/>
              </a:pPr>
              <a:r>
                <a:rPr kumimoji="0" lang="en-US" altLang="zh-CN" sz="2000" b="1" i="1" noProof="0" dirty="0">
                  <a:ln>
                    <a:noFill/>
                  </a:ln>
                  <a:solidFill>
                    <a:srgbClr val="000000"/>
                  </a:solidFill>
                  <a:effectLst/>
                  <a:uLnTx/>
                  <a:uFillTx/>
                  <a:latin typeface="Times New Roman" panose="02020603050405020304"/>
                  <a:cs typeface="Times New Roman" panose="02020603050405020304" pitchFamily="18" charset="0"/>
                  <a:sym typeface="+mn-ea"/>
                </a:rPr>
                <a:t>u</a:t>
              </a:r>
              <a:r>
                <a:rPr kumimoji="0" lang="en-US" altLang="zh-CN" sz="2000" b="1" baseline="-25000" noProof="0" dirty="0">
                  <a:ln>
                    <a:noFill/>
                  </a:ln>
                  <a:solidFill>
                    <a:srgbClr val="000000"/>
                  </a:solidFill>
                  <a:effectLst/>
                  <a:uLnTx/>
                  <a:uFillTx/>
                  <a:latin typeface="Times New Roman" panose="02020603050405020304"/>
                  <a:cs typeface="Times New Roman" panose="02020603050405020304" pitchFamily="18" charset="0"/>
                  <a:sym typeface="+mn-ea"/>
                </a:rPr>
                <a:t>BE</a:t>
              </a:r>
              <a:endParaRPr kumimoji="0" lang="en-US" altLang="zh-CN" sz="2000" b="1" noProof="0" dirty="0" smtClean="0">
                <a:ln>
                  <a:noFill/>
                </a:ln>
                <a:solidFill>
                  <a:srgbClr val="000000"/>
                </a:solidFill>
                <a:effectLst/>
                <a:uLnTx/>
                <a:uFillTx/>
                <a:latin typeface="Times New Roman" panose="02020603050405020304"/>
                <a:cs typeface="Times New Roman" panose="02020603050405020304" pitchFamily="18" charset="0"/>
                <a:sym typeface="+mn-ea"/>
              </a:endParaRPr>
            </a:p>
          </p:txBody>
        </p:sp>
        <p:sp>
          <p:nvSpPr>
            <p:cNvPr id="6" name="文本框 5"/>
            <p:cNvSpPr txBox="1"/>
            <p:nvPr>
              <p:custDataLst>
                <p:tags r:id="rId3"/>
              </p:custDataLst>
            </p:nvPr>
          </p:nvSpPr>
          <p:spPr>
            <a:xfrm>
              <a:off x="9711" y="6298"/>
              <a:ext cx="1091" cy="531"/>
            </a:xfrm>
            <a:prstGeom prst="rect">
              <a:avLst/>
            </a:prstGeom>
            <a:solidFill>
              <a:schemeClr val="bg1"/>
            </a:solidFill>
          </p:spPr>
          <p:txBody>
            <a:bodyPr wrap="square" rtlCol="0" anchor="t">
              <a:spAutoFit/>
            </a:bodyPr>
            <a:p>
              <a:pPr marL="0" indent="0">
                <a:lnSpc>
                  <a:spcPct val="80000"/>
                </a:lnSpc>
                <a:spcBef>
                  <a:spcPts val="0"/>
                </a:spcBef>
                <a:spcAft>
                  <a:spcPts val="0"/>
                </a:spcAft>
                <a:buNone/>
              </a:pPr>
              <a:r>
                <a:rPr kumimoji="0" lang="en-US" altLang="zh-CN" sz="2000" b="1" i="1" noProof="0" dirty="0">
                  <a:ln>
                    <a:noFill/>
                  </a:ln>
                  <a:solidFill>
                    <a:srgbClr val="000000"/>
                  </a:solidFill>
                  <a:effectLst/>
                  <a:uLnTx/>
                  <a:uFillTx/>
                  <a:latin typeface="Times New Roman" panose="02020603050405020304"/>
                  <a:cs typeface="Times New Roman" panose="02020603050405020304" pitchFamily="18" charset="0"/>
                  <a:sym typeface="+mn-ea"/>
                </a:rPr>
                <a:t>u</a:t>
              </a:r>
              <a:r>
                <a:rPr kumimoji="0" lang="en-US" altLang="zh-CN" sz="2000" b="1" baseline="-25000" noProof="0" dirty="0">
                  <a:ln>
                    <a:noFill/>
                  </a:ln>
                  <a:solidFill>
                    <a:srgbClr val="000000"/>
                  </a:solidFill>
                  <a:effectLst/>
                  <a:uLnTx/>
                  <a:uFillTx/>
                  <a:latin typeface="Times New Roman" panose="02020603050405020304"/>
                  <a:cs typeface="Times New Roman" panose="02020603050405020304" pitchFamily="18" charset="0"/>
                  <a:sym typeface="+mn-ea"/>
                </a:rPr>
                <a:t>BE</a:t>
              </a:r>
              <a:endParaRPr kumimoji="0" lang="en-US" altLang="zh-CN" sz="2000" b="1" noProof="0" dirty="0" smtClean="0">
                <a:ln>
                  <a:noFill/>
                </a:ln>
                <a:solidFill>
                  <a:srgbClr val="000000"/>
                </a:solidFill>
                <a:effectLst/>
                <a:uLnTx/>
                <a:uFillTx/>
                <a:latin typeface="Times New Roman" panose="02020603050405020304"/>
                <a:cs typeface="Times New Roman" panose="02020603050405020304" pitchFamily="18" charset="0"/>
                <a:sym typeface="+mn-ea"/>
              </a:endParaRPr>
            </a:p>
          </p:txBody>
        </p:sp>
        <p:sp>
          <p:nvSpPr>
            <p:cNvPr id="7" name="文本框 6"/>
            <p:cNvSpPr txBox="1"/>
            <p:nvPr>
              <p:custDataLst>
                <p:tags r:id="rId4"/>
              </p:custDataLst>
            </p:nvPr>
          </p:nvSpPr>
          <p:spPr>
            <a:xfrm>
              <a:off x="7435" y="5453"/>
              <a:ext cx="1692" cy="531"/>
            </a:xfrm>
            <a:prstGeom prst="rect">
              <a:avLst/>
            </a:prstGeom>
            <a:solidFill>
              <a:schemeClr val="bg1"/>
            </a:solidFill>
          </p:spPr>
          <p:txBody>
            <a:bodyPr wrap="square" rtlCol="0" anchor="t">
              <a:spAutoFit/>
            </a:bodyPr>
            <a:p>
              <a:pPr marL="0" indent="0" algn="r">
                <a:lnSpc>
                  <a:spcPct val="80000"/>
                </a:lnSpc>
                <a:spcBef>
                  <a:spcPts val="0"/>
                </a:spcBef>
                <a:spcAft>
                  <a:spcPts val="0"/>
                </a:spcAft>
                <a:buNone/>
              </a:pPr>
              <a:r>
                <a:rPr kumimoji="0" lang="en-US" altLang="zh-CN" sz="2000" b="1" i="1" noProof="0" dirty="0">
                  <a:ln>
                    <a:noFill/>
                  </a:ln>
                  <a:solidFill>
                    <a:srgbClr val="0000FF"/>
                  </a:solidFill>
                  <a:effectLst/>
                  <a:uLnTx/>
                  <a:uFillTx/>
                  <a:latin typeface="Times New Roman" panose="02020603050405020304"/>
                  <a:cs typeface="Times New Roman" panose="02020603050405020304" pitchFamily="18" charset="0"/>
                  <a:sym typeface="+mn-ea"/>
                </a:rPr>
                <a:t>U</a:t>
              </a:r>
              <a:r>
                <a:rPr kumimoji="0" lang="en-US" altLang="zh-CN" sz="2000" b="1" baseline="-25000" noProof="0" dirty="0">
                  <a:ln>
                    <a:noFill/>
                  </a:ln>
                  <a:solidFill>
                    <a:srgbClr val="0000FF"/>
                  </a:solidFill>
                  <a:effectLst/>
                  <a:uLnTx/>
                  <a:uFillTx/>
                  <a:latin typeface="Times New Roman" panose="02020603050405020304"/>
                  <a:cs typeface="Times New Roman" panose="02020603050405020304" pitchFamily="18" charset="0"/>
                  <a:sym typeface="+mn-ea"/>
                </a:rPr>
                <a:t>BEQ</a:t>
              </a:r>
              <a:endParaRPr kumimoji="0" lang="en-US" altLang="zh-CN" sz="2000" b="1" baseline="-25000" noProof="0" dirty="0" smtClean="0">
                <a:ln>
                  <a:noFill/>
                </a:ln>
                <a:solidFill>
                  <a:srgbClr val="0000FF"/>
                </a:solidFill>
                <a:effectLst/>
                <a:uLnTx/>
                <a:uFillTx/>
                <a:latin typeface="Times New Roman" panose="02020603050405020304"/>
                <a:cs typeface="Times New Roman" panose="02020603050405020304" pitchFamily="18" charset="0"/>
                <a:sym typeface="+mn-ea"/>
              </a:endParaRPr>
            </a:p>
          </p:txBody>
        </p:sp>
      </p:grpSp>
      <p:sp>
        <p:nvSpPr>
          <p:cNvPr id="9" name="椭圆 8"/>
          <p:cNvSpPr>
            <a:spLocks noChangeAspect="1"/>
          </p:cNvSpPr>
          <p:nvPr>
            <p:custDataLst>
              <p:tags r:id="rId5"/>
            </p:custDataLst>
          </p:nvPr>
        </p:nvSpPr>
        <p:spPr>
          <a:xfrm>
            <a:off x="5724525" y="3357245"/>
            <a:ext cx="144145" cy="143827"/>
          </a:xfrm>
          <a:prstGeom prst="ellipse">
            <a:avLst/>
          </a:prstGeom>
          <a:solidFill>
            <a:srgbClr val="0000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椭圆 9"/>
          <p:cNvSpPr>
            <a:spLocks noChangeAspect="1"/>
          </p:cNvSpPr>
          <p:nvPr>
            <p:custDataLst>
              <p:tags r:id="rId6"/>
            </p:custDataLst>
          </p:nvPr>
        </p:nvSpPr>
        <p:spPr>
          <a:xfrm>
            <a:off x="5730240" y="2383155"/>
            <a:ext cx="144145" cy="143827"/>
          </a:xfrm>
          <a:prstGeom prst="ellipse">
            <a:avLst/>
          </a:prstGeom>
          <a:solidFill>
            <a:srgbClr val="0000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4693"/>
          <p:cNvSpPr txBox="1"/>
          <p:nvPr/>
        </p:nvSpPr>
        <p:spPr>
          <a:xfrm>
            <a:off x="1334770" y="4292327"/>
            <a:ext cx="3455987" cy="1050290"/>
          </a:xfrm>
          <a:prstGeom prst="rect">
            <a:avLst/>
          </a:prstGeom>
          <a:noFill/>
          <a:ln w="9525" cap="flat" cmpd="sng">
            <a:solidFill>
              <a:srgbClr val="FFFFFF"/>
            </a:solidFill>
            <a:prstDash val="solid"/>
            <a:miter/>
            <a:headEnd type="none" w="med" len="med"/>
            <a:tailEnd type="none" w="med" len="med"/>
          </a:ln>
        </p:spPr>
        <p:txBody>
          <a:bodyPr>
            <a:spAutoFit/>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9pPr>
          </a:lstStyle>
          <a:p>
            <a:pPr>
              <a:lnSpc>
                <a:spcPct val="130000"/>
              </a:lnSpc>
            </a:pPr>
            <a:r>
              <a:rPr lang="en-US" altLang="zh-CN" i="1" dirty="0" err="1" smtClean="0">
                <a:solidFill>
                  <a:schemeClr val="tx1"/>
                </a:solidFill>
                <a:latin typeface="Times New Roman" panose="02020603050405020304" pitchFamily="18" charset="0"/>
                <a:cs typeface="Times New Roman" panose="02020603050405020304" pitchFamily="18" charset="0"/>
              </a:rPr>
              <a:t>u</a:t>
            </a:r>
            <a:r>
              <a:rPr lang="en-US" altLang="zh-CN" baseline="-25000" dirty="0" err="1" smtClean="0">
                <a:solidFill>
                  <a:schemeClr val="tx1"/>
                </a:solidFill>
                <a:latin typeface="Times New Roman" panose="02020603050405020304" pitchFamily="18" charset="0"/>
                <a:cs typeface="Times New Roman" panose="02020603050405020304" pitchFamily="18" charset="0"/>
              </a:rPr>
              <a:t>CE</a:t>
            </a:r>
            <a:r>
              <a:rPr lang="en-US" altLang="zh-CN" dirty="0" smtClean="0">
                <a:solidFill>
                  <a:schemeClr val="tx1"/>
                </a:solidFill>
                <a:latin typeface="Times New Roman" panose="02020603050405020304" pitchFamily="18" charset="0"/>
                <a:cs typeface="Times New Roman" panose="02020603050405020304" pitchFamily="18" charset="0"/>
              </a:rPr>
              <a:t>=</a:t>
            </a:r>
            <a:r>
              <a:rPr lang="en-US" altLang="zh-CN" i="1" dirty="0" err="1" smtClean="0">
                <a:solidFill>
                  <a:schemeClr val="tx1"/>
                </a:solidFill>
                <a:latin typeface="Times New Roman" panose="02020603050405020304" pitchFamily="18" charset="0"/>
                <a:cs typeface="Times New Roman" panose="02020603050405020304" pitchFamily="18" charset="0"/>
              </a:rPr>
              <a:t>U</a:t>
            </a:r>
            <a:r>
              <a:rPr lang="en-US" altLang="zh-CN" baseline="-25000" dirty="0" err="1" smtClean="0">
                <a:solidFill>
                  <a:schemeClr val="tx1"/>
                </a:solidFill>
                <a:latin typeface="Times New Roman" panose="02020603050405020304" pitchFamily="18" charset="0"/>
                <a:cs typeface="Times New Roman" panose="02020603050405020304" pitchFamily="18" charset="0"/>
              </a:rPr>
              <a:t>CEQ</a:t>
            </a:r>
            <a:r>
              <a:rPr lang="en-US" altLang="zh-CN" dirty="0" err="1" smtClean="0">
                <a:solidFill>
                  <a:schemeClr val="tx1"/>
                </a:solidFill>
                <a:latin typeface="Times New Roman" panose="02020603050405020304" pitchFamily="18" charset="0"/>
                <a:cs typeface="Times New Roman" panose="02020603050405020304" pitchFamily="18" charset="0"/>
              </a:rPr>
              <a:t>+Δ</a:t>
            </a:r>
            <a:r>
              <a:rPr lang="en-US" altLang="zh-CN" i="1" dirty="0" err="1" smtClean="0">
                <a:solidFill>
                  <a:schemeClr val="tx1"/>
                </a:solidFill>
                <a:latin typeface="Times New Roman" panose="02020603050405020304" pitchFamily="18" charset="0"/>
                <a:cs typeface="Times New Roman" panose="02020603050405020304" pitchFamily="18" charset="0"/>
              </a:rPr>
              <a:t>u</a:t>
            </a:r>
            <a:r>
              <a:rPr lang="en-US" altLang="zh-CN" baseline="-25000" dirty="0" err="1" smtClean="0">
                <a:solidFill>
                  <a:schemeClr val="tx1"/>
                </a:solidFill>
                <a:latin typeface="Times New Roman" panose="02020603050405020304" pitchFamily="18" charset="0"/>
                <a:cs typeface="Times New Roman" panose="02020603050405020304" pitchFamily="18" charset="0"/>
              </a:rPr>
              <a:t>CE</a:t>
            </a:r>
            <a:endParaRPr lang="en-US" altLang="zh-CN" baseline="-25000" dirty="0">
              <a:solidFill>
                <a:schemeClr val="tx1"/>
              </a:solidFill>
              <a:latin typeface="Times New Roman" panose="02020603050405020304" pitchFamily="18" charset="0"/>
              <a:cs typeface="Times New Roman" panose="02020603050405020304" pitchFamily="18" charset="0"/>
            </a:endParaRPr>
          </a:p>
          <a:p>
            <a:pPr>
              <a:lnSpc>
                <a:spcPct val="130000"/>
              </a:lnSpc>
            </a:pPr>
            <a:r>
              <a:rPr lang="en-US" altLang="zh-CN" dirty="0">
                <a:solidFill>
                  <a:schemeClr val="tx1"/>
                </a:solidFill>
                <a:latin typeface="Times New Roman" panose="02020603050405020304" pitchFamily="18" charset="0"/>
                <a:cs typeface="Times New Roman" panose="02020603050405020304" pitchFamily="18" charset="0"/>
              </a:rPr>
              <a:t>     =</a:t>
            </a:r>
            <a:r>
              <a:rPr lang="en-US" altLang="zh-CN" i="1" dirty="0">
                <a:solidFill>
                  <a:schemeClr val="tx1"/>
                </a:solidFill>
                <a:latin typeface="Times New Roman" panose="02020603050405020304" pitchFamily="18" charset="0"/>
                <a:cs typeface="Times New Roman" panose="02020603050405020304" pitchFamily="18" charset="0"/>
              </a:rPr>
              <a:t>U</a:t>
            </a:r>
            <a:r>
              <a:rPr lang="en-US" altLang="zh-CN" baseline="-25000" dirty="0">
                <a:solidFill>
                  <a:schemeClr val="tx1"/>
                </a:solidFill>
                <a:latin typeface="Times New Roman" panose="02020603050405020304" pitchFamily="18" charset="0"/>
                <a:cs typeface="Times New Roman" panose="02020603050405020304" pitchFamily="18" charset="0"/>
              </a:rPr>
              <a:t>CEQ</a:t>
            </a:r>
            <a:r>
              <a:rPr lang="en-US" altLang="zh-CN" dirty="0">
                <a:solidFill>
                  <a:schemeClr val="tx1"/>
                </a:solidFill>
                <a:latin typeface="Times New Roman" panose="02020603050405020304" pitchFamily="18" charset="0"/>
                <a:cs typeface="Times New Roman" panose="02020603050405020304" pitchFamily="18" charset="0"/>
              </a:rPr>
              <a:t>+ (- </a:t>
            </a:r>
            <a:r>
              <a:rPr lang="en-US" altLang="zh-CN" dirty="0" err="1" smtClean="0">
                <a:solidFill>
                  <a:schemeClr val="tx1"/>
                </a:solidFill>
                <a:latin typeface="Times New Roman" panose="02020603050405020304" pitchFamily="18" charset="0"/>
                <a:cs typeface="Times New Roman" panose="02020603050405020304" pitchFamily="18" charset="0"/>
              </a:rPr>
              <a:t>Δ</a:t>
            </a:r>
            <a:r>
              <a:rPr lang="en-US" altLang="zh-CN" i="1" dirty="0" err="1" smtClean="0">
                <a:solidFill>
                  <a:schemeClr val="tx1"/>
                </a:solidFill>
                <a:latin typeface="Times New Roman" panose="02020603050405020304" pitchFamily="18" charset="0"/>
                <a:cs typeface="Times New Roman" panose="02020603050405020304" pitchFamily="18" charset="0"/>
              </a:rPr>
              <a:t>i</a:t>
            </a:r>
            <a:r>
              <a:rPr lang="en-US" altLang="zh-CN" baseline="-25000" dirty="0" err="1" smtClean="0">
                <a:solidFill>
                  <a:schemeClr val="tx1"/>
                </a:solidFill>
                <a:latin typeface="Times New Roman" panose="02020603050405020304" pitchFamily="18" charset="0"/>
                <a:cs typeface="Times New Roman" panose="02020603050405020304" pitchFamily="18" charset="0"/>
              </a:rPr>
              <a:t>C</a:t>
            </a:r>
            <a:r>
              <a:rPr lang="en-US" altLang="zh-CN" i="1" dirty="0" err="1" smtClean="0">
                <a:solidFill>
                  <a:srgbClr val="0000FF"/>
                </a:solidFill>
                <a:highlight>
                  <a:srgbClr val="FFFF00"/>
                </a:highlight>
                <a:latin typeface="Times New Roman" panose="02020603050405020304" pitchFamily="18" charset="0"/>
                <a:cs typeface="Times New Roman" panose="02020603050405020304" pitchFamily="18" charset="0"/>
              </a:rPr>
              <a:t>R</a:t>
            </a:r>
            <a:r>
              <a:rPr lang="en-US" altLang="zh-CN" baseline="-25000" dirty="0" err="1" smtClean="0">
                <a:solidFill>
                  <a:srgbClr val="0000FF"/>
                </a:solidFill>
                <a:highlight>
                  <a:srgbClr val="FFFF00"/>
                </a:highlight>
                <a:latin typeface="Times New Roman" panose="02020603050405020304" pitchFamily="18" charset="0"/>
                <a:cs typeface="Times New Roman" panose="02020603050405020304" pitchFamily="18" charset="0"/>
              </a:rPr>
              <a:t>L</a:t>
            </a:r>
            <a:r>
              <a:rPr lang="en-US" altLang="zh-CN" dirty="0">
                <a:solidFill>
                  <a:srgbClr val="0000FF"/>
                </a:solidFill>
                <a:highlight>
                  <a:srgbClr val="FFFF00"/>
                </a:highlight>
                <a:latin typeface="Times New Roman" panose="02020603050405020304" pitchFamily="18" charset="0"/>
                <a:cs typeface="Times New Roman" panose="02020603050405020304" pitchFamily="18" charset="0"/>
              </a:rPr>
              <a:t>’</a:t>
            </a:r>
            <a:r>
              <a:rPr lang="en-US" altLang="zh-CN" dirty="0">
                <a:solidFill>
                  <a:schemeClr val="tx1"/>
                </a:solidFill>
                <a:latin typeface="Times New Roman" panose="02020603050405020304" pitchFamily="18" charset="0"/>
                <a:cs typeface="Times New Roman" panose="02020603050405020304" pitchFamily="18" charset="0"/>
              </a:rPr>
              <a:t>)        </a:t>
            </a:r>
            <a:endParaRPr lang="en-US" altLang="zh-CN" dirty="0">
              <a:solidFill>
                <a:schemeClr val="tx1"/>
              </a:solidFill>
              <a:latin typeface="Times New Roman" panose="02020603050405020304" pitchFamily="18" charset="0"/>
              <a:cs typeface="Times New Roman" panose="02020603050405020304" pitchFamily="18" charset="0"/>
            </a:endParaRPr>
          </a:p>
        </p:txBody>
      </p:sp>
      <p:sp>
        <p:nvSpPr>
          <p:cNvPr id="9" name="矩形 8"/>
          <p:cNvSpPr/>
          <p:nvPr/>
        </p:nvSpPr>
        <p:spPr>
          <a:xfrm>
            <a:off x="681990" y="606425"/>
            <a:ext cx="2345690" cy="570865"/>
          </a:xfrm>
          <a:prstGeom prst="rect">
            <a:avLst/>
          </a:prstGeom>
          <a:noFill/>
          <a:ln w="9525">
            <a:noFill/>
          </a:ln>
        </p:spPr>
        <p:txBody>
          <a:bodyPr wrap="square">
            <a:spAutoFit/>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9pPr>
          </a:lstStyle>
          <a:p>
            <a:pPr algn="l" eaLnBrk="1" hangingPunct="1">
              <a:lnSpc>
                <a:spcPct val="130000"/>
              </a:lnSpc>
              <a:buClrTx/>
              <a:buSzTx/>
              <a:buFontTx/>
            </a:pPr>
            <a:r>
              <a:rPr lang="zh-CN" altLang="en-US" u="sng" dirty="0" smtClean="0">
                <a:solidFill>
                  <a:srgbClr val="0000FF"/>
                </a:solidFill>
                <a:cs typeface="Times New Roman" panose="02020603050405020304" pitchFamily="18" charset="0"/>
                <a:sym typeface="+mn-ea"/>
              </a:rPr>
              <a:t>(2)</a:t>
            </a:r>
            <a:r>
              <a:rPr lang="en-US" altLang="zh-CN" u="sng" dirty="0" smtClean="0">
                <a:solidFill>
                  <a:srgbClr val="0000FF"/>
                </a:solidFill>
                <a:cs typeface="Times New Roman" panose="02020603050405020304" pitchFamily="18" charset="0"/>
                <a:sym typeface="+mn-ea"/>
              </a:rPr>
              <a:t> </a:t>
            </a:r>
            <a:r>
              <a:rPr lang="zh-CN" altLang="en-US" u="sng" dirty="0" smtClean="0">
                <a:solidFill>
                  <a:srgbClr val="0000FF"/>
                </a:solidFill>
                <a:cs typeface="Times New Roman" panose="02020603050405020304" pitchFamily="18" charset="0"/>
                <a:sym typeface="+mn-ea"/>
              </a:rPr>
              <a:t>输出回路</a:t>
            </a:r>
            <a:endParaRPr lang="zh-CN" altLang="en-US" u="sng" dirty="0" smtClean="0">
              <a:solidFill>
                <a:srgbClr val="0000FF"/>
              </a:solidFill>
              <a:cs typeface="Times New Roman" panose="02020603050405020304" pitchFamily="18" charset="0"/>
              <a:sym typeface="+mn-ea"/>
            </a:endParaRPr>
          </a:p>
        </p:txBody>
      </p:sp>
      <p:sp>
        <p:nvSpPr>
          <p:cNvPr id="10" name="矩形 9"/>
          <p:cNvSpPr/>
          <p:nvPr/>
        </p:nvSpPr>
        <p:spPr>
          <a:xfrm>
            <a:off x="539750" y="5516835"/>
            <a:ext cx="8207375" cy="1308735"/>
          </a:xfrm>
          <a:prstGeom prst="rect">
            <a:avLst/>
          </a:prstGeom>
          <a:noFill/>
          <a:ln w="9525">
            <a:noFill/>
          </a:ln>
        </p:spPr>
        <p:txBody>
          <a:bodyPr>
            <a:spAutoFit/>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9pPr>
          </a:lstStyle>
          <a:p>
            <a:pPr eaLnBrk="1" hangingPunct="1">
              <a:lnSpc>
                <a:spcPct val="110000"/>
              </a:lnSpc>
            </a:pPr>
            <a:r>
              <a:rPr lang="zh-CN" altLang="en-US" dirty="0">
                <a:solidFill>
                  <a:schemeClr val="tx1"/>
                </a:solidFill>
                <a:latin typeface="Times New Roman" panose="02020603050405020304" pitchFamily="18" charset="0"/>
                <a:cs typeface="Times New Roman" panose="02020603050405020304" pitchFamily="18" charset="0"/>
              </a:rPr>
              <a:t>此直线在输出特性曲线上做出，称输出回路的</a:t>
            </a:r>
            <a:r>
              <a:rPr lang="zh-CN" altLang="en-US" dirty="0">
                <a:solidFill>
                  <a:srgbClr val="FF0000"/>
                </a:solidFill>
                <a:latin typeface="Times New Roman" panose="02020603050405020304" pitchFamily="18" charset="0"/>
                <a:cs typeface="Times New Roman" panose="02020603050405020304" pitchFamily="18" charset="0"/>
              </a:rPr>
              <a:t>交流负载线</a:t>
            </a:r>
            <a:r>
              <a:rPr lang="zh-CN" altLang="en-US" dirty="0">
                <a:solidFill>
                  <a:schemeClr val="tx1"/>
                </a:solidFill>
                <a:latin typeface="Times New Roman" panose="02020603050405020304" pitchFamily="18" charset="0"/>
                <a:cs typeface="Times New Roman" panose="02020603050405020304" pitchFamily="18" charset="0"/>
              </a:rPr>
              <a:t>。是一条过静态工作点</a:t>
            </a:r>
            <a:r>
              <a:rPr lang="en-US" altLang="zh-CN" i="1" dirty="0">
                <a:solidFill>
                  <a:schemeClr val="tx1"/>
                </a:solidFill>
                <a:latin typeface="Times New Roman" panose="02020603050405020304" pitchFamily="18" charset="0"/>
                <a:cs typeface="Times New Roman" panose="02020603050405020304" pitchFamily="18" charset="0"/>
              </a:rPr>
              <a:t>Q</a:t>
            </a:r>
            <a:r>
              <a:rPr lang="zh-CN" altLang="en-US" dirty="0">
                <a:solidFill>
                  <a:schemeClr val="tx1"/>
                </a:solidFill>
                <a:latin typeface="Times New Roman" panose="02020603050405020304" pitchFamily="18" charset="0"/>
                <a:cs typeface="Times New Roman" panose="02020603050405020304" pitchFamily="18" charset="0"/>
              </a:rPr>
              <a:t>斜率为</a:t>
            </a:r>
            <a:r>
              <a:rPr lang="en-US" altLang="zh-CN" dirty="0">
                <a:solidFill>
                  <a:schemeClr val="tx1"/>
                </a:solidFill>
                <a:latin typeface="Times New Roman" panose="02020603050405020304" pitchFamily="18" charset="0"/>
                <a:cs typeface="Times New Roman" panose="02020603050405020304" pitchFamily="18" charset="0"/>
              </a:rPr>
              <a:t>1/</a:t>
            </a:r>
            <a:r>
              <a:rPr lang="en-US" altLang="zh-CN" i="1" dirty="0">
                <a:solidFill>
                  <a:srgbClr val="0000FF"/>
                </a:solidFill>
                <a:highlight>
                  <a:srgbClr val="FFFF00"/>
                </a:highlight>
                <a:latin typeface="Times New Roman" panose="02020603050405020304" pitchFamily="18" charset="0"/>
                <a:cs typeface="Times New Roman" panose="02020603050405020304" pitchFamily="18" charset="0"/>
              </a:rPr>
              <a:t>R</a:t>
            </a:r>
            <a:r>
              <a:rPr lang="en-US" altLang="zh-CN" baseline="-25000" dirty="0">
                <a:solidFill>
                  <a:srgbClr val="0000FF"/>
                </a:solidFill>
                <a:highlight>
                  <a:srgbClr val="FFFF00"/>
                </a:highlight>
                <a:latin typeface="Times New Roman" panose="02020603050405020304" pitchFamily="18" charset="0"/>
                <a:cs typeface="Times New Roman" panose="02020603050405020304" pitchFamily="18" charset="0"/>
              </a:rPr>
              <a:t>L</a:t>
            </a:r>
            <a:r>
              <a:rPr lang="en-US" altLang="zh-CN" dirty="0">
                <a:solidFill>
                  <a:srgbClr val="0000FF"/>
                </a:solidFill>
                <a:highlight>
                  <a:srgbClr val="FFFF00"/>
                </a:highlight>
                <a:latin typeface="Times New Roman" panose="02020603050405020304" pitchFamily="18" charset="0"/>
                <a:cs typeface="Times New Roman" panose="02020603050405020304" pitchFamily="18" charset="0"/>
              </a:rPr>
              <a:t>’</a:t>
            </a:r>
            <a:r>
              <a:rPr lang="zh-CN" altLang="en-US" dirty="0">
                <a:solidFill>
                  <a:schemeClr val="tx1"/>
                </a:solidFill>
                <a:latin typeface="Times New Roman" panose="02020603050405020304" pitchFamily="18" charset="0"/>
                <a:cs typeface="Times New Roman" panose="02020603050405020304" pitchFamily="18" charset="0"/>
              </a:rPr>
              <a:t>的直线。瞬时工作点为两线的交点。</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p>
            <a:fld id="{9A0DB2DC-4C9A-4742-B13C-FB6460FD3503}" type="slidenum">
              <a:rPr lang="zh-CN" altLang="en-US" b="1" dirty="0"/>
            </a:fld>
            <a:endParaRPr lang="zh-CN" altLang="en-US" b="1" dirty="0"/>
          </a:p>
        </p:txBody>
      </p:sp>
      <p:grpSp>
        <p:nvGrpSpPr>
          <p:cNvPr id="3" name="组合 2"/>
          <p:cNvGrpSpPr/>
          <p:nvPr/>
        </p:nvGrpSpPr>
        <p:grpSpPr>
          <a:xfrm>
            <a:off x="126365" y="1271905"/>
            <a:ext cx="4377055" cy="2764155"/>
            <a:chOff x="7313" y="4767"/>
            <a:chExt cx="6893" cy="4353"/>
          </a:xfrm>
        </p:grpSpPr>
        <p:pic>
          <p:nvPicPr>
            <p:cNvPr id="12" name="内容占位符 16407"/>
            <p:cNvPicPr/>
            <p:nvPr>
              <p:custDataLst>
                <p:tags r:id="rId1"/>
              </p:custDataLst>
            </p:nvPr>
          </p:nvPicPr>
          <p:blipFill>
            <a:blip r:embed="rId2"/>
            <a:stretch>
              <a:fillRect/>
            </a:stretch>
          </p:blipFill>
          <p:spPr>
            <a:xfrm>
              <a:off x="7824" y="4767"/>
              <a:ext cx="6382" cy="4353"/>
            </a:xfrm>
            <a:prstGeom prst="rect">
              <a:avLst/>
            </a:prstGeom>
            <a:solidFill>
              <a:srgbClr val="FFFFCC">
                <a:alpha val="100000"/>
              </a:srgbClr>
            </a:solidFill>
            <a:ln w="38100">
              <a:noFill/>
              <a:miter/>
            </a:ln>
          </p:spPr>
        </p:pic>
        <p:sp>
          <p:nvSpPr>
            <p:cNvPr id="13" name="文本框 12"/>
            <p:cNvSpPr txBox="1"/>
            <p:nvPr>
              <p:custDataLst>
                <p:tags r:id="rId3"/>
              </p:custDataLst>
            </p:nvPr>
          </p:nvSpPr>
          <p:spPr>
            <a:xfrm>
              <a:off x="7313" y="7555"/>
              <a:ext cx="1101" cy="608"/>
            </a:xfrm>
            <a:prstGeom prst="rect">
              <a:avLst/>
            </a:prstGeom>
            <a:solidFill>
              <a:schemeClr val="bg1"/>
            </a:solidFill>
          </p:spPr>
          <p:txBody>
            <a:bodyPr wrap="square" rtlCol="0">
              <a:spAutoFit/>
            </a:bodyPr>
            <a:p>
              <a:pPr marL="0" indent="0" algn="r" latinLnBrk="0">
                <a:lnSpc>
                  <a:spcPct val="80000"/>
                </a:lnSpc>
                <a:buNone/>
              </a:pPr>
              <a:r>
                <a:rPr lang="en-US" altLang="zh-CN" sz="2400" b="1" i="1" dirty="0" smtClean="0">
                  <a:solidFill>
                    <a:srgbClr val="0000FF"/>
                  </a:solidFill>
                  <a:latin typeface="Times New Roman" panose="02020603050405020304" pitchFamily="18" charset="0"/>
                  <a:cs typeface="Times New Roman" panose="02020603050405020304" pitchFamily="18" charset="0"/>
                </a:rPr>
                <a:t>u</a:t>
              </a:r>
              <a:r>
                <a:rPr lang="en-US" altLang="zh-CN" sz="2400" b="1" baseline="-25000" dirty="0" smtClean="0">
                  <a:solidFill>
                    <a:srgbClr val="0000FF"/>
                  </a:solidFill>
                  <a:latin typeface="Times New Roman" panose="02020603050405020304" pitchFamily="18" charset="0"/>
                  <a:cs typeface="Times New Roman" panose="02020603050405020304" pitchFamily="18" charset="0"/>
                </a:rPr>
                <a:t>i</a:t>
              </a:r>
              <a:endParaRPr lang="en-US" altLang="zh-CN" sz="2400" b="1" baseline="-25000" dirty="0" smtClean="0">
                <a:solidFill>
                  <a:srgbClr val="0000FF"/>
                </a:solidFill>
                <a:latin typeface="Times New Roman" panose="02020603050405020304" pitchFamily="18" charset="0"/>
                <a:cs typeface="Times New Roman" panose="02020603050405020304" pitchFamily="18" charset="0"/>
              </a:endParaRPr>
            </a:p>
          </p:txBody>
        </p:sp>
        <p:sp>
          <p:nvSpPr>
            <p:cNvPr id="14" name="文本框 13"/>
            <p:cNvSpPr txBox="1"/>
            <p:nvPr>
              <p:custDataLst>
                <p:tags r:id="rId4"/>
              </p:custDataLst>
            </p:nvPr>
          </p:nvSpPr>
          <p:spPr>
            <a:xfrm>
              <a:off x="13211" y="7215"/>
              <a:ext cx="856" cy="608"/>
            </a:xfrm>
            <a:prstGeom prst="rect">
              <a:avLst/>
            </a:prstGeom>
            <a:solidFill>
              <a:schemeClr val="bg1"/>
            </a:solidFill>
          </p:spPr>
          <p:txBody>
            <a:bodyPr wrap="square" rtlCol="0">
              <a:spAutoFit/>
            </a:bodyPr>
            <a:p>
              <a:pPr marL="0" indent="0" latinLnBrk="0">
                <a:lnSpc>
                  <a:spcPct val="80000"/>
                </a:lnSpc>
                <a:buNone/>
              </a:pPr>
              <a:r>
                <a:rPr lang="en-US" altLang="zh-CN" sz="2400" b="1" i="1" dirty="0" smtClean="0">
                  <a:solidFill>
                    <a:srgbClr val="FF0000"/>
                  </a:solidFill>
                  <a:latin typeface="Times New Roman" panose="02020603050405020304" pitchFamily="18" charset="0"/>
                  <a:cs typeface="Times New Roman" panose="02020603050405020304" pitchFamily="18" charset="0"/>
                </a:rPr>
                <a:t>u</a:t>
              </a:r>
              <a:r>
                <a:rPr lang="en-US" altLang="zh-CN" sz="2400" b="1" baseline="-25000" dirty="0" smtClean="0">
                  <a:solidFill>
                    <a:srgbClr val="FF0000"/>
                  </a:solidFill>
                  <a:latin typeface="Times New Roman" panose="02020603050405020304" pitchFamily="18" charset="0"/>
                  <a:cs typeface="Times New Roman" panose="02020603050405020304" pitchFamily="18" charset="0"/>
                </a:rPr>
                <a:t>o</a:t>
              </a:r>
              <a:endParaRPr lang="en-US" altLang="zh-CN" sz="2400" b="1" baseline="-25000" dirty="0" smtClean="0">
                <a:solidFill>
                  <a:srgbClr val="FF0000"/>
                </a:solidFill>
                <a:latin typeface="Times New Roman" panose="02020603050405020304" pitchFamily="18" charset="0"/>
                <a:cs typeface="Times New Roman" panose="02020603050405020304" pitchFamily="18" charset="0"/>
              </a:endParaRPr>
            </a:p>
          </p:txBody>
        </p:sp>
      </p:grpSp>
      <p:sp>
        <p:nvSpPr>
          <p:cNvPr id="17" name="文本框 16"/>
          <p:cNvSpPr txBox="1"/>
          <p:nvPr>
            <p:custDataLst>
              <p:tags r:id="rId5"/>
            </p:custDataLst>
          </p:nvPr>
        </p:nvSpPr>
        <p:spPr>
          <a:xfrm>
            <a:off x="1998980" y="1630680"/>
            <a:ext cx="824230" cy="398780"/>
          </a:xfrm>
          <a:prstGeom prst="rect">
            <a:avLst/>
          </a:prstGeom>
          <a:noFill/>
        </p:spPr>
        <p:txBody>
          <a:bodyPr wrap="square" rtlCol="0">
            <a:spAutoFit/>
          </a:bodyPr>
          <a:p>
            <a:r>
              <a:rPr lang="en-US" altLang="zh-CN" i="1">
                <a:solidFill>
                  <a:srgbClr val="FF0000"/>
                </a:solidFill>
                <a:latin typeface="Times New Roman" panose="02020603050405020304" pitchFamily="18" charset="0"/>
                <a:cs typeface="Times New Roman" panose="02020603050405020304" pitchFamily="18" charset="0"/>
              </a:rPr>
              <a:t>i</a:t>
            </a:r>
            <a:r>
              <a:rPr lang="en-US" altLang="zh-CN" baseline="-25000">
                <a:solidFill>
                  <a:srgbClr val="FF0000"/>
                </a:solidFill>
                <a:latin typeface="Times New Roman" panose="02020603050405020304" pitchFamily="18" charset="0"/>
                <a:cs typeface="Times New Roman" panose="02020603050405020304" pitchFamily="18" charset="0"/>
              </a:rPr>
              <a:t>C</a:t>
            </a:r>
            <a:r>
              <a:rPr lang="en-US" altLang="zh-CN">
                <a:solidFill>
                  <a:srgbClr val="FF0000"/>
                </a:solidFill>
                <a:latin typeface="Times New Roman" panose="02020603050405020304" pitchFamily="18" charset="0"/>
                <a:cs typeface="Times New Roman" panose="02020603050405020304" pitchFamily="18" charset="0"/>
                <a:sym typeface="+mn-ea"/>
              </a:rPr>
              <a:t>↓ </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18" name="文本框 17"/>
          <p:cNvSpPr txBox="1"/>
          <p:nvPr>
            <p:custDataLst>
              <p:tags r:id="rId6"/>
            </p:custDataLst>
          </p:nvPr>
        </p:nvSpPr>
        <p:spPr>
          <a:xfrm>
            <a:off x="2732723" y="2265680"/>
            <a:ext cx="553085" cy="1014730"/>
          </a:xfrm>
          <a:prstGeom prst="rect">
            <a:avLst/>
          </a:prstGeom>
          <a:noFill/>
        </p:spPr>
        <p:txBody>
          <a:bodyPr wrap="none" rtlCol="0">
            <a:spAutoFit/>
          </a:bodyPr>
          <a:p>
            <a:r>
              <a:rPr lang="en-US" altLang="zh-CN" i="1">
                <a:solidFill>
                  <a:srgbClr val="FF0000"/>
                </a:solidFill>
                <a:latin typeface="Times New Roman" panose="02020603050405020304" pitchFamily="18" charset="0"/>
                <a:cs typeface="Times New Roman" panose="02020603050405020304" pitchFamily="18" charset="0"/>
              </a:rPr>
              <a:t>+</a:t>
            </a:r>
            <a:endParaRPr lang="en-US" altLang="zh-CN" i="1">
              <a:solidFill>
                <a:srgbClr val="FF0000"/>
              </a:solidFill>
              <a:latin typeface="Times New Roman" panose="02020603050405020304" pitchFamily="18" charset="0"/>
              <a:cs typeface="Times New Roman" panose="02020603050405020304" pitchFamily="18" charset="0"/>
            </a:endParaRPr>
          </a:p>
          <a:p>
            <a:r>
              <a:rPr lang="en-US" altLang="zh-CN" i="1">
                <a:solidFill>
                  <a:srgbClr val="FF0000"/>
                </a:solidFill>
                <a:latin typeface="Times New Roman" panose="02020603050405020304" pitchFamily="18" charset="0"/>
                <a:cs typeface="Times New Roman" panose="02020603050405020304" pitchFamily="18" charset="0"/>
              </a:rPr>
              <a:t>u</a:t>
            </a:r>
            <a:r>
              <a:rPr lang="en-US" altLang="zh-CN" baseline="-25000">
                <a:solidFill>
                  <a:srgbClr val="FF0000"/>
                </a:solidFill>
                <a:latin typeface="Times New Roman" panose="02020603050405020304" pitchFamily="18" charset="0"/>
                <a:cs typeface="Times New Roman" panose="02020603050405020304" pitchFamily="18" charset="0"/>
              </a:rPr>
              <a:t>CE</a:t>
            </a:r>
            <a:endParaRPr lang="en-US" altLang="zh-CN" baseline="-25000">
              <a:solidFill>
                <a:srgbClr val="FF0000"/>
              </a:solidFill>
              <a:latin typeface="Times New Roman" panose="02020603050405020304" pitchFamily="18" charset="0"/>
              <a:cs typeface="Times New Roman" panose="02020603050405020304" pitchFamily="18" charset="0"/>
            </a:endParaRPr>
          </a:p>
          <a:p>
            <a:r>
              <a:rPr lang="en-US" altLang="zh-CN">
                <a:solidFill>
                  <a:srgbClr val="FF0000"/>
                </a:solidFill>
                <a:latin typeface="Times New Roman" panose="02020603050405020304" pitchFamily="18" charset="0"/>
                <a:cs typeface="Times New Roman" panose="02020603050405020304" pitchFamily="18" charset="0"/>
              </a:rPr>
              <a:t>-</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165907" name="线形标注 2 165906"/>
          <p:cNvSpPr/>
          <p:nvPr>
            <p:custDataLst>
              <p:tags r:id="rId7"/>
            </p:custDataLst>
          </p:nvPr>
        </p:nvSpPr>
        <p:spPr>
          <a:xfrm>
            <a:off x="4271010" y="1028065"/>
            <a:ext cx="1080770" cy="765175"/>
          </a:xfrm>
          <a:prstGeom prst="borderCallout2">
            <a:avLst>
              <a:gd name="adj1" fmla="val 103377"/>
              <a:gd name="adj2" fmla="val 16475"/>
              <a:gd name="adj3" fmla="val 157415"/>
              <a:gd name="adj4" fmla="val 8076"/>
              <a:gd name="adj5" fmla="val 233775"/>
              <a:gd name="adj6" fmla="val -10517"/>
            </a:avLst>
          </a:prstGeom>
          <a:solidFill>
            <a:srgbClr val="66FFFF"/>
          </a:solidFill>
          <a:ln w="19050" cap="flat" cmpd="sng">
            <a:solidFill>
              <a:srgbClr val="FF3300"/>
            </a:solidFill>
            <a:prstDash val="solid"/>
            <a:miter/>
            <a:headEnd type="none" w="med" len="med"/>
            <a:tailEnd type="none" w="med" len="med"/>
          </a:ln>
        </p:spPr>
        <p:txBody>
          <a:bodyPr/>
          <a:p>
            <a:pPr eaLnBrk="0" hangingPunct="0"/>
            <a:r>
              <a:rPr lang="zh-CN" altLang="en-US">
                <a:solidFill>
                  <a:srgbClr val="000000"/>
                </a:solidFill>
                <a:latin typeface="Times New Roman" panose="02020603050405020304" pitchFamily="18" charset="0"/>
              </a:rPr>
              <a:t>没有直流分量</a:t>
            </a:r>
            <a:endParaRPr lang="zh-CN" altLang="en-US">
              <a:solidFill>
                <a:srgbClr val="000000"/>
              </a:solidFill>
              <a:latin typeface="Times New Roman" panose="02020603050405020304" pitchFamily="18" charset="0"/>
            </a:endParaRPr>
          </a:p>
        </p:txBody>
      </p:sp>
      <p:sp>
        <p:nvSpPr>
          <p:cNvPr id="19" name="文本框 18"/>
          <p:cNvSpPr txBox="1"/>
          <p:nvPr/>
        </p:nvSpPr>
        <p:spPr>
          <a:xfrm>
            <a:off x="5579745" y="909320"/>
            <a:ext cx="1619885" cy="398780"/>
          </a:xfrm>
          <a:prstGeom prst="rect">
            <a:avLst/>
          </a:prstGeom>
          <a:noFill/>
        </p:spPr>
        <p:txBody>
          <a:bodyPr wrap="square" rtlCol="0" anchor="t">
            <a:spAutoFit/>
          </a:bodyPr>
          <a:p>
            <a:r>
              <a:rPr kumimoji="1" lang="zh-CN" altLang="en-US" dirty="0" smtClean="0">
                <a:solidFill>
                  <a:srgbClr val="0000FF"/>
                </a:solidFill>
                <a:latin typeface="宋体" panose="02010600030101010101" pitchFamily="2" charset="-122"/>
                <a:cs typeface="Times New Roman" panose="02020603050405020304" pitchFamily="18" charset="0"/>
                <a:sym typeface="+mn-ea"/>
              </a:rPr>
              <a:t>交流通路：</a:t>
            </a:r>
            <a:endParaRPr kumimoji="1" lang="zh-CN" altLang="en-US" dirty="0" smtClean="0">
              <a:solidFill>
                <a:srgbClr val="0000FF"/>
              </a:solidFill>
              <a:latin typeface="宋体" panose="02010600030101010101" pitchFamily="2" charset="-122"/>
              <a:cs typeface="Times New Roman" panose="02020603050405020304" pitchFamily="18" charset="0"/>
              <a:sym typeface="+mn-ea"/>
            </a:endParaRPr>
          </a:p>
        </p:txBody>
      </p:sp>
      <p:sp>
        <p:nvSpPr>
          <p:cNvPr id="20" name="圆角矩形 19"/>
          <p:cNvSpPr/>
          <p:nvPr>
            <p:custDataLst>
              <p:tags r:id="rId8"/>
            </p:custDataLst>
          </p:nvPr>
        </p:nvSpPr>
        <p:spPr>
          <a:xfrm>
            <a:off x="3210560" y="2566035"/>
            <a:ext cx="718185" cy="791845"/>
          </a:xfrm>
          <a:prstGeom prst="roundRect">
            <a:avLst/>
          </a:prstGeom>
          <a:noFill/>
          <a:ln w="19050">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24" name="组合 23"/>
          <p:cNvGrpSpPr/>
          <p:nvPr/>
        </p:nvGrpSpPr>
        <p:grpSpPr>
          <a:xfrm>
            <a:off x="5075555" y="1028065"/>
            <a:ext cx="4032250" cy="2962275"/>
            <a:chOff x="7993" y="1619"/>
            <a:chExt cx="6350" cy="4665"/>
          </a:xfrm>
        </p:grpSpPr>
        <p:grpSp>
          <p:nvGrpSpPr>
            <p:cNvPr id="6" name="组合 5"/>
            <p:cNvGrpSpPr/>
            <p:nvPr/>
          </p:nvGrpSpPr>
          <p:grpSpPr>
            <a:xfrm>
              <a:off x="7993" y="1619"/>
              <a:ext cx="6350" cy="4665"/>
              <a:chOff x="7087" y="3472"/>
              <a:chExt cx="6350" cy="4665"/>
            </a:xfrm>
          </p:grpSpPr>
          <p:pic>
            <p:nvPicPr>
              <p:cNvPr id="7" name="对象 24689"/>
              <p:cNvPicPr/>
              <p:nvPr/>
            </p:nvPicPr>
            <p:blipFill>
              <a:blip r:embed="rId9"/>
              <a:stretch>
                <a:fillRect/>
              </a:stretch>
            </p:blipFill>
            <p:spPr>
              <a:xfrm>
                <a:off x="7087" y="3472"/>
                <a:ext cx="6350" cy="4665"/>
              </a:xfrm>
              <a:prstGeom prst="rect">
                <a:avLst/>
              </a:prstGeom>
              <a:noFill/>
              <a:ln w="9525" cap="flat" cmpd="sng">
                <a:noFill/>
                <a:prstDash val="solid"/>
                <a:miter/>
                <a:headEnd type="none" w="med" len="med"/>
                <a:tailEnd type="none" w="med" len="med"/>
              </a:ln>
            </p:spPr>
          </p:pic>
          <p:sp>
            <p:nvSpPr>
              <p:cNvPr id="15" name="文本框 14"/>
              <p:cNvSpPr txBox="1"/>
              <p:nvPr>
                <p:custDataLst>
                  <p:tags r:id="rId10"/>
                </p:custDataLst>
              </p:nvPr>
            </p:nvSpPr>
            <p:spPr>
              <a:xfrm>
                <a:off x="7298" y="6534"/>
                <a:ext cx="1101" cy="608"/>
              </a:xfrm>
              <a:prstGeom prst="rect">
                <a:avLst/>
              </a:prstGeom>
              <a:solidFill>
                <a:schemeClr val="bg1"/>
              </a:solidFill>
            </p:spPr>
            <p:txBody>
              <a:bodyPr wrap="square" rtlCol="0">
                <a:spAutoFit/>
              </a:bodyPr>
              <a:p>
                <a:pPr marL="0" indent="0" algn="ctr" latinLnBrk="0">
                  <a:lnSpc>
                    <a:spcPct val="80000"/>
                  </a:lnSpc>
                  <a:buNone/>
                </a:pPr>
                <a:r>
                  <a:rPr lang="en-US" altLang="zh-CN" sz="2400" b="1" i="1" dirty="0" smtClean="0">
                    <a:solidFill>
                      <a:srgbClr val="0000FF"/>
                    </a:solidFill>
                    <a:latin typeface="Times New Roman" panose="02020603050405020304" pitchFamily="18" charset="0"/>
                    <a:cs typeface="Times New Roman" panose="02020603050405020304" pitchFamily="18" charset="0"/>
                  </a:rPr>
                  <a:t>u</a:t>
                </a:r>
                <a:r>
                  <a:rPr lang="en-US" altLang="zh-CN" sz="2400" b="1" baseline="-25000" dirty="0" smtClean="0">
                    <a:solidFill>
                      <a:srgbClr val="0000FF"/>
                    </a:solidFill>
                    <a:latin typeface="Times New Roman" panose="02020603050405020304" pitchFamily="18" charset="0"/>
                    <a:cs typeface="Times New Roman" panose="02020603050405020304" pitchFamily="18" charset="0"/>
                  </a:rPr>
                  <a:t>i</a:t>
                </a:r>
                <a:endParaRPr lang="en-US" altLang="zh-CN" sz="2400" b="1" baseline="-25000" dirty="0" smtClean="0">
                  <a:solidFill>
                    <a:srgbClr val="0000FF"/>
                  </a:solidFill>
                  <a:latin typeface="Times New Roman" panose="02020603050405020304" pitchFamily="18" charset="0"/>
                  <a:cs typeface="Times New Roman" panose="02020603050405020304" pitchFamily="18" charset="0"/>
                </a:endParaRPr>
              </a:p>
            </p:txBody>
          </p:sp>
          <p:sp>
            <p:nvSpPr>
              <p:cNvPr id="16" name="文本框 15"/>
              <p:cNvSpPr txBox="1"/>
              <p:nvPr>
                <p:custDataLst>
                  <p:tags r:id="rId11"/>
                </p:custDataLst>
              </p:nvPr>
            </p:nvSpPr>
            <p:spPr>
              <a:xfrm>
                <a:off x="12370" y="5700"/>
                <a:ext cx="856" cy="608"/>
              </a:xfrm>
              <a:prstGeom prst="rect">
                <a:avLst/>
              </a:prstGeom>
              <a:solidFill>
                <a:schemeClr val="bg1"/>
              </a:solidFill>
            </p:spPr>
            <p:txBody>
              <a:bodyPr wrap="square" rtlCol="0">
                <a:spAutoFit/>
              </a:bodyPr>
              <a:p>
                <a:pPr marL="0" indent="0" algn="ctr" latinLnBrk="0">
                  <a:lnSpc>
                    <a:spcPct val="80000"/>
                  </a:lnSpc>
                  <a:buNone/>
                </a:pPr>
                <a:r>
                  <a:rPr lang="en-US" altLang="zh-CN" sz="2400" b="1" i="1" dirty="0" smtClean="0">
                    <a:solidFill>
                      <a:srgbClr val="FF0000"/>
                    </a:solidFill>
                    <a:latin typeface="Times New Roman" panose="02020603050405020304" pitchFamily="18" charset="0"/>
                    <a:cs typeface="Times New Roman" panose="02020603050405020304" pitchFamily="18" charset="0"/>
                  </a:rPr>
                  <a:t>u</a:t>
                </a:r>
                <a:r>
                  <a:rPr lang="en-US" altLang="zh-CN" sz="2400" b="1" baseline="-25000" dirty="0" smtClean="0">
                    <a:solidFill>
                      <a:srgbClr val="FF0000"/>
                    </a:solidFill>
                    <a:latin typeface="Times New Roman" panose="02020603050405020304" pitchFamily="18" charset="0"/>
                    <a:cs typeface="Times New Roman" panose="02020603050405020304" pitchFamily="18" charset="0"/>
                  </a:rPr>
                  <a:t>o</a:t>
                </a:r>
                <a:endParaRPr lang="en-US" altLang="zh-CN" sz="2400" b="1" baseline="-25000" dirty="0" smtClean="0">
                  <a:solidFill>
                    <a:srgbClr val="FF0000"/>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custDataLst>
                  <p:tags r:id="rId12"/>
                </p:custDataLst>
              </p:nvPr>
            </p:nvPicPr>
            <p:blipFill>
              <a:blip r:embed="rId13"/>
              <a:stretch>
                <a:fillRect/>
              </a:stretch>
            </p:blipFill>
            <p:spPr>
              <a:xfrm>
                <a:off x="11209" y="5400"/>
                <a:ext cx="338" cy="863"/>
              </a:xfrm>
              <a:prstGeom prst="rect">
                <a:avLst/>
              </a:prstGeom>
            </p:spPr>
          </p:pic>
          <p:pic>
            <p:nvPicPr>
              <p:cNvPr id="5" name="图片 4"/>
              <p:cNvPicPr>
                <a:picLocks noChangeAspect="1"/>
              </p:cNvPicPr>
              <p:nvPr>
                <p:custDataLst>
                  <p:tags r:id="rId14"/>
                </p:custDataLst>
              </p:nvPr>
            </p:nvPicPr>
            <p:blipFill>
              <a:blip r:embed="rId15"/>
              <a:stretch>
                <a:fillRect/>
              </a:stretch>
            </p:blipFill>
            <p:spPr>
              <a:xfrm>
                <a:off x="12001" y="5420"/>
                <a:ext cx="398" cy="855"/>
              </a:xfrm>
              <a:prstGeom prst="rect">
                <a:avLst/>
              </a:prstGeom>
            </p:spPr>
          </p:pic>
        </p:grpSp>
        <p:pic>
          <p:nvPicPr>
            <p:cNvPr id="22" name="图片 21"/>
            <p:cNvPicPr>
              <a:picLocks noChangeAspect="1"/>
            </p:cNvPicPr>
            <p:nvPr>
              <p:custDataLst>
                <p:tags r:id="rId16"/>
              </p:custDataLst>
            </p:nvPr>
          </p:nvPicPr>
          <p:blipFill>
            <a:blip r:embed="rId17"/>
            <a:stretch>
              <a:fillRect/>
            </a:stretch>
          </p:blipFill>
          <p:spPr>
            <a:xfrm>
              <a:off x="10942" y="3473"/>
              <a:ext cx="600" cy="1317"/>
            </a:xfrm>
            <a:prstGeom prst="rect">
              <a:avLst/>
            </a:prstGeom>
          </p:spPr>
        </p:pic>
        <p:pic>
          <p:nvPicPr>
            <p:cNvPr id="23" name="图片 22"/>
            <p:cNvPicPr>
              <a:picLocks noChangeAspect="1"/>
            </p:cNvPicPr>
            <p:nvPr>
              <p:custDataLst>
                <p:tags r:id="rId18"/>
              </p:custDataLst>
            </p:nvPr>
          </p:nvPicPr>
          <p:blipFill>
            <a:blip r:embed="rId17"/>
            <a:stretch>
              <a:fillRect/>
            </a:stretch>
          </p:blipFill>
          <p:spPr>
            <a:xfrm>
              <a:off x="10737" y="3926"/>
              <a:ext cx="600" cy="270"/>
            </a:xfrm>
            <a:prstGeom prst="rect">
              <a:avLst/>
            </a:prstGeom>
          </p:spPr>
        </p:pic>
        <p:sp>
          <p:nvSpPr>
            <p:cNvPr id="21" name="文本框 20"/>
            <p:cNvSpPr txBox="1"/>
            <p:nvPr>
              <p:custDataLst>
                <p:tags r:id="rId19"/>
              </p:custDataLst>
            </p:nvPr>
          </p:nvSpPr>
          <p:spPr>
            <a:xfrm>
              <a:off x="10664" y="3262"/>
              <a:ext cx="1243" cy="1598"/>
            </a:xfrm>
            <a:prstGeom prst="rect">
              <a:avLst/>
            </a:prstGeom>
            <a:noFill/>
          </p:spPr>
          <p:txBody>
            <a:bodyPr wrap="square" rtlCol="0">
              <a:spAutoFit/>
            </a:bodyPr>
            <a:p>
              <a:pPr algn="ctr"/>
              <a:r>
                <a:rPr lang="en-US" altLang="zh-CN" i="1">
                  <a:solidFill>
                    <a:srgbClr val="FF0000"/>
                  </a:solidFill>
                  <a:latin typeface="Times New Roman" panose="02020603050405020304" pitchFamily="18" charset="0"/>
                  <a:cs typeface="Times New Roman" panose="02020603050405020304" pitchFamily="18" charset="0"/>
                </a:rPr>
                <a:t>+</a:t>
              </a:r>
              <a:endParaRPr lang="en-US" altLang="zh-CN" i="1">
                <a:solidFill>
                  <a:srgbClr val="FF0000"/>
                </a:solidFill>
                <a:latin typeface="Times New Roman" panose="02020603050405020304" pitchFamily="18" charset="0"/>
                <a:cs typeface="Times New Roman" panose="02020603050405020304" pitchFamily="18" charset="0"/>
              </a:endParaRPr>
            </a:p>
            <a:p>
              <a:pPr algn="ctr"/>
              <a:r>
                <a:rPr lang="en-US" altLang="zh-CN" dirty="0" err="1" smtClean="0">
                  <a:solidFill>
                    <a:srgbClr val="FF0000"/>
                  </a:solidFill>
                  <a:latin typeface="Times New Roman" panose="02020603050405020304" pitchFamily="18" charset="0"/>
                  <a:cs typeface="Times New Roman" panose="02020603050405020304" pitchFamily="18" charset="0"/>
                  <a:sym typeface="+mn-ea"/>
                </a:rPr>
                <a:t>Δ</a:t>
              </a:r>
              <a:r>
                <a:rPr lang="en-US" altLang="zh-CN" i="1">
                  <a:solidFill>
                    <a:srgbClr val="FF0000"/>
                  </a:solidFill>
                  <a:latin typeface="Times New Roman" panose="02020603050405020304" pitchFamily="18" charset="0"/>
                  <a:cs typeface="Times New Roman" panose="02020603050405020304" pitchFamily="18" charset="0"/>
                </a:rPr>
                <a:t>u</a:t>
              </a:r>
              <a:r>
                <a:rPr lang="en-US" altLang="zh-CN" baseline="-25000">
                  <a:solidFill>
                    <a:srgbClr val="FF0000"/>
                  </a:solidFill>
                  <a:latin typeface="Times New Roman" panose="02020603050405020304" pitchFamily="18" charset="0"/>
                  <a:cs typeface="Times New Roman" panose="02020603050405020304" pitchFamily="18" charset="0"/>
                </a:rPr>
                <a:t>CE</a:t>
              </a:r>
              <a:endParaRPr lang="en-US" altLang="zh-CN" baseline="-25000">
                <a:solidFill>
                  <a:srgbClr val="FF0000"/>
                </a:solidFill>
                <a:latin typeface="Times New Roman" panose="02020603050405020304" pitchFamily="18" charset="0"/>
                <a:cs typeface="Times New Roman" panose="02020603050405020304" pitchFamily="18" charset="0"/>
              </a:endParaRPr>
            </a:p>
            <a:p>
              <a:pPr algn="ctr"/>
              <a:r>
                <a:rPr lang="en-US" altLang="zh-CN">
                  <a:solidFill>
                    <a:srgbClr val="FF0000"/>
                  </a:solidFill>
                  <a:latin typeface="Times New Roman" panose="02020603050405020304" pitchFamily="18" charset="0"/>
                  <a:cs typeface="Times New Roman" panose="02020603050405020304" pitchFamily="18" charset="0"/>
                </a:rPr>
                <a:t>-</a:t>
              </a:r>
              <a:endParaRPr lang="en-US" altLang="zh-CN">
                <a:solidFill>
                  <a:srgbClr val="FF0000"/>
                </a:solidFill>
                <a:latin typeface="Times New Roman" panose="02020603050405020304" pitchFamily="18" charset="0"/>
                <a:cs typeface="Times New Roman" panose="02020603050405020304" pitchFamily="18" charset="0"/>
              </a:endParaRPr>
            </a:p>
          </p:txBody>
        </p:sp>
      </p:grpSp>
      <p:sp>
        <p:nvSpPr>
          <p:cNvPr id="25" name="文本框 24"/>
          <p:cNvSpPr txBox="1"/>
          <p:nvPr/>
        </p:nvSpPr>
        <p:spPr>
          <a:xfrm>
            <a:off x="5939790" y="3938905"/>
            <a:ext cx="2998470" cy="460375"/>
          </a:xfrm>
          <a:prstGeom prst="rect">
            <a:avLst/>
          </a:prstGeom>
          <a:noFill/>
        </p:spPr>
        <p:txBody>
          <a:bodyPr wrap="square" rtlCol="0" anchor="t">
            <a:spAutoFit/>
          </a:bodyPr>
          <a:p>
            <a:pPr algn="l"/>
            <a:r>
              <a:rPr lang="en-US" altLang="zh-CN" sz="2400" dirty="0" err="1" smtClean="0">
                <a:solidFill>
                  <a:srgbClr val="FF0000"/>
                </a:solidFill>
                <a:latin typeface="Times New Roman" panose="02020603050405020304" pitchFamily="18" charset="0"/>
                <a:cs typeface="Times New Roman" panose="02020603050405020304" pitchFamily="18" charset="0"/>
                <a:sym typeface="+mn-ea"/>
              </a:rPr>
              <a:t>Δ</a:t>
            </a:r>
            <a:r>
              <a:rPr lang="en-US" altLang="zh-CN" sz="2400" i="1" dirty="0" err="1" smtClean="0">
                <a:solidFill>
                  <a:srgbClr val="FF0000"/>
                </a:solidFill>
                <a:latin typeface="Times New Roman" panose="02020603050405020304" pitchFamily="18" charset="0"/>
                <a:cs typeface="Times New Roman" panose="02020603050405020304" pitchFamily="18" charset="0"/>
                <a:sym typeface="+mn-ea"/>
              </a:rPr>
              <a:t>u</a:t>
            </a:r>
            <a:r>
              <a:rPr lang="en-US" altLang="zh-CN" sz="2400" baseline="-25000" dirty="0" err="1" smtClean="0">
                <a:solidFill>
                  <a:srgbClr val="FF0000"/>
                </a:solidFill>
                <a:latin typeface="Times New Roman" panose="02020603050405020304" pitchFamily="18" charset="0"/>
                <a:cs typeface="Times New Roman" panose="02020603050405020304" pitchFamily="18" charset="0"/>
                <a:sym typeface="+mn-ea"/>
              </a:rPr>
              <a:t>CE </a:t>
            </a:r>
            <a:r>
              <a:rPr lang="en-US" altLang="zh-CN" sz="2400" dirty="0">
                <a:latin typeface="Times New Roman" panose="02020603050405020304" pitchFamily="18" charset="0"/>
                <a:cs typeface="Times New Roman" panose="02020603050405020304" pitchFamily="18" charset="0"/>
                <a:sym typeface="+mn-ea"/>
              </a:rPr>
              <a:t>= - </a:t>
            </a:r>
            <a:r>
              <a:rPr lang="en-US" altLang="zh-CN" sz="2400" dirty="0" err="1" smtClean="0">
                <a:latin typeface="Times New Roman" panose="02020603050405020304" pitchFamily="18" charset="0"/>
                <a:cs typeface="Times New Roman" panose="02020603050405020304" pitchFamily="18" charset="0"/>
                <a:sym typeface="+mn-ea"/>
              </a:rPr>
              <a:t>Δ</a:t>
            </a:r>
            <a:r>
              <a:rPr lang="en-US" altLang="zh-CN" sz="2400" i="1" dirty="0" err="1" smtClean="0">
                <a:latin typeface="Times New Roman" panose="02020603050405020304" pitchFamily="18" charset="0"/>
                <a:cs typeface="Times New Roman" panose="02020603050405020304" pitchFamily="18" charset="0"/>
                <a:sym typeface="+mn-ea"/>
              </a:rPr>
              <a:t>i</a:t>
            </a:r>
            <a:r>
              <a:rPr lang="en-US" altLang="zh-CN" sz="2400" baseline="-25000" dirty="0" err="1" smtClean="0">
                <a:latin typeface="Times New Roman" panose="02020603050405020304" pitchFamily="18" charset="0"/>
                <a:cs typeface="Times New Roman" panose="02020603050405020304" pitchFamily="18" charset="0"/>
                <a:sym typeface="+mn-ea"/>
              </a:rPr>
              <a:t>C</a:t>
            </a:r>
            <a:r>
              <a:rPr lang="en-US" altLang="zh-CN" sz="2400" dirty="0">
                <a:latin typeface="Times New Roman" panose="02020603050405020304" pitchFamily="18" charset="0"/>
                <a:cs typeface="Times New Roman" panose="02020603050405020304" pitchFamily="18" charset="0"/>
                <a:sym typeface="+mn-ea"/>
              </a:rPr>
              <a:t> (</a:t>
            </a:r>
            <a:r>
              <a:rPr lang="en-US" altLang="zh-CN" sz="2400" i="1" dirty="0">
                <a:latin typeface="Times New Roman" panose="02020603050405020304" pitchFamily="18" charset="0"/>
                <a:cs typeface="Times New Roman" panose="02020603050405020304" pitchFamily="18" charset="0"/>
                <a:sym typeface="+mn-ea"/>
              </a:rPr>
              <a:t>R</a:t>
            </a:r>
            <a:r>
              <a:rPr lang="en-US" altLang="zh-CN" sz="2400" baseline="-25000" dirty="0">
                <a:latin typeface="Times New Roman" panose="02020603050405020304" pitchFamily="18" charset="0"/>
                <a:cs typeface="Times New Roman" panose="02020603050405020304" pitchFamily="18" charset="0"/>
                <a:sym typeface="+mn-ea"/>
              </a:rPr>
              <a:t>C</a:t>
            </a:r>
            <a:r>
              <a:rPr lang="en-US" altLang="zh-CN" sz="2400" dirty="0">
                <a:latin typeface="Times New Roman" panose="02020603050405020304" pitchFamily="18" charset="0"/>
                <a:cs typeface="Times New Roman" panose="02020603050405020304" pitchFamily="18" charset="0"/>
                <a:sym typeface="+mn-ea"/>
              </a:rPr>
              <a:t>//</a:t>
            </a:r>
            <a:r>
              <a:rPr lang="en-US" altLang="zh-CN" sz="2400" i="1" dirty="0">
                <a:latin typeface="Times New Roman" panose="02020603050405020304" pitchFamily="18" charset="0"/>
                <a:cs typeface="Times New Roman" panose="02020603050405020304" pitchFamily="18" charset="0"/>
                <a:sym typeface="+mn-ea"/>
              </a:rPr>
              <a:t>R</a:t>
            </a:r>
            <a:r>
              <a:rPr lang="en-US" altLang="zh-CN" sz="2400" baseline="-25000" dirty="0">
                <a:latin typeface="Times New Roman" panose="02020603050405020304" pitchFamily="18" charset="0"/>
                <a:cs typeface="Times New Roman" panose="02020603050405020304" pitchFamily="18" charset="0"/>
                <a:sym typeface="+mn-ea"/>
              </a:rPr>
              <a:t>L</a:t>
            </a:r>
            <a:r>
              <a:rPr lang="en-US" altLang="zh-CN" sz="2400" dirty="0">
                <a:latin typeface="Times New Roman" panose="02020603050405020304" pitchFamily="18" charset="0"/>
                <a:cs typeface="Times New Roman" panose="02020603050405020304" pitchFamily="18" charset="0"/>
                <a:sym typeface="+mn-ea"/>
              </a:rPr>
              <a:t>) </a:t>
            </a:r>
            <a:endParaRPr lang="en-US" altLang="zh-CN" sz="2400" baseline="-25000" dirty="0" smtClean="0">
              <a:latin typeface="Times New Roman" panose="02020603050405020304" pitchFamily="18" charset="0"/>
              <a:cs typeface="Times New Roman" panose="02020603050405020304" pitchFamily="18" charset="0"/>
              <a:sym typeface="+mn-ea"/>
            </a:endParaRPr>
          </a:p>
        </p:txBody>
      </p:sp>
      <p:sp>
        <p:nvSpPr>
          <p:cNvPr id="26" name="文本框 24693"/>
          <p:cNvSpPr txBox="1"/>
          <p:nvPr/>
        </p:nvSpPr>
        <p:spPr>
          <a:xfrm>
            <a:off x="6297295" y="4365625"/>
            <a:ext cx="2810510" cy="1050290"/>
          </a:xfrm>
          <a:prstGeom prst="rect">
            <a:avLst/>
          </a:prstGeom>
          <a:noFill/>
          <a:ln w="9525" cap="flat" cmpd="sng">
            <a:solidFill>
              <a:srgbClr val="FFFFFF"/>
            </a:solidFill>
            <a:prstDash val="solid"/>
            <a:miter/>
            <a:headEnd type="none" w="med" len="med"/>
            <a:tailEnd type="none" w="med" len="med"/>
          </a:ln>
        </p:spPr>
        <p:txBody>
          <a:bodyPr wrap="square">
            <a:spAutoFit/>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9pPr>
          </a:lstStyle>
          <a:p>
            <a:pPr>
              <a:lnSpc>
                <a:spcPct val="130000"/>
              </a:lnSpc>
            </a:pPr>
            <a:r>
              <a:rPr lang="en-US" altLang="zh-CN" dirty="0">
                <a:solidFill>
                  <a:schemeClr val="tx1"/>
                </a:solidFill>
                <a:latin typeface="Times New Roman" panose="02020603050405020304" pitchFamily="18" charset="0"/>
                <a:cs typeface="Times New Roman" panose="02020603050405020304" pitchFamily="18" charset="0"/>
              </a:rPr>
              <a:t>     =- </a:t>
            </a:r>
            <a:r>
              <a:rPr lang="en-US" altLang="zh-CN" dirty="0" err="1" smtClean="0">
                <a:solidFill>
                  <a:schemeClr val="tx1"/>
                </a:solidFill>
                <a:latin typeface="Times New Roman" panose="02020603050405020304" pitchFamily="18" charset="0"/>
                <a:cs typeface="Times New Roman" panose="02020603050405020304" pitchFamily="18" charset="0"/>
              </a:rPr>
              <a:t>Δ</a:t>
            </a:r>
            <a:r>
              <a:rPr lang="en-US" altLang="zh-CN" i="1" dirty="0" err="1" smtClean="0">
                <a:solidFill>
                  <a:schemeClr val="tx1"/>
                </a:solidFill>
                <a:latin typeface="Times New Roman" panose="02020603050405020304" pitchFamily="18" charset="0"/>
                <a:cs typeface="Times New Roman" panose="02020603050405020304" pitchFamily="18" charset="0"/>
              </a:rPr>
              <a:t>i</a:t>
            </a:r>
            <a:r>
              <a:rPr lang="en-US" altLang="zh-CN" baseline="-25000" dirty="0" err="1" smtClean="0">
                <a:solidFill>
                  <a:schemeClr val="tx1"/>
                </a:solidFill>
                <a:latin typeface="Times New Roman" panose="02020603050405020304" pitchFamily="18" charset="0"/>
                <a:cs typeface="Times New Roman" panose="02020603050405020304" pitchFamily="18" charset="0"/>
              </a:rPr>
              <a:t>C</a:t>
            </a:r>
            <a:r>
              <a:rPr lang="en-US" altLang="zh-CN" i="1" dirty="0" err="1" smtClean="0">
                <a:solidFill>
                  <a:srgbClr val="0000FF"/>
                </a:solidFill>
                <a:highlight>
                  <a:srgbClr val="FFFF00"/>
                </a:highlight>
                <a:latin typeface="Times New Roman" panose="02020603050405020304" pitchFamily="18" charset="0"/>
                <a:cs typeface="Times New Roman" panose="02020603050405020304" pitchFamily="18" charset="0"/>
              </a:rPr>
              <a:t>R</a:t>
            </a:r>
            <a:r>
              <a:rPr lang="en-US" altLang="zh-CN" baseline="-25000" dirty="0" err="1" smtClean="0">
                <a:solidFill>
                  <a:srgbClr val="0000FF"/>
                </a:solidFill>
                <a:highlight>
                  <a:srgbClr val="FFFF00"/>
                </a:highlight>
                <a:latin typeface="Times New Roman" panose="02020603050405020304" pitchFamily="18" charset="0"/>
                <a:cs typeface="Times New Roman" panose="02020603050405020304" pitchFamily="18" charset="0"/>
              </a:rPr>
              <a:t>L</a:t>
            </a:r>
            <a:r>
              <a:rPr lang="en-US" altLang="zh-CN" dirty="0">
                <a:solidFill>
                  <a:srgbClr val="0000FF"/>
                </a:solidFill>
                <a:highlight>
                  <a:srgbClr val="FFFF00"/>
                </a:highlight>
                <a:latin typeface="Times New Roman" panose="02020603050405020304" pitchFamily="18" charset="0"/>
                <a:cs typeface="Times New Roman" panose="02020603050405020304" pitchFamily="18" charset="0"/>
              </a:rPr>
              <a:t>’</a:t>
            </a:r>
            <a:r>
              <a:rPr lang="en-US" altLang="zh-CN" dirty="0">
                <a:solidFill>
                  <a:srgbClr val="DE35ED"/>
                </a:solidFill>
                <a:highlight>
                  <a:srgbClr val="FFFF00"/>
                </a:highlight>
                <a:latin typeface="Times New Roman" panose="02020603050405020304" pitchFamily="18" charset="0"/>
                <a:cs typeface="Times New Roman" panose="02020603050405020304" pitchFamily="18" charset="0"/>
              </a:rPr>
              <a:t> </a:t>
            </a:r>
            <a:r>
              <a:rPr lang="en-US" altLang="zh-CN" dirty="0">
                <a:solidFill>
                  <a:schemeClr val="tx1"/>
                </a:solidFill>
                <a:highlight>
                  <a:srgbClr val="FFFF00"/>
                </a:highlight>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       </a:t>
            </a:r>
            <a:endParaRPr lang="en-US" altLang="zh-CN" dirty="0">
              <a:solidFill>
                <a:schemeClr val="tx1"/>
              </a:solidFill>
              <a:latin typeface="Times New Roman" panose="02020603050405020304" pitchFamily="18" charset="0"/>
              <a:cs typeface="Times New Roman" panose="02020603050405020304" pitchFamily="18" charset="0"/>
            </a:endParaRPr>
          </a:p>
          <a:p>
            <a:pPr>
              <a:lnSpc>
                <a:spcPct val="130000"/>
              </a:lnSpc>
            </a:pPr>
            <a:r>
              <a:rPr lang="zh-CN" altLang="en-US" dirty="0">
                <a:solidFill>
                  <a:schemeClr val="tx1"/>
                </a:solidFill>
                <a:latin typeface="Times New Roman" panose="02020603050405020304" pitchFamily="18" charset="0"/>
                <a:cs typeface="Times New Roman" panose="02020603050405020304" pitchFamily="18" charset="0"/>
              </a:rPr>
              <a:t>其中</a:t>
            </a:r>
            <a:r>
              <a:rPr lang="en-US" altLang="zh-CN" dirty="0">
                <a:solidFill>
                  <a:schemeClr val="tx1"/>
                </a:solidFill>
                <a:latin typeface="Times New Roman" panose="02020603050405020304" pitchFamily="18" charset="0"/>
                <a:cs typeface="Times New Roman" panose="02020603050405020304" pitchFamily="18" charset="0"/>
              </a:rPr>
              <a:t> </a:t>
            </a:r>
            <a:r>
              <a:rPr lang="en-US" altLang="zh-CN" i="1" dirty="0">
                <a:solidFill>
                  <a:srgbClr val="0000FF"/>
                </a:solidFill>
                <a:highlight>
                  <a:srgbClr val="FFFF00"/>
                </a:highlight>
                <a:latin typeface="Times New Roman" panose="02020603050405020304" pitchFamily="18" charset="0"/>
                <a:cs typeface="Times New Roman" panose="02020603050405020304" pitchFamily="18" charset="0"/>
              </a:rPr>
              <a:t>R</a:t>
            </a:r>
            <a:r>
              <a:rPr lang="en-US" altLang="zh-CN" baseline="-25000" dirty="0">
                <a:solidFill>
                  <a:srgbClr val="0000FF"/>
                </a:solidFill>
                <a:highlight>
                  <a:srgbClr val="FFFF00"/>
                </a:highlight>
                <a:latin typeface="Times New Roman" panose="02020603050405020304" pitchFamily="18" charset="0"/>
                <a:cs typeface="Times New Roman" panose="02020603050405020304" pitchFamily="18" charset="0"/>
              </a:rPr>
              <a:t>L</a:t>
            </a:r>
            <a:r>
              <a:rPr lang="en-US" altLang="zh-CN" dirty="0">
                <a:solidFill>
                  <a:srgbClr val="0000FF"/>
                </a:solidFill>
                <a:highlight>
                  <a:srgbClr val="FFFF00"/>
                </a:highlight>
                <a:latin typeface="Times New Roman" panose="02020603050405020304" pitchFamily="18" charset="0"/>
                <a:cs typeface="Times New Roman" panose="02020603050405020304" pitchFamily="18" charset="0"/>
              </a:rPr>
              <a:t>’</a:t>
            </a:r>
            <a:r>
              <a:rPr lang="en-US" altLang="zh-CN" dirty="0">
                <a:solidFill>
                  <a:schemeClr val="tx1"/>
                </a:solidFill>
                <a:latin typeface="Times New Roman" panose="02020603050405020304" pitchFamily="18" charset="0"/>
                <a:cs typeface="Times New Roman" panose="02020603050405020304" pitchFamily="18" charset="0"/>
              </a:rPr>
              <a:t>=</a:t>
            </a:r>
            <a:r>
              <a:rPr lang="en-US" altLang="zh-CN" i="1" dirty="0">
                <a:solidFill>
                  <a:schemeClr val="tx1"/>
                </a:solidFill>
                <a:latin typeface="Times New Roman" panose="02020603050405020304" pitchFamily="18" charset="0"/>
                <a:cs typeface="Times New Roman" panose="02020603050405020304" pitchFamily="18" charset="0"/>
              </a:rPr>
              <a:t>R</a:t>
            </a:r>
            <a:r>
              <a:rPr lang="en-US" altLang="zh-CN" baseline="-25000" dirty="0">
                <a:solidFill>
                  <a:schemeClr val="tx1"/>
                </a:solidFill>
                <a:latin typeface="Times New Roman" panose="02020603050405020304" pitchFamily="18" charset="0"/>
                <a:cs typeface="Times New Roman" panose="02020603050405020304" pitchFamily="18" charset="0"/>
              </a:rPr>
              <a:t>C</a:t>
            </a:r>
            <a:r>
              <a:rPr lang="en-US" altLang="zh-CN" dirty="0">
                <a:solidFill>
                  <a:schemeClr val="tx1"/>
                </a:solidFill>
                <a:latin typeface="Times New Roman" panose="02020603050405020304" pitchFamily="18" charset="0"/>
                <a:cs typeface="Times New Roman" panose="02020603050405020304" pitchFamily="18" charset="0"/>
              </a:rPr>
              <a:t>//</a:t>
            </a:r>
            <a:r>
              <a:rPr lang="en-US" altLang="zh-CN" i="1" dirty="0">
                <a:solidFill>
                  <a:schemeClr val="tx1"/>
                </a:solidFill>
                <a:latin typeface="Times New Roman" panose="02020603050405020304" pitchFamily="18" charset="0"/>
                <a:cs typeface="Times New Roman" panose="02020603050405020304" pitchFamily="18" charset="0"/>
              </a:rPr>
              <a:t>R</a:t>
            </a:r>
            <a:r>
              <a:rPr lang="en-US" altLang="zh-CN" baseline="-25000" dirty="0">
                <a:solidFill>
                  <a:schemeClr val="tx1"/>
                </a:solidFill>
                <a:latin typeface="Times New Roman" panose="02020603050405020304" pitchFamily="18" charset="0"/>
                <a:cs typeface="Times New Roman" panose="02020603050405020304" pitchFamily="18" charset="0"/>
              </a:rPr>
              <a:t>L</a:t>
            </a:r>
            <a:r>
              <a:rPr lang="en-US" altLang="zh-CN" dirty="0">
                <a:solidFill>
                  <a:schemeClr val="tx1"/>
                </a:solidFill>
                <a:latin typeface="Times New Roman" panose="02020603050405020304" pitchFamily="18" charset="0"/>
                <a:cs typeface="Times New Roman" panose="02020603050405020304" pitchFamily="18" charset="0"/>
              </a:rPr>
              <a:t>        </a:t>
            </a:r>
            <a:endParaRPr lang="en-US" altLang="zh-CN"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5907"/>
                                        </p:tgtEl>
                                        <p:attrNameLst>
                                          <p:attrName>style.visibility</p:attrName>
                                        </p:attrNameLst>
                                      </p:cBhvr>
                                      <p:to>
                                        <p:strVal val="visible"/>
                                      </p:to>
                                    </p:set>
                                    <p:animEffect transition="in" filter="blinds(horizontal)">
                                      <p:cBhvr>
                                        <p:cTn id="7" dur="500"/>
                                        <p:tgtEl>
                                          <p:spTgt spid="16590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linds(horizont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linds(horizontal)">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blinds(horizontal)">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blinds(horizontal)">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907" grpId="0" bldLvl="0" animBg="1"/>
      <p:bldP spid="19" grpId="0"/>
      <p:bldP spid="20" grpId="0" bldLvl="0" animBg="1"/>
      <p:bldP spid="25" grpId="0"/>
      <p:bldP spid="8" grpId="0" bldLvl="0" animBg="1"/>
      <p:bldP spid="26" grpId="0" bldLvl="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标题 47105"/>
          <p:cNvSpPr>
            <a:spLocks noGrp="1"/>
          </p:cNvSpPr>
          <p:nvPr>
            <p:ph type="title"/>
          </p:nvPr>
        </p:nvSpPr>
        <p:spPr>
          <a:xfrm>
            <a:off x="0" y="1844675"/>
            <a:ext cx="9144000" cy="1419225"/>
          </a:xfrm>
        </p:spPr>
        <p:txBody>
          <a:bodyPr anchor="ctr" anchorCtr="0"/>
          <a:p>
            <a:pPr>
              <a:buNone/>
            </a:pPr>
            <a:r>
              <a:rPr lang="zh-CN" altLang="en-US" b="1">
                <a:solidFill>
                  <a:srgbClr val="333399"/>
                </a:solidFill>
                <a:latin typeface="华文楷体" panose="02010600040101010101" pitchFamily="2" charset="-122"/>
                <a:ea typeface="华文楷体" panose="02010600040101010101" pitchFamily="2" charset="-122"/>
              </a:rPr>
              <a:t>§</a:t>
            </a:r>
            <a:r>
              <a:rPr lang="en-US" altLang="zh-CN" b="1">
                <a:solidFill>
                  <a:srgbClr val="333399"/>
                </a:solidFill>
                <a:latin typeface="华文楷体" panose="02010600040101010101" pitchFamily="2" charset="-122"/>
                <a:ea typeface="华文楷体" panose="02010600040101010101" pitchFamily="2" charset="-122"/>
              </a:rPr>
              <a:t>2.</a:t>
            </a:r>
            <a:r>
              <a:rPr lang="en-US" altLang="zh-CN" b="1">
                <a:solidFill>
                  <a:srgbClr val="333399"/>
                </a:solidFill>
                <a:latin typeface="华文楷体" panose="02010600040101010101" pitchFamily="2" charset="-122"/>
                <a:ea typeface="华文楷体" panose="02010600040101010101" pitchFamily="2" charset="-122"/>
              </a:rPr>
              <a:t>1  </a:t>
            </a:r>
            <a:r>
              <a:rPr lang="zh-CN" altLang="en-US" b="1" dirty="0">
                <a:solidFill>
                  <a:srgbClr val="333399"/>
                </a:solidFill>
                <a:latin typeface="华文楷体" panose="02010600040101010101" pitchFamily="2" charset="-122"/>
                <a:ea typeface="华文楷体" panose="02010600040101010101" pitchFamily="2" charset="-122"/>
              </a:rPr>
              <a:t>放大的概念与放大电路</a:t>
            </a:r>
            <a:br>
              <a:rPr lang="zh-CN" altLang="en-US" b="1" dirty="0">
                <a:solidFill>
                  <a:srgbClr val="333399"/>
                </a:solidFill>
                <a:latin typeface="华文楷体" panose="02010600040101010101" pitchFamily="2" charset="-122"/>
                <a:ea typeface="华文楷体" panose="02010600040101010101" pitchFamily="2" charset="-122"/>
              </a:rPr>
            </a:br>
            <a:r>
              <a:rPr lang="zh-CN" altLang="en-US" b="1" dirty="0">
                <a:solidFill>
                  <a:srgbClr val="333399"/>
                </a:solidFill>
                <a:latin typeface="华文楷体" panose="02010600040101010101" pitchFamily="2" charset="-122"/>
                <a:ea typeface="华文楷体" panose="02010600040101010101" pitchFamily="2" charset="-122"/>
              </a:rPr>
              <a:t>的性能指标</a:t>
            </a:r>
            <a:endParaRPr lang="zh-CN" altLang="en-US" b="1" dirty="0">
              <a:solidFill>
                <a:srgbClr val="333399"/>
              </a:solidFill>
              <a:latin typeface="华文楷体" panose="02010600040101010101" pitchFamily="2" charset="-122"/>
              <a:ea typeface="华文楷体" panose="02010600040101010101" pitchFamily="2" charset="-122"/>
            </a:endParaRPr>
          </a:p>
        </p:txBody>
      </p:sp>
      <p:sp>
        <p:nvSpPr>
          <p:cNvPr id="47107" name="文本框 47106">
            <a:hlinkClick r:id="" action="ppaction://hlinkshowjump?jump=nextslide"/>
          </p:cNvPr>
          <p:cNvSpPr txBox="1"/>
          <p:nvPr/>
        </p:nvSpPr>
        <p:spPr>
          <a:xfrm>
            <a:off x="2483485" y="3644900"/>
            <a:ext cx="3522663" cy="583565"/>
          </a:xfrm>
          <a:prstGeom prst="rect">
            <a:avLst/>
          </a:prstGeom>
          <a:noFill/>
          <a:ln w="9525">
            <a:noFill/>
          </a:ln>
        </p:spPr>
        <p:txBody>
          <a:bodyPr>
            <a:spAutoFit/>
          </a:bodyPr>
          <a:p>
            <a:pPr algn="l"/>
            <a:r>
              <a:rPr lang="zh-CN" altLang="en-US" sz="3200" b="0" dirty="0">
                <a:solidFill>
                  <a:srgbClr val="FF0000"/>
                </a:solidFill>
                <a:latin typeface="黑体" panose="02010609060101010101" pitchFamily="49" charset="-122"/>
                <a:ea typeface="黑体" panose="02010609060101010101" pitchFamily="49" charset="-122"/>
              </a:rPr>
              <a:t>一、放大的概念</a:t>
            </a:r>
            <a:endParaRPr lang="zh-CN" altLang="en-US" sz="3200" b="0" dirty="0">
              <a:solidFill>
                <a:srgbClr val="FF0000"/>
              </a:solidFill>
              <a:latin typeface="黑体" panose="02010609060101010101" pitchFamily="49" charset="-122"/>
              <a:ea typeface="黑体" panose="02010609060101010101" pitchFamily="49" charset="-122"/>
            </a:endParaRPr>
          </a:p>
        </p:txBody>
      </p:sp>
      <p:sp>
        <p:nvSpPr>
          <p:cNvPr id="47114" name="文本框 47113">
            <a:hlinkClick r:id="rId1" action="ppaction://hlinksldjump"/>
          </p:cNvPr>
          <p:cNvSpPr txBox="1"/>
          <p:nvPr/>
        </p:nvSpPr>
        <p:spPr>
          <a:xfrm>
            <a:off x="2483485" y="4509135"/>
            <a:ext cx="4746625" cy="583565"/>
          </a:xfrm>
          <a:prstGeom prst="rect">
            <a:avLst/>
          </a:prstGeom>
          <a:noFill/>
          <a:ln w="9525">
            <a:noFill/>
          </a:ln>
        </p:spPr>
        <p:txBody>
          <a:bodyPr>
            <a:spAutoFit/>
          </a:bodyPr>
          <a:p>
            <a:pPr algn="l"/>
            <a:r>
              <a:rPr lang="zh-CN" altLang="en-US" sz="3200" b="0" dirty="0">
                <a:solidFill>
                  <a:srgbClr val="FF0000"/>
                </a:solidFill>
                <a:latin typeface="黑体" panose="02010609060101010101" pitchFamily="49" charset="-122"/>
                <a:ea typeface="黑体" panose="02010609060101010101" pitchFamily="49" charset="-122"/>
              </a:rPr>
              <a:t>二、放大电路的性能指标</a:t>
            </a:r>
            <a:endParaRPr lang="zh-CN" altLang="en-US" sz="3200" b="0" dirty="0">
              <a:solidFill>
                <a:srgbClr val="FF0000"/>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368"/>
          <p:cNvSpPr txBox="1"/>
          <p:nvPr/>
        </p:nvSpPr>
        <p:spPr>
          <a:xfrm>
            <a:off x="557530" y="3768090"/>
            <a:ext cx="3921125" cy="902970"/>
          </a:xfrm>
          <a:prstGeom prst="rect">
            <a:avLst/>
          </a:prstGeom>
          <a:noFill/>
          <a:ln w="9525">
            <a:noFill/>
          </a:ln>
        </p:spPr>
        <p:txBody>
          <a:bodyPr wrap="square">
            <a:spAutoFit/>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9pPr>
          </a:lstStyle>
          <a:p>
            <a:pPr marL="360045" marR="0" lvl="0" indent="-360045" algn="l" defTabSz="914400" rtl="0" eaLnBrk="0" hangingPunct="0">
              <a:lnSpc>
                <a:spcPct val="110000"/>
              </a:lnSpc>
              <a:spcBef>
                <a:spcPts val="0"/>
              </a:spcBef>
              <a:spcAft>
                <a:spcPct val="0"/>
              </a:spcAft>
              <a:buClrTx/>
              <a:buSzTx/>
              <a:buFontTx/>
              <a:buNone/>
              <a:defRPr/>
            </a:pPr>
            <a:r>
              <a:rPr kumimoji="0" lang="zh-CN" altLang="en-US" i="0" u="none" strike="noStrike" kern="1200" cap="none" spc="0" normalizeH="0" baseline="0" noProof="0">
                <a:ln>
                  <a:noFill/>
                </a:ln>
                <a:solidFill>
                  <a:srgbClr val="2B8313"/>
                </a:solidFill>
                <a:effectLst/>
                <a:uLnTx/>
                <a:uFillTx/>
                <a:latin typeface="Times New Roman" panose="02020603050405020304" pitchFamily="18" charset="0"/>
                <a:cs typeface="Times New Roman" panose="02020603050405020304" pitchFamily="18" charset="0"/>
              </a:rPr>
              <a:t>③</a:t>
            </a:r>
            <a:r>
              <a:rPr kumimoji="0" lang="zh-CN" altLang="en-US" i="0" u="none" strike="noStrike" kern="1200" cap="none" spc="0" normalizeH="0" baseline="0" noProof="0" dirty="0">
                <a:ln>
                  <a:noFill/>
                </a:ln>
                <a:solidFill>
                  <a:srgbClr val="2B8313"/>
                </a:solidFill>
                <a:effectLst/>
                <a:uLnTx/>
                <a:uFillTx/>
                <a:latin typeface="Times New Roman" panose="02020603050405020304" pitchFamily="18" charset="0"/>
                <a:cs typeface="Times New Roman" panose="02020603050405020304" pitchFamily="18" charset="0"/>
              </a:rPr>
              <a:t>连接静态</a:t>
            </a:r>
            <a:r>
              <a:rPr kumimoji="0" lang="en-US" altLang="zh-CN" i="1" u="none" strike="noStrike" kern="1200" cap="none" spc="0" normalizeH="0" baseline="0" noProof="0">
                <a:ln>
                  <a:noFill/>
                </a:ln>
                <a:solidFill>
                  <a:srgbClr val="2B8313"/>
                </a:solidFill>
                <a:effectLst/>
                <a:uLnTx/>
                <a:uFillTx/>
                <a:latin typeface="Times New Roman" panose="02020603050405020304" pitchFamily="18" charset="0"/>
                <a:cs typeface="Times New Roman" panose="02020603050405020304" pitchFamily="18" charset="0"/>
              </a:rPr>
              <a:t>Q</a:t>
            </a:r>
            <a:r>
              <a:rPr kumimoji="0" lang="zh-CN" altLang="en-US" i="0" u="none" strike="noStrike" kern="1200" cap="none" spc="0" normalizeH="0" baseline="0" noProof="0">
                <a:ln>
                  <a:noFill/>
                </a:ln>
                <a:solidFill>
                  <a:srgbClr val="2B8313"/>
                </a:solidFill>
                <a:effectLst/>
                <a:uLnTx/>
                <a:uFillTx/>
                <a:latin typeface="Times New Roman" panose="02020603050405020304" pitchFamily="18" charset="0"/>
                <a:cs typeface="Times New Roman" panose="02020603050405020304" pitchFamily="18" charset="0"/>
              </a:rPr>
              <a:t>、</a:t>
            </a:r>
            <a:r>
              <a:rPr kumimoji="0" lang="en-US" altLang="zh-CN" i="1" u="none" strike="noStrike" kern="1200" cap="none" spc="0" normalizeH="0" baseline="0" noProof="0">
                <a:ln>
                  <a:noFill/>
                </a:ln>
                <a:solidFill>
                  <a:srgbClr val="2B8313"/>
                </a:solidFill>
                <a:effectLst/>
                <a:uLnTx/>
                <a:uFillTx/>
                <a:latin typeface="Times New Roman" panose="02020603050405020304" pitchFamily="18" charset="0"/>
                <a:cs typeface="Times New Roman" panose="02020603050405020304" pitchFamily="18" charset="0"/>
              </a:rPr>
              <a:t>Q</a:t>
            </a:r>
            <a:r>
              <a:rPr kumimoji="0" lang="en-US" altLang="zh-CN" i="0" u="none" strike="noStrike" kern="1200" cap="none" spc="0" normalizeH="0" baseline="-25000" noProof="0">
                <a:ln>
                  <a:noFill/>
                </a:ln>
                <a:solidFill>
                  <a:srgbClr val="2B8313"/>
                </a:solidFill>
                <a:effectLst/>
                <a:uLnTx/>
                <a:uFillTx/>
                <a:latin typeface="Times New Roman" panose="02020603050405020304" pitchFamily="18" charset="0"/>
                <a:cs typeface="Times New Roman" panose="02020603050405020304" pitchFamily="18" charset="0"/>
              </a:rPr>
              <a:t>N</a:t>
            </a:r>
            <a:r>
              <a:rPr kumimoji="0" lang="zh-CN" altLang="en-US" i="0" u="none" strike="noStrike" kern="1200" cap="none" spc="0" normalizeH="0" baseline="0" noProof="0" dirty="0">
                <a:ln>
                  <a:noFill/>
                </a:ln>
                <a:solidFill>
                  <a:srgbClr val="2B8313"/>
                </a:solidFill>
                <a:effectLst/>
                <a:uLnTx/>
                <a:uFillTx/>
                <a:latin typeface="Times New Roman" panose="02020603050405020304" pitchFamily="18" charset="0"/>
                <a:cs typeface="Times New Roman" panose="02020603050405020304" pitchFamily="18" charset="0"/>
              </a:rPr>
              <a:t>即为交流负载线。</a:t>
            </a:r>
            <a:endParaRPr kumimoji="0" lang="zh-CN" altLang="en-US" i="0" u="none" strike="noStrike" kern="1200" cap="none" spc="0" normalizeH="0" baseline="0" noProof="0" dirty="0">
              <a:ln>
                <a:noFill/>
              </a:ln>
              <a:solidFill>
                <a:srgbClr val="2B8313"/>
              </a:solidFill>
              <a:effectLst/>
              <a:uLnTx/>
              <a:uFillTx/>
              <a:latin typeface="Times New Roman" panose="02020603050405020304" pitchFamily="18" charset="0"/>
              <a:cs typeface="Times New Roman" panose="02020603050405020304" pitchFamily="18" charset="0"/>
            </a:endParaRPr>
          </a:p>
        </p:txBody>
      </p:sp>
      <p:sp>
        <p:nvSpPr>
          <p:cNvPr id="4" name="文本框 15374"/>
          <p:cNvSpPr txBox="1"/>
          <p:nvPr/>
        </p:nvSpPr>
        <p:spPr>
          <a:xfrm>
            <a:off x="557530" y="5152390"/>
            <a:ext cx="5025390" cy="829945"/>
          </a:xfrm>
          <a:prstGeom prst="rect">
            <a:avLst/>
          </a:prstGeom>
          <a:noFill/>
          <a:ln w="9525">
            <a:noFill/>
          </a:ln>
        </p:spPr>
        <p:txBody>
          <a:bodyPr wrap="square">
            <a:spAutoFit/>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9pPr>
          </a:lstStyle>
          <a:p>
            <a:pPr marL="360045" indent="-360045" eaLnBrk="1" hangingPunct="1">
              <a:spcBef>
                <a:spcPts val="0"/>
              </a:spcBef>
            </a:pPr>
            <a:r>
              <a:rPr lang="zh-CN" altLang="en-US" dirty="0">
                <a:solidFill>
                  <a:schemeClr val="tx1"/>
                </a:solidFill>
                <a:latin typeface="Times New Roman" panose="02020603050405020304" pitchFamily="18" charset="0"/>
                <a:cs typeface="Times New Roman" panose="02020603050405020304" pitchFamily="18" charset="0"/>
              </a:rPr>
              <a:t>④交流负载线过</a:t>
            </a:r>
            <a:r>
              <a:rPr lang="en-US" altLang="zh-CN" i="1" dirty="0">
                <a:solidFill>
                  <a:schemeClr val="tx1"/>
                </a:solidFill>
                <a:latin typeface="Times New Roman" panose="02020603050405020304" pitchFamily="18" charset="0"/>
                <a:cs typeface="Times New Roman" panose="02020603050405020304" pitchFamily="18" charset="0"/>
              </a:rPr>
              <a:t>Q</a:t>
            </a:r>
            <a:r>
              <a:rPr lang="zh-CN" altLang="en-US" dirty="0">
                <a:solidFill>
                  <a:schemeClr val="tx1"/>
                </a:solidFill>
                <a:latin typeface="Times New Roman" panose="02020603050405020304" pitchFamily="18" charset="0"/>
                <a:cs typeface="Times New Roman" panose="02020603050405020304" pitchFamily="18" charset="0"/>
              </a:rPr>
              <a:t>点，斜率为</a:t>
            </a:r>
            <a:r>
              <a:rPr lang="en-US" altLang="zh-CN" dirty="0">
                <a:solidFill>
                  <a:schemeClr val="tx1"/>
                </a:solidFill>
                <a:latin typeface="Times New Roman" panose="02020603050405020304" pitchFamily="18" charset="0"/>
                <a:cs typeface="Times New Roman" panose="02020603050405020304" pitchFamily="18" charset="0"/>
              </a:rPr>
              <a:t>-1/</a:t>
            </a:r>
            <a:r>
              <a:rPr lang="en-US" altLang="zh-CN" i="1" dirty="0">
                <a:solidFill>
                  <a:schemeClr val="tx1"/>
                </a:solidFill>
                <a:latin typeface="Times New Roman" panose="02020603050405020304" pitchFamily="18" charset="0"/>
                <a:cs typeface="Times New Roman" panose="02020603050405020304" pitchFamily="18" charset="0"/>
              </a:rPr>
              <a:t>R</a:t>
            </a:r>
            <a:r>
              <a:rPr lang="en-US" altLang="zh-CN" baseline="-25000" dirty="0">
                <a:solidFill>
                  <a:schemeClr val="tx1"/>
                </a:solidFill>
                <a:latin typeface="Times New Roman" panose="02020603050405020304" pitchFamily="18" charset="0"/>
                <a:cs typeface="Times New Roman" panose="02020603050405020304" pitchFamily="18" charset="0"/>
              </a:rPr>
              <a:t>L</a:t>
            </a:r>
            <a:r>
              <a:rPr lang="en-US" altLang="zh-CN" dirty="0">
                <a:solidFill>
                  <a:schemeClr val="tx1"/>
                </a:solidFill>
                <a:latin typeface="Times New Roman" panose="02020603050405020304" pitchFamily="18" charset="0"/>
                <a:cs typeface="Times New Roman" panose="02020603050405020304" pitchFamily="18" charset="0"/>
              </a:rPr>
              <a:t>’</a:t>
            </a:r>
            <a:r>
              <a:rPr lang="zh-CN" altLang="en-US" dirty="0">
                <a:solidFill>
                  <a:schemeClr val="tx1"/>
                </a:solidFill>
                <a:latin typeface="Times New Roman" panose="02020603050405020304" pitchFamily="18" charset="0"/>
                <a:cs typeface="Times New Roman" panose="02020603050405020304" pitchFamily="18" charset="0"/>
              </a:rPr>
              <a:t>的直线。</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5" name="矩形 4"/>
          <p:cNvSpPr/>
          <p:nvPr/>
        </p:nvSpPr>
        <p:spPr>
          <a:xfrm>
            <a:off x="269875" y="831850"/>
            <a:ext cx="3960813" cy="576262"/>
          </a:xfrm>
          <a:prstGeom prst="rect">
            <a:avLst/>
          </a:prstGeom>
          <a:noFill/>
          <a:ln w="9525">
            <a:noFill/>
          </a:ln>
        </p:spPr>
        <p:txBody>
          <a:bodyPr lIns="92075" tIns="46038" rIns="92075" bIns="46038"/>
          <a:lstStyle>
            <a:lvl1pPr marL="342900" lvl="0" indent="-342900" algn="l" defTabSz="914400" rtl="0" eaLnBrk="1" fontAlgn="base" latinLnBrk="0" hangingPunct="1">
              <a:lnSpc>
                <a:spcPct val="100000"/>
              </a:lnSpc>
              <a:spcBef>
                <a:spcPct val="20000"/>
              </a:spcBef>
              <a:spcAft>
                <a:spcPct val="0"/>
              </a:spcAft>
              <a:buClr>
                <a:schemeClr val="hlink"/>
              </a:buClr>
              <a:buSzPct val="50000"/>
              <a:buFont typeface="Monotype Sorts" pitchFamily="2" charset="2"/>
              <a:buChar char="n"/>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SzPct val="75000"/>
              <a:buFont typeface="Monotype Sorts" pitchFamily="2" charset="2"/>
              <a:buChar char="u"/>
              <a:defRPr sz="26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65000"/>
              <a:buFont typeface="Monotype Sorts" pitchFamily="2" charset="2"/>
              <a:buChar char="F"/>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SzPct val="100000"/>
              <a:buFontTx/>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00000"/>
              <a:buFontTx/>
              <a:buChar char="–"/>
              <a:defRPr sz="2000" b="0" i="0" u="none" kern="1200" baseline="0">
                <a:solidFill>
                  <a:schemeClr val="tx1"/>
                </a:solidFill>
                <a:latin typeface="Arial" panose="020B0604020202020204" pitchFamily="34" charset="0"/>
                <a:ea typeface="宋体" panose="02010600030101010101" pitchFamily="2" charset="-122"/>
              </a:defRPr>
            </a:lvl5pPr>
          </a:lstStyle>
          <a:p>
            <a:pPr lvl="0" algn="just">
              <a:buNone/>
            </a:pPr>
            <a:r>
              <a:rPr lang="en-US" altLang="zh-CN" sz="2400" b="1" dirty="0">
                <a:latin typeface="Times New Roman" panose="02020603050405020304" pitchFamily="18" charset="0"/>
                <a:cs typeface="Times New Roman" panose="02020603050405020304" pitchFamily="18" charset="0"/>
              </a:rPr>
              <a:t>  </a:t>
            </a:r>
            <a:r>
              <a:rPr lang="zh-CN" altLang="en-US" sz="2400" b="1" dirty="0">
                <a:solidFill>
                  <a:srgbClr val="800000"/>
                </a:solidFill>
                <a:latin typeface="Times New Roman" panose="02020603050405020304" pitchFamily="18" charset="0"/>
                <a:cs typeface="Times New Roman" panose="02020603050405020304" pitchFamily="18" charset="0"/>
              </a:rPr>
              <a:t>交流负载线确定方法：</a:t>
            </a:r>
            <a:r>
              <a:rPr lang="zh-CN" altLang="en-US" sz="2400" b="1" dirty="0">
                <a:latin typeface="Times New Roman" panose="02020603050405020304" pitchFamily="18" charset="0"/>
                <a:cs typeface="Times New Roman" panose="02020603050405020304" pitchFamily="18" charset="0"/>
              </a:rPr>
              <a:t>  </a:t>
            </a:r>
            <a:r>
              <a:rPr lang="zh-CN" altLang="en-US" sz="2400" b="1">
                <a:solidFill>
                  <a:srgbClr val="000000"/>
                </a:solidFill>
                <a:latin typeface="Times New Roman" panose="02020603050405020304" pitchFamily="18" charset="0"/>
                <a:cs typeface="Times New Roman" panose="02020603050405020304" pitchFamily="18" charset="0"/>
              </a:rPr>
              <a:t>    </a:t>
            </a:r>
            <a:endParaRPr lang="zh-CN" altLang="en-US" sz="2400" b="1">
              <a:solidFill>
                <a:srgbClr val="000000"/>
              </a:solidFill>
              <a:latin typeface="Times New Roman" panose="02020603050405020304" pitchFamily="18" charset="0"/>
              <a:cs typeface="Times New Roman" panose="02020603050405020304" pitchFamily="18" charset="0"/>
            </a:endParaRPr>
          </a:p>
        </p:txBody>
      </p:sp>
      <p:sp>
        <p:nvSpPr>
          <p:cNvPr id="6" name="文本框 15378"/>
          <p:cNvSpPr txBox="1"/>
          <p:nvPr/>
        </p:nvSpPr>
        <p:spPr>
          <a:xfrm>
            <a:off x="557530" y="2789555"/>
            <a:ext cx="4795520" cy="497205"/>
          </a:xfrm>
          <a:prstGeom prst="rect">
            <a:avLst/>
          </a:prstGeom>
          <a:noFill/>
          <a:ln w="9525">
            <a:noFill/>
          </a:ln>
        </p:spPr>
        <p:txBody>
          <a:bodyPr wrap="square">
            <a:spAutoFit/>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9pPr>
          </a:lstStyle>
          <a:p>
            <a:pPr marL="360045" indent="-360045">
              <a:lnSpc>
                <a:spcPct val="110000"/>
              </a:lnSpc>
              <a:spcBef>
                <a:spcPts val="0"/>
              </a:spcBef>
            </a:pPr>
            <a:r>
              <a:rPr lang="zh-CN" altLang="en-US" dirty="0">
                <a:solidFill>
                  <a:srgbClr val="CC0000"/>
                </a:solidFill>
                <a:latin typeface="Times New Roman" panose="02020603050405020304" pitchFamily="18" charset="0"/>
                <a:cs typeface="Times New Roman" panose="02020603050405020304" pitchFamily="18" charset="0"/>
              </a:rPr>
              <a:t>②作</a:t>
            </a:r>
            <a:r>
              <a:rPr lang="en-US" altLang="zh-CN" i="1">
                <a:solidFill>
                  <a:srgbClr val="FF0000"/>
                </a:solidFill>
                <a:latin typeface="Times New Roman" panose="02020603050405020304" pitchFamily="18" charset="0"/>
                <a:cs typeface="Times New Roman" panose="02020603050405020304" pitchFamily="18" charset="0"/>
              </a:rPr>
              <a:t>Q</a:t>
            </a:r>
            <a:r>
              <a:rPr lang="en-US" altLang="zh-CN" baseline="-25000">
                <a:solidFill>
                  <a:srgbClr val="FF0000"/>
                </a:solidFill>
                <a:latin typeface="Times New Roman" panose="02020603050405020304" pitchFamily="18" charset="0"/>
                <a:cs typeface="Times New Roman" panose="02020603050405020304" pitchFamily="18" charset="0"/>
              </a:rPr>
              <a:t>N</a:t>
            </a:r>
            <a:r>
              <a:rPr lang="zh-CN" altLang="en-US">
                <a:solidFill>
                  <a:srgbClr val="FF0000"/>
                </a:solidFill>
                <a:latin typeface="Times New Roman" panose="02020603050405020304" pitchFamily="18" charset="0"/>
                <a:cs typeface="Times New Roman" panose="02020603050405020304" pitchFamily="18" charset="0"/>
              </a:rPr>
              <a:t>（</a:t>
            </a:r>
            <a:r>
              <a:rPr lang="en-US" altLang="zh-CN" i="1">
                <a:solidFill>
                  <a:srgbClr val="FF0000"/>
                </a:solidFill>
                <a:latin typeface="Times New Roman" panose="02020603050405020304" pitchFamily="18" charset="0"/>
                <a:cs typeface="Times New Roman" panose="02020603050405020304" pitchFamily="18" charset="0"/>
              </a:rPr>
              <a:t>U</a:t>
            </a:r>
            <a:r>
              <a:rPr lang="en-US" altLang="zh-CN" baseline="-25000">
                <a:solidFill>
                  <a:srgbClr val="FF0000"/>
                </a:solidFill>
                <a:latin typeface="Times New Roman" panose="02020603050405020304" pitchFamily="18" charset="0"/>
                <a:cs typeface="Times New Roman" panose="02020603050405020304" pitchFamily="18" charset="0"/>
              </a:rPr>
              <a:t>CEQ</a:t>
            </a:r>
            <a:r>
              <a:rPr lang="en-US" altLang="zh-CN">
                <a:solidFill>
                  <a:srgbClr val="FF0000"/>
                </a:solidFill>
                <a:latin typeface="Times New Roman" panose="02020603050405020304" pitchFamily="18" charset="0"/>
                <a:cs typeface="Times New Roman" panose="02020603050405020304" pitchFamily="18" charset="0"/>
              </a:rPr>
              <a:t>+ </a:t>
            </a:r>
            <a:r>
              <a:rPr lang="en-US" altLang="zh-CN" i="1">
                <a:solidFill>
                  <a:srgbClr val="FF0000"/>
                </a:solidFill>
                <a:latin typeface="Times New Roman" panose="02020603050405020304" pitchFamily="18" charset="0"/>
                <a:cs typeface="Times New Roman" panose="02020603050405020304" pitchFamily="18" charset="0"/>
              </a:rPr>
              <a:t>I</a:t>
            </a:r>
            <a:r>
              <a:rPr lang="en-US" altLang="zh-CN" baseline="-25000">
                <a:solidFill>
                  <a:srgbClr val="FF0000"/>
                </a:solidFill>
                <a:latin typeface="Times New Roman" panose="02020603050405020304" pitchFamily="18" charset="0"/>
                <a:cs typeface="Times New Roman" panose="02020603050405020304" pitchFamily="18" charset="0"/>
              </a:rPr>
              <a:t>CQ</a:t>
            </a:r>
            <a:r>
              <a:rPr lang="en-US" altLang="zh-CN" i="1">
                <a:solidFill>
                  <a:srgbClr val="FF0000"/>
                </a:solidFill>
                <a:latin typeface="Times New Roman" panose="02020603050405020304" pitchFamily="18" charset="0"/>
                <a:cs typeface="Times New Roman" panose="02020603050405020304" pitchFamily="18" charset="0"/>
              </a:rPr>
              <a:t>R</a:t>
            </a:r>
            <a:r>
              <a:rPr lang="en-US" altLang="zh-CN" baseline="-25000">
                <a:solidFill>
                  <a:srgbClr val="FF0000"/>
                </a:solidFill>
                <a:latin typeface="Times New Roman" panose="02020603050405020304" pitchFamily="18" charset="0"/>
                <a:cs typeface="Times New Roman" panose="02020603050405020304" pitchFamily="18" charset="0"/>
              </a:rPr>
              <a:t>L</a:t>
            </a:r>
            <a:r>
              <a:rPr lang="en-US" altLang="zh-CN">
                <a:solidFill>
                  <a:srgbClr val="FF0000"/>
                </a:solidFill>
                <a:latin typeface="Times New Roman" panose="02020603050405020304" pitchFamily="18" charset="0"/>
                <a:cs typeface="Times New Roman" panose="02020603050405020304" pitchFamily="18" charset="0"/>
              </a:rPr>
              <a:t>’</a:t>
            </a:r>
            <a:r>
              <a:rPr lang="zh-CN" altLang="en-US">
                <a:solidFill>
                  <a:srgbClr val="FF0000"/>
                </a:solidFill>
                <a:latin typeface="Times New Roman" panose="02020603050405020304" pitchFamily="18" charset="0"/>
                <a:cs typeface="Times New Roman" panose="02020603050405020304" pitchFamily="18" charset="0"/>
              </a:rPr>
              <a:t>，</a:t>
            </a:r>
            <a:r>
              <a:rPr lang="en-US" altLang="zh-CN">
                <a:solidFill>
                  <a:srgbClr val="FF0000"/>
                </a:solidFill>
                <a:latin typeface="Times New Roman" panose="02020603050405020304" pitchFamily="18" charset="0"/>
                <a:cs typeface="Times New Roman" panose="02020603050405020304" pitchFamily="18" charset="0"/>
              </a:rPr>
              <a:t>0</a:t>
            </a:r>
            <a:r>
              <a:rPr lang="zh-CN" altLang="en-US">
                <a:solidFill>
                  <a:srgbClr val="FF0000"/>
                </a:solidFill>
                <a:latin typeface="Times New Roman" panose="02020603050405020304" pitchFamily="18" charset="0"/>
                <a:cs typeface="Times New Roman" panose="02020603050405020304" pitchFamily="18" charset="0"/>
              </a:rPr>
              <a:t>）</a:t>
            </a:r>
            <a:r>
              <a:rPr lang="zh-CN" altLang="en-US">
                <a:solidFill>
                  <a:srgbClr val="000000"/>
                </a:solidFill>
                <a:latin typeface="Times New Roman" panose="02020603050405020304" pitchFamily="18" charset="0"/>
                <a:cs typeface="Times New Roman" panose="02020603050405020304" pitchFamily="18" charset="0"/>
              </a:rPr>
              <a:t> </a:t>
            </a:r>
            <a:endParaRPr lang="zh-CN" altLang="en-US">
              <a:solidFill>
                <a:srgbClr val="000000"/>
              </a:solidFill>
              <a:latin typeface="Times New Roman" panose="02020603050405020304" pitchFamily="18" charset="0"/>
              <a:cs typeface="Times New Roman" panose="02020603050405020304" pitchFamily="18" charset="0"/>
            </a:endParaRPr>
          </a:p>
        </p:txBody>
      </p:sp>
      <p:sp>
        <p:nvSpPr>
          <p:cNvPr id="7" name="矩形 6"/>
          <p:cNvSpPr/>
          <p:nvPr/>
        </p:nvSpPr>
        <p:spPr>
          <a:xfrm>
            <a:off x="557530" y="1552575"/>
            <a:ext cx="3920490" cy="755650"/>
          </a:xfrm>
          <a:prstGeom prst="rect">
            <a:avLst/>
          </a:prstGeom>
          <a:noFill/>
          <a:ln w="9525">
            <a:noFill/>
          </a:ln>
        </p:spPr>
        <p:txBody>
          <a:bodyPr wrap="square">
            <a:spAutoFit/>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9pPr>
          </a:lstStyle>
          <a:p>
            <a:pPr marL="360045" indent="-360045" eaLnBrk="1" hangingPunct="1">
              <a:lnSpc>
                <a:spcPct val="90000"/>
              </a:lnSpc>
              <a:spcBef>
                <a:spcPts val="0"/>
              </a:spcBef>
              <a:buClr>
                <a:schemeClr val="hlink"/>
              </a:buClr>
              <a:buSzPct val="50000"/>
              <a:buFont typeface="Monotype Sorts" pitchFamily="2" charset="2"/>
            </a:pPr>
            <a:r>
              <a:rPr lang="zh-CN" altLang="en-US">
                <a:solidFill>
                  <a:srgbClr val="990099"/>
                </a:solidFill>
                <a:latin typeface="Times New Roman" panose="02020603050405020304" pitchFamily="18" charset="0"/>
                <a:cs typeface="Times New Roman" panose="02020603050405020304" pitchFamily="18" charset="0"/>
              </a:rPr>
              <a:t>①</a:t>
            </a:r>
            <a:r>
              <a:rPr lang="zh-CN" altLang="en-US" dirty="0">
                <a:solidFill>
                  <a:srgbClr val="990099"/>
                </a:solidFill>
                <a:latin typeface="Times New Roman" panose="02020603050405020304" pitchFamily="18" charset="0"/>
                <a:cs typeface="Times New Roman" panose="02020603050405020304" pitchFamily="18" charset="0"/>
              </a:rPr>
              <a:t>作静态工作点</a:t>
            </a:r>
            <a:r>
              <a:rPr lang="en-US" altLang="zh-CN" i="1">
                <a:solidFill>
                  <a:srgbClr val="990099"/>
                </a:solidFill>
                <a:latin typeface="Times New Roman" panose="02020603050405020304" pitchFamily="18" charset="0"/>
                <a:cs typeface="Times New Roman" panose="02020603050405020304" pitchFamily="18" charset="0"/>
              </a:rPr>
              <a:t>Q</a:t>
            </a:r>
            <a:r>
              <a:rPr lang="en-US" altLang="zh-CN" i="1">
                <a:solidFill>
                  <a:srgbClr val="990099"/>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a:solidFill>
                  <a:srgbClr val="990099"/>
                </a:solidFill>
                <a:latin typeface="Times New Roman" panose="02020603050405020304" pitchFamily="18" charset="0"/>
                <a:cs typeface="Times New Roman" panose="02020603050405020304" pitchFamily="18" charset="0"/>
              </a:rPr>
              <a:t> </a:t>
            </a:r>
            <a:r>
              <a:rPr lang="zh-CN" altLang="en-US" dirty="0">
                <a:solidFill>
                  <a:srgbClr val="990099"/>
                </a:solidFill>
                <a:latin typeface="Times New Roman" panose="02020603050405020304" pitchFamily="18" charset="0"/>
                <a:cs typeface="Times New Roman" panose="02020603050405020304" pitchFamily="18" charset="0"/>
              </a:rPr>
              <a:t>，交流负载线经过</a:t>
            </a:r>
            <a:r>
              <a:rPr lang="en-US" altLang="zh-CN" i="1">
                <a:solidFill>
                  <a:srgbClr val="990099"/>
                </a:solidFill>
                <a:latin typeface="Times New Roman" panose="02020603050405020304" pitchFamily="18" charset="0"/>
                <a:cs typeface="Times New Roman" panose="02020603050405020304" pitchFamily="18" charset="0"/>
              </a:rPr>
              <a:t>Q</a:t>
            </a:r>
            <a:r>
              <a:rPr lang="zh-CN" altLang="en-US" dirty="0">
                <a:solidFill>
                  <a:srgbClr val="990099"/>
                </a:solidFill>
                <a:latin typeface="Times New Roman" panose="02020603050405020304" pitchFamily="18" charset="0"/>
                <a:cs typeface="Times New Roman" panose="02020603050405020304" pitchFamily="18" charset="0"/>
              </a:rPr>
              <a:t>点。</a:t>
            </a:r>
            <a:endParaRPr lang="zh-CN" altLang="en-US" dirty="0">
              <a:solidFill>
                <a:srgbClr val="990099"/>
              </a:solidFill>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p>
            <a:fld id="{9A0DB2DC-4C9A-4742-B13C-FB6460FD3503}" type="slidenum">
              <a:rPr lang="zh-CN" altLang="en-US" b="1" dirty="0"/>
            </a:fld>
            <a:endParaRPr lang="zh-CN" altLang="en-US" b="1" dirty="0"/>
          </a:p>
        </p:txBody>
      </p:sp>
      <p:grpSp>
        <p:nvGrpSpPr>
          <p:cNvPr id="10" name="组合 9"/>
          <p:cNvGrpSpPr/>
          <p:nvPr/>
        </p:nvGrpSpPr>
        <p:grpSpPr>
          <a:xfrm>
            <a:off x="4356100" y="1340485"/>
            <a:ext cx="4587875" cy="3893820"/>
            <a:chOff x="6860" y="2111"/>
            <a:chExt cx="7225" cy="6132"/>
          </a:xfrm>
        </p:grpSpPr>
        <p:grpSp>
          <p:nvGrpSpPr>
            <p:cNvPr id="8" name="组合 7"/>
            <p:cNvGrpSpPr/>
            <p:nvPr/>
          </p:nvGrpSpPr>
          <p:grpSpPr>
            <a:xfrm>
              <a:off x="6860" y="2111"/>
              <a:ext cx="7225" cy="6132"/>
              <a:chOff x="6860" y="2111"/>
              <a:chExt cx="7225" cy="6132"/>
            </a:xfrm>
          </p:grpSpPr>
          <p:graphicFrame>
            <p:nvGraphicFramePr>
              <p:cNvPr id="162818" name="对象 15373"/>
              <p:cNvGraphicFramePr/>
              <p:nvPr>
                <p:custDataLst>
                  <p:tags r:id="rId1"/>
                </p:custDataLst>
              </p:nvPr>
            </p:nvGraphicFramePr>
            <p:xfrm>
              <a:off x="6860" y="2111"/>
              <a:ext cx="7225" cy="6132"/>
            </p:xfrm>
            <a:graphic>
              <a:graphicData uri="http://schemas.openxmlformats.org/presentationml/2006/ole">
                <mc:AlternateContent xmlns:mc="http://schemas.openxmlformats.org/markup-compatibility/2006">
                  <mc:Choice xmlns:v="urn:schemas-microsoft-com:vml" Requires="v">
                    <p:oleObj spid="_x0000_s3100" name="" r:id="rId2" imgW="4590415" imgH="3895090" progId="Visio.Drawing.5">
                      <p:embed/>
                    </p:oleObj>
                  </mc:Choice>
                  <mc:Fallback>
                    <p:oleObj name="" r:id="rId2" imgW="4590415" imgH="3895090" progId="Visio.Drawing.5">
                      <p:embed/>
                      <p:pic>
                        <p:nvPicPr>
                          <p:cNvPr id="0" name="图片 3099"/>
                          <p:cNvPicPr/>
                          <p:nvPr/>
                        </p:nvPicPr>
                        <p:blipFill>
                          <a:blip r:embed="rId3">
                            <a:lum contrast="100000"/>
                          </a:blip>
                          <a:stretch>
                            <a:fillRect/>
                          </a:stretch>
                        </p:blipFill>
                        <p:spPr>
                          <a:xfrm>
                            <a:off x="6860" y="2111"/>
                            <a:ext cx="7225" cy="6132"/>
                          </a:xfrm>
                          <a:prstGeom prst="rect">
                            <a:avLst/>
                          </a:prstGeom>
                          <a:noFill/>
                          <a:ln w="38100">
                            <a:noFill/>
                            <a:miter/>
                          </a:ln>
                        </p:spPr>
                      </p:pic>
                    </p:oleObj>
                  </mc:Fallback>
                </mc:AlternateContent>
              </a:graphicData>
            </a:graphic>
          </p:graphicFrame>
          <p:sp>
            <p:nvSpPr>
              <p:cNvPr id="3" name="文本框 26630"/>
              <p:cNvSpPr txBox="1"/>
              <p:nvPr>
                <p:custDataLst>
                  <p:tags r:id="rId4"/>
                </p:custDataLst>
              </p:nvPr>
            </p:nvSpPr>
            <p:spPr>
              <a:xfrm>
                <a:off x="7278" y="6967"/>
                <a:ext cx="6464" cy="1210"/>
              </a:xfrm>
              <a:prstGeom prst="rect">
                <a:avLst/>
              </a:prstGeom>
              <a:solidFill>
                <a:schemeClr val="bg1"/>
              </a:solidFill>
              <a:ln w="9525">
                <a:noFill/>
              </a:ln>
            </p:spPr>
            <p:txBody>
              <a:bodyPr wrap="square">
                <a:spAutoFit/>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9pPr>
              </a:lstStyle>
              <a:p>
                <a:pPr marL="0" marR="0" lvl="0" algn="ctr" rtl="0" fontAlgn="base" latinLnBrk="0">
                  <a:lnSpc>
                    <a:spcPct val="100000"/>
                  </a:lnSpc>
                  <a:spcBef>
                    <a:spcPct val="20000"/>
                  </a:spcBef>
                  <a:buClrTx/>
                  <a:buSzTx/>
                  <a:buFontTx/>
                  <a:buNone/>
                </a:pPr>
                <a:r>
                  <a:rPr kumimoji="0" lang="en-US" altLang="zh-CN" sz="2400" i="0" u="none" strike="noStrike" kern="1200" cap="none" spc="0" normalizeH="0" baseline="0" noProof="0" dirty="0" smtClean="0">
                    <a:ln>
                      <a:noFill/>
                    </a:ln>
                    <a:solidFill>
                      <a:srgbClr val="FF6600"/>
                    </a:solidFill>
                    <a:effectLst/>
                    <a:uLnTx/>
                    <a:uFillTx/>
                    <a:latin typeface="Times New Roman" panose="02020603050405020304" pitchFamily="18" charset="0"/>
                    <a:cs typeface="Times New Roman" panose="02020603050405020304" pitchFamily="18" charset="0"/>
                  </a:rPr>
                  <a:t> </a:t>
                </a:r>
                <a:r>
                  <a:rPr lang="zh-CN" altLang="en-US" sz="2000" i="0" u="none" strike="noStrike" kern="1200" cap="none" spc="0" normalizeH="0" baseline="0" dirty="0" smtClean="0">
                    <a:solidFill>
                      <a:srgbClr val="FF0000"/>
                    </a:solidFill>
                    <a:latin typeface="Times New Roman" panose="02020603050405020304" pitchFamily="18" charset="0"/>
                  </a:rPr>
                  <a:t>放大电路的动态工作状态的图解分析</a:t>
                </a:r>
                <a:endParaRPr lang="zh-CN" altLang="en-US" sz="2000" i="0" u="none" strike="noStrike" kern="1200" cap="none" spc="0" normalizeH="0" baseline="0" dirty="0" smtClean="0">
                  <a:solidFill>
                    <a:srgbClr val="FF0000"/>
                  </a:solidFill>
                  <a:latin typeface="Times New Roman" panose="02020603050405020304" pitchFamily="18" charset="0"/>
                </a:endParaRPr>
              </a:p>
            </p:txBody>
          </p:sp>
        </p:grpSp>
        <p:sp>
          <p:nvSpPr>
            <p:cNvPr id="22" name="文本框 21"/>
            <p:cNvSpPr txBox="1"/>
            <p:nvPr>
              <p:custDataLst>
                <p:tags r:id="rId5"/>
              </p:custDataLst>
            </p:nvPr>
          </p:nvSpPr>
          <p:spPr>
            <a:xfrm>
              <a:off x="9355" y="6308"/>
              <a:ext cx="1516" cy="531"/>
            </a:xfrm>
            <a:prstGeom prst="rect">
              <a:avLst/>
            </a:prstGeom>
            <a:solidFill>
              <a:schemeClr val="bg1"/>
            </a:solidFill>
          </p:spPr>
          <p:txBody>
            <a:bodyPr wrap="square" rtlCol="0">
              <a:spAutoFit/>
            </a:bodyPr>
            <a:p>
              <a:pPr marL="0" indent="0" algn="ctr">
                <a:lnSpc>
                  <a:spcPct val="80000"/>
                </a:lnSpc>
                <a:spcBef>
                  <a:spcPts val="0"/>
                </a:spcBef>
                <a:spcAft>
                  <a:spcPts val="0"/>
                </a:spcAft>
                <a:buNone/>
              </a:pPr>
              <a:r>
                <a:rPr lang="en-US" altLang="zh-CN" sz="2000" b="1" i="1" dirty="0" smtClean="0">
                  <a:solidFill>
                    <a:srgbClr val="FF0000"/>
                  </a:solidFill>
                  <a:latin typeface="Times New Roman" panose="02020603050405020304" pitchFamily="18" charset="0"/>
                  <a:cs typeface="Times New Roman" panose="02020603050405020304" pitchFamily="18" charset="0"/>
                </a:rPr>
                <a:t>U</a:t>
              </a:r>
              <a:r>
                <a:rPr lang="en-US" altLang="zh-CN" sz="2000" b="1" baseline="-25000" dirty="0" smtClean="0">
                  <a:solidFill>
                    <a:srgbClr val="FF0000"/>
                  </a:solidFill>
                  <a:latin typeface="Times New Roman" panose="02020603050405020304" pitchFamily="18" charset="0"/>
                  <a:cs typeface="Times New Roman" panose="02020603050405020304" pitchFamily="18" charset="0"/>
                </a:rPr>
                <a:t>CEQ</a:t>
              </a:r>
              <a:endParaRPr lang="en-US" altLang="zh-CN" sz="2000" b="1" baseline="-25000" dirty="0" smtClean="0">
                <a:solidFill>
                  <a:srgbClr val="FF0000"/>
                </a:solidFill>
                <a:latin typeface="Times New Roman" panose="02020603050405020304" pitchFamily="18" charset="0"/>
                <a:cs typeface="Times New Roman" panose="02020603050405020304" pitchFamily="18" charset="0"/>
              </a:endParaRPr>
            </a:p>
          </p:txBody>
        </p:sp>
        <p:sp>
          <p:nvSpPr>
            <p:cNvPr id="23" name="文本框 22"/>
            <p:cNvSpPr txBox="1"/>
            <p:nvPr>
              <p:custDataLst>
                <p:tags r:id="rId6"/>
              </p:custDataLst>
            </p:nvPr>
          </p:nvSpPr>
          <p:spPr>
            <a:xfrm>
              <a:off x="12791" y="5967"/>
              <a:ext cx="1294" cy="531"/>
            </a:xfrm>
            <a:prstGeom prst="rect">
              <a:avLst/>
            </a:prstGeom>
            <a:solidFill>
              <a:schemeClr val="bg1"/>
            </a:solidFill>
          </p:spPr>
          <p:txBody>
            <a:bodyPr wrap="square" rtlCol="0" anchor="t">
              <a:spAutoFit/>
            </a:bodyPr>
            <a:p>
              <a:pPr marL="0" indent="0">
                <a:lnSpc>
                  <a:spcPct val="80000"/>
                </a:lnSpc>
                <a:spcBef>
                  <a:spcPts val="0"/>
                </a:spcBef>
                <a:spcAft>
                  <a:spcPts val="0"/>
                </a:spcAft>
                <a:buNone/>
              </a:pPr>
              <a:r>
                <a:rPr kumimoji="0" lang="en-US" altLang="zh-CN" sz="2000" b="1" i="1" noProof="0" dirty="0">
                  <a:ln>
                    <a:noFill/>
                  </a:ln>
                  <a:solidFill>
                    <a:srgbClr val="000000"/>
                  </a:solidFill>
                  <a:effectLst/>
                  <a:uLnTx/>
                  <a:uFillTx/>
                  <a:latin typeface="Times New Roman" panose="02020603050405020304"/>
                  <a:cs typeface="Times New Roman" panose="02020603050405020304" pitchFamily="18" charset="0"/>
                  <a:sym typeface="+mn-ea"/>
                </a:rPr>
                <a:t>u</a:t>
              </a:r>
              <a:r>
                <a:rPr kumimoji="0" lang="en-US" altLang="zh-CN" sz="2000" b="1" baseline="-25000" noProof="0" dirty="0">
                  <a:ln>
                    <a:noFill/>
                  </a:ln>
                  <a:solidFill>
                    <a:srgbClr val="000000"/>
                  </a:solidFill>
                  <a:effectLst/>
                  <a:uLnTx/>
                  <a:uFillTx/>
                  <a:latin typeface="Times New Roman" panose="02020603050405020304"/>
                  <a:cs typeface="Times New Roman" panose="02020603050405020304" pitchFamily="18" charset="0"/>
                  <a:sym typeface="+mn-ea"/>
                </a:rPr>
                <a:t>CE</a:t>
              </a:r>
              <a:r>
                <a:rPr kumimoji="0" lang="en-US" altLang="zh-CN" sz="2000" b="1" noProof="0" dirty="0">
                  <a:ln>
                    <a:noFill/>
                  </a:ln>
                  <a:solidFill>
                    <a:srgbClr val="000000"/>
                  </a:solidFill>
                  <a:effectLst/>
                  <a:uLnTx/>
                  <a:uFillTx/>
                  <a:latin typeface="Times New Roman" panose="02020603050405020304"/>
                  <a:cs typeface="Times New Roman" panose="02020603050405020304" pitchFamily="18" charset="0"/>
                  <a:sym typeface="+mn-ea"/>
                </a:rPr>
                <a:t>/V</a:t>
              </a:r>
              <a:endParaRPr kumimoji="0" lang="en-US" altLang="zh-CN" sz="2000" b="1" noProof="0" dirty="0" smtClean="0">
                <a:ln>
                  <a:noFill/>
                </a:ln>
                <a:solidFill>
                  <a:srgbClr val="000000"/>
                </a:solidFill>
                <a:effectLst/>
                <a:uLnTx/>
                <a:uFillTx/>
                <a:latin typeface="Times New Roman" panose="02020603050405020304"/>
                <a:cs typeface="Times New Roman" panose="02020603050405020304" pitchFamily="18" charset="0"/>
                <a:sym typeface="+mn-ea"/>
              </a:endParaRPr>
            </a:p>
          </p:txBody>
        </p:sp>
      </p:grpSp>
      <p:sp>
        <p:nvSpPr>
          <p:cNvPr id="11" name="文本框 24693"/>
          <p:cNvSpPr txBox="1"/>
          <p:nvPr>
            <p:custDataLst>
              <p:tags r:id="rId7"/>
            </p:custDataLst>
          </p:nvPr>
        </p:nvSpPr>
        <p:spPr>
          <a:xfrm>
            <a:off x="4930140" y="661397"/>
            <a:ext cx="3455987" cy="570865"/>
          </a:xfrm>
          <a:prstGeom prst="rect">
            <a:avLst/>
          </a:prstGeom>
          <a:noFill/>
          <a:ln w="9525" cap="flat" cmpd="sng">
            <a:solidFill>
              <a:srgbClr val="FFFFFF"/>
            </a:solidFill>
            <a:prstDash val="solid"/>
            <a:miter/>
            <a:headEnd type="none" w="med" len="med"/>
            <a:tailEnd type="none" w="med" len="med"/>
          </a:ln>
        </p:spPr>
        <p:txBody>
          <a:bodyPr>
            <a:spAutoFit/>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9pPr>
          </a:lstStyle>
          <a:p>
            <a:pPr>
              <a:lnSpc>
                <a:spcPct val="130000"/>
              </a:lnSpc>
            </a:pPr>
            <a:r>
              <a:rPr lang="en-US" altLang="zh-CN" i="1" dirty="0" err="1" smtClean="0">
                <a:solidFill>
                  <a:schemeClr val="tx1"/>
                </a:solidFill>
                <a:latin typeface="Times New Roman" panose="02020603050405020304" pitchFamily="18" charset="0"/>
                <a:cs typeface="Times New Roman" panose="02020603050405020304" pitchFamily="18" charset="0"/>
              </a:rPr>
              <a:t>u</a:t>
            </a:r>
            <a:r>
              <a:rPr lang="en-US" altLang="zh-CN" baseline="-25000" dirty="0" err="1" smtClean="0">
                <a:solidFill>
                  <a:schemeClr val="tx1"/>
                </a:solidFill>
                <a:latin typeface="Times New Roman" panose="02020603050405020304" pitchFamily="18" charset="0"/>
                <a:cs typeface="Times New Roman" panose="02020603050405020304" pitchFamily="18" charset="0"/>
              </a:rPr>
              <a:t>CE </a:t>
            </a:r>
            <a:r>
              <a:rPr lang="en-US" altLang="zh-CN" dirty="0" smtClean="0">
                <a:solidFill>
                  <a:schemeClr val="tx1"/>
                </a:solidFill>
                <a:latin typeface="Times New Roman" panose="02020603050405020304" pitchFamily="18" charset="0"/>
                <a:cs typeface="Times New Roman" panose="02020603050405020304" pitchFamily="18" charset="0"/>
              </a:rPr>
              <a:t>= </a:t>
            </a:r>
            <a:r>
              <a:rPr lang="en-US" altLang="zh-CN" i="1" dirty="0">
                <a:solidFill>
                  <a:schemeClr val="tx1"/>
                </a:solidFill>
                <a:latin typeface="Times New Roman" panose="02020603050405020304" pitchFamily="18" charset="0"/>
                <a:cs typeface="Times New Roman" panose="02020603050405020304" pitchFamily="18" charset="0"/>
              </a:rPr>
              <a:t>U</a:t>
            </a:r>
            <a:r>
              <a:rPr lang="en-US" altLang="zh-CN" baseline="-25000" dirty="0">
                <a:solidFill>
                  <a:schemeClr val="tx1"/>
                </a:solidFill>
                <a:latin typeface="Times New Roman" panose="02020603050405020304" pitchFamily="18" charset="0"/>
                <a:cs typeface="Times New Roman" panose="02020603050405020304" pitchFamily="18" charset="0"/>
              </a:rPr>
              <a:t>CEQ</a:t>
            </a:r>
            <a:r>
              <a:rPr lang="en-US" altLang="zh-CN" dirty="0">
                <a:solidFill>
                  <a:schemeClr val="tx1"/>
                </a:solidFill>
                <a:latin typeface="Times New Roman" panose="02020603050405020304" pitchFamily="18" charset="0"/>
                <a:cs typeface="Times New Roman" panose="02020603050405020304" pitchFamily="18" charset="0"/>
              </a:rPr>
              <a:t>+ (- </a:t>
            </a:r>
            <a:r>
              <a:rPr lang="en-US" altLang="zh-CN" dirty="0" err="1" smtClean="0">
                <a:solidFill>
                  <a:schemeClr val="tx1"/>
                </a:solidFill>
                <a:latin typeface="Times New Roman" panose="02020603050405020304" pitchFamily="18" charset="0"/>
                <a:cs typeface="Times New Roman" panose="02020603050405020304" pitchFamily="18" charset="0"/>
              </a:rPr>
              <a:t>Δ</a:t>
            </a:r>
            <a:r>
              <a:rPr lang="en-US" altLang="zh-CN" i="1" dirty="0" err="1" smtClean="0">
                <a:solidFill>
                  <a:schemeClr val="tx1"/>
                </a:solidFill>
                <a:latin typeface="Times New Roman" panose="02020603050405020304" pitchFamily="18" charset="0"/>
                <a:cs typeface="Times New Roman" panose="02020603050405020304" pitchFamily="18" charset="0"/>
              </a:rPr>
              <a:t>i</a:t>
            </a:r>
            <a:r>
              <a:rPr lang="en-US" altLang="zh-CN" baseline="-25000" dirty="0" err="1" smtClean="0">
                <a:solidFill>
                  <a:schemeClr val="tx1"/>
                </a:solidFill>
                <a:latin typeface="Times New Roman" panose="02020603050405020304" pitchFamily="18" charset="0"/>
                <a:cs typeface="Times New Roman" panose="02020603050405020304" pitchFamily="18" charset="0"/>
              </a:rPr>
              <a:t>C</a:t>
            </a:r>
            <a:r>
              <a:rPr lang="en-US" altLang="zh-CN" i="1" dirty="0" err="1" smtClean="0">
                <a:solidFill>
                  <a:srgbClr val="0000FF"/>
                </a:solidFill>
                <a:highlight>
                  <a:srgbClr val="FFFF00"/>
                </a:highlight>
                <a:latin typeface="Times New Roman" panose="02020603050405020304" pitchFamily="18" charset="0"/>
                <a:cs typeface="Times New Roman" panose="02020603050405020304" pitchFamily="18" charset="0"/>
              </a:rPr>
              <a:t>R</a:t>
            </a:r>
            <a:r>
              <a:rPr lang="en-US" altLang="zh-CN" baseline="-25000" dirty="0" err="1" smtClean="0">
                <a:solidFill>
                  <a:srgbClr val="0000FF"/>
                </a:solidFill>
                <a:highlight>
                  <a:srgbClr val="FFFF00"/>
                </a:highlight>
                <a:latin typeface="Times New Roman" panose="02020603050405020304" pitchFamily="18" charset="0"/>
                <a:cs typeface="Times New Roman" panose="02020603050405020304" pitchFamily="18" charset="0"/>
              </a:rPr>
              <a:t>L</a:t>
            </a:r>
            <a:r>
              <a:rPr lang="en-US" altLang="zh-CN" dirty="0">
                <a:solidFill>
                  <a:srgbClr val="0000FF"/>
                </a:solidFill>
                <a:highlight>
                  <a:srgbClr val="FFFF00"/>
                </a:highlight>
                <a:latin typeface="Times New Roman" panose="02020603050405020304" pitchFamily="18" charset="0"/>
                <a:cs typeface="Times New Roman" panose="02020603050405020304" pitchFamily="18" charset="0"/>
              </a:rPr>
              <a:t>’</a:t>
            </a:r>
            <a:r>
              <a:rPr lang="en-US" altLang="zh-CN" dirty="0">
                <a:solidFill>
                  <a:schemeClr val="tx1"/>
                </a:solidFill>
                <a:latin typeface="Times New Roman" panose="02020603050405020304" pitchFamily="18" charset="0"/>
                <a:cs typeface="Times New Roman" panose="02020603050405020304" pitchFamily="18" charset="0"/>
              </a:rPr>
              <a:t>)        </a:t>
            </a:r>
            <a:endParaRPr lang="en-US" altLang="zh-CN"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8678"/>
          <p:cNvSpPr txBox="1"/>
          <p:nvPr/>
        </p:nvSpPr>
        <p:spPr>
          <a:xfrm>
            <a:off x="1622961" y="6092031"/>
            <a:ext cx="5410200" cy="768350"/>
          </a:xfrm>
          <a:prstGeom prst="rect">
            <a:avLst/>
          </a:prstGeom>
          <a:noFill/>
          <a:ln w="9525">
            <a:noFill/>
          </a:ln>
        </p:spPr>
        <p:txBody>
          <a:bodyPr>
            <a:spAutoFit/>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9pPr>
          </a:lstStyle>
          <a:p>
            <a:pPr marL="0" marR="0" lvl="0" algn="ctr" rtl="0" fontAlgn="base" latinLnBrk="0">
              <a:lnSpc>
                <a:spcPct val="100000"/>
              </a:lnSpc>
              <a:spcBef>
                <a:spcPct val="20000"/>
              </a:spcBef>
              <a:buClrTx/>
              <a:buSzTx/>
              <a:buFontTx/>
              <a:buNone/>
            </a:pPr>
            <a:r>
              <a:rPr lang="zh-CN" altLang="en-US" sz="2000" dirty="0" smtClean="0">
                <a:solidFill>
                  <a:srgbClr val="FF0000"/>
                </a:solidFill>
                <a:sym typeface="+mn-ea"/>
              </a:rPr>
              <a:t> </a:t>
            </a:r>
            <a:r>
              <a:rPr lang="zh-CN" altLang="en-US" sz="2000" i="0" u="none" strike="noStrike" kern="1200" cap="none" spc="0" normalizeH="0" baseline="0" dirty="0" smtClean="0">
                <a:solidFill>
                  <a:srgbClr val="FF0000"/>
                </a:solidFill>
                <a:latin typeface="Times New Roman" panose="02020603050405020304" pitchFamily="18" charset="0"/>
              </a:rPr>
              <a:t>放大电路的动态图解分析</a:t>
            </a:r>
            <a:endParaRPr lang="zh-CN" altLang="en-US" sz="2000" i="0" u="none" strike="noStrike" kern="1200" cap="none" spc="0" normalizeH="0" baseline="0" dirty="0" smtClean="0">
              <a:solidFill>
                <a:srgbClr val="FF0000"/>
              </a:solidFill>
              <a:latin typeface="Times New Roman" panose="02020603050405020304" pitchFamily="18" charset="0"/>
            </a:endParaRPr>
          </a:p>
          <a:p>
            <a:pPr marL="0" marR="0" lvl="0" algn="ctr" rtl="0" fontAlgn="base" latinLnBrk="0">
              <a:lnSpc>
                <a:spcPct val="100000"/>
              </a:lnSpc>
              <a:spcBef>
                <a:spcPct val="20000"/>
              </a:spcBef>
              <a:buClrTx/>
              <a:buSzTx/>
              <a:buFontTx/>
              <a:buNone/>
            </a:pPr>
            <a:r>
              <a:rPr lang="zh-CN" altLang="en-US" sz="2000" dirty="0">
                <a:solidFill>
                  <a:srgbClr val="CC0000"/>
                </a:solidFill>
                <a:cs typeface="Times New Roman" panose="02020603050405020304" pitchFamily="18" charset="0"/>
                <a:sym typeface="+mn-ea"/>
              </a:rPr>
              <a:t>输出回路的工作波形</a:t>
            </a:r>
            <a:endParaRPr lang="zh-CN" altLang="en-US" sz="2000" i="0" u="none" strike="noStrike" kern="1200" cap="none" spc="0" normalizeH="0" baseline="0" dirty="0" smtClean="0">
              <a:solidFill>
                <a:srgbClr val="FF0000"/>
              </a:solidFill>
              <a:latin typeface="Times New Roman" panose="02020603050405020304" pitchFamily="18" charset="0"/>
            </a:endParaRPr>
          </a:p>
        </p:txBody>
      </p:sp>
      <p:sp>
        <p:nvSpPr>
          <p:cNvPr id="5" name="灯片编号占位符 4"/>
          <p:cNvSpPr>
            <a:spLocks noGrp="1"/>
          </p:cNvSpPr>
          <p:nvPr>
            <p:ph type="sldNum" sz="quarter" idx="12"/>
          </p:nvPr>
        </p:nvSpPr>
        <p:spPr/>
        <p:txBody>
          <a:bodyPr/>
          <a:p>
            <a:fld id="{9A0DB2DC-4C9A-4742-B13C-FB6460FD3503}" type="slidenum">
              <a:rPr lang="zh-CN" altLang="en-US" b="1" dirty="0"/>
            </a:fld>
            <a:endParaRPr lang="zh-CN" altLang="en-US" b="1" dirty="0"/>
          </a:p>
        </p:txBody>
      </p:sp>
      <p:grpSp>
        <p:nvGrpSpPr>
          <p:cNvPr id="8" name="组合 7"/>
          <p:cNvGrpSpPr/>
          <p:nvPr/>
        </p:nvGrpSpPr>
        <p:grpSpPr>
          <a:xfrm>
            <a:off x="1293653" y="1074420"/>
            <a:ext cx="7569677" cy="4999038"/>
            <a:chOff x="1246" y="675"/>
            <a:chExt cx="11921" cy="7873"/>
          </a:xfrm>
        </p:grpSpPr>
        <p:pic>
          <p:nvPicPr>
            <p:cNvPr id="2" name="内容占位符 28675"/>
            <p:cNvPicPr/>
            <p:nvPr/>
          </p:nvPicPr>
          <p:blipFill>
            <a:blip r:embed="rId1"/>
            <a:stretch>
              <a:fillRect/>
            </a:stretch>
          </p:blipFill>
          <p:spPr>
            <a:xfrm>
              <a:off x="1246" y="675"/>
              <a:ext cx="11908" cy="7873"/>
            </a:xfrm>
            <a:prstGeom prst="rect">
              <a:avLst/>
            </a:prstGeom>
            <a:solidFill>
              <a:srgbClr val="FFFFFF">
                <a:alpha val="100000"/>
              </a:srgbClr>
            </a:solidFill>
            <a:ln w="38100">
              <a:noFill/>
              <a:miter/>
            </a:ln>
          </p:spPr>
        </p:pic>
        <p:sp>
          <p:nvSpPr>
            <p:cNvPr id="23" name="文本框 22"/>
            <p:cNvSpPr txBox="1"/>
            <p:nvPr>
              <p:custDataLst>
                <p:tags r:id="rId2"/>
              </p:custDataLst>
            </p:nvPr>
          </p:nvSpPr>
          <p:spPr>
            <a:xfrm>
              <a:off x="12061" y="5157"/>
              <a:ext cx="1091" cy="531"/>
            </a:xfrm>
            <a:prstGeom prst="rect">
              <a:avLst/>
            </a:prstGeom>
            <a:solidFill>
              <a:schemeClr val="bg1"/>
            </a:solidFill>
          </p:spPr>
          <p:txBody>
            <a:bodyPr wrap="square" rtlCol="0" anchor="t">
              <a:spAutoFit/>
            </a:bodyPr>
            <a:p>
              <a:pPr marL="0" indent="0">
                <a:lnSpc>
                  <a:spcPct val="80000"/>
                </a:lnSpc>
                <a:spcBef>
                  <a:spcPts val="0"/>
                </a:spcBef>
                <a:spcAft>
                  <a:spcPts val="0"/>
                </a:spcAft>
                <a:buNone/>
              </a:pPr>
              <a:r>
                <a:rPr kumimoji="0" lang="en-US" altLang="zh-CN" sz="2000" b="1" i="1" noProof="0" dirty="0">
                  <a:ln>
                    <a:noFill/>
                  </a:ln>
                  <a:solidFill>
                    <a:srgbClr val="000000"/>
                  </a:solidFill>
                  <a:effectLst/>
                  <a:uLnTx/>
                  <a:uFillTx/>
                  <a:latin typeface="Times New Roman" panose="02020603050405020304"/>
                  <a:cs typeface="Times New Roman" panose="02020603050405020304" pitchFamily="18" charset="0"/>
                  <a:sym typeface="+mn-ea"/>
                </a:rPr>
                <a:t>u</a:t>
              </a:r>
              <a:r>
                <a:rPr kumimoji="0" lang="en-US" altLang="zh-CN" sz="2000" b="1" baseline="-25000" noProof="0" dirty="0">
                  <a:ln>
                    <a:noFill/>
                  </a:ln>
                  <a:solidFill>
                    <a:srgbClr val="000000"/>
                  </a:solidFill>
                  <a:effectLst/>
                  <a:uLnTx/>
                  <a:uFillTx/>
                  <a:latin typeface="Times New Roman" panose="02020603050405020304"/>
                  <a:cs typeface="Times New Roman" panose="02020603050405020304" pitchFamily="18" charset="0"/>
                  <a:sym typeface="+mn-ea"/>
                </a:rPr>
                <a:t>CE</a:t>
              </a:r>
              <a:endParaRPr kumimoji="0" lang="en-US" altLang="zh-CN" sz="2000" b="1" noProof="0" dirty="0" smtClean="0">
                <a:ln>
                  <a:noFill/>
                </a:ln>
                <a:solidFill>
                  <a:srgbClr val="000000"/>
                </a:solidFill>
                <a:effectLst/>
                <a:uLnTx/>
                <a:uFillTx/>
                <a:latin typeface="Times New Roman" panose="02020603050405020304"/>
                <a:cs typeface="Times New Roman" panose="02020603050405020304" pitchFamily="18" charset="0"/>
                <a:sym typeface="+mn-ea"/>
              </a:endParaRPr>
            </a:p>
          </p:txBody>
        </p:sp>
        <p:sp>
          <p:nvSpPr>
            <p:cNvPr id="7" name="文本框 6"/>
            <p:cNvSpPr txBox="1"/>
            <p:nvPr>
              <p:custDataLst>
                <p:tags r:id="rId3"/>
              </p:custDataLst>
            </p:nvPr>
          </p:nvSpPr>
          <p:spPr>
            <a:xfrm>
              <a:off x="7389" y="5513"/>
              <a:ext cx="1142" cy="531"/>
            </a:xfrm>
            <a:prstGeom prst="rect">
              <a:avLst/>
            </a:prstGeom>
            <a:solidFill>
              <a:schemeClr val="bg1"/>
            </a:solidFill>
          </p:spPr>
          <p:txBody>
            <a:bodyPr wrap="square" rtlCol="0" anchor="t">
              <a:spAutoFit/>
            </a:bodyPr>
            <a:p>
              <a:pPr marL="0" indent="0" algn="r">
                <a:lnSpc>
                  <a:spcPct val="80000"/>
                </a:lnSpc>
                <a:spcBef>
                  <a:spcPts val="0"/>
                </a:spcBef>
                <a:spcAft>
                  <a:spcPts val="0"/>
                </a:spcAft>
                <a:buNone/>
              </a:pPr>
              <a:r>
                <a:rPr kumimoji="0" lang="en-US" altLang="zh-CN" sz="2000" b="1" i="1" noProof="0" dirty="0">
                  <a:ln>
                    <a:noFill/>
                  </a:ln>
                  <a:solidFill>
                    <a:srgbClr val="FF0000"/>
                  </a:solidFill>
                  <a:effectLst/>
                  <a:uLnTx/>
                  <a:uFillTx/>
                  <a:latin typeface="Times New Roman" panose="02020603050405020304"/>
                  <a:cs typeface="Times New Roman" panose="02020603050405020304" pitchFamily="18" charset="0"/>
                  <a:sym typeface="+mn-ea"/>
                </a:rPr>
                <a:t>U</a:t>
              </a:r>
              <a:r>
                <a:rPr kumimoji="0" lang="en-US" altLang="zh-CN" sz="2000" b="1" baseline="-25000" noProof="0" dirty="0">
                  <a:ln>
                    <a:noFill/>
                  </a:ln>
                  <a:solidFill>
                    <a:srgbClr val="FF0000"/>
                  </a:solidFill>
                  <a:effectLst/>
                  <a:uLnTx/>
                  <a:uFillTx/>
                  <a:latin typeface="Times New Roman" panose="02020603050405020304"/>
                  <a:cs typeface="Times New Roman" panose="02020603050405020304" pitchFamily="18" charset="0"/>
                  <a:sym typeface="+mn-ea"/>
                </a:rPr>
                <a:t>CEQ</a:t>
              </a:r>
              <a:endParaRPr kumimoji="0" lang="en-US" altLang="zh-CN" sz="2000" b="1" i="1" baseline="-25000" noProof="0" dirty="0" smtClean="0">
                <a:ln>
                  <a:noFill/>
                </a:ln>
                <a:solidFill>
                  <a:srgbClr val="FF0000"/>
                </a:solidFill>
                <a:effectLst/>
                <a:uLnTx/>
                <a:uFillTx/>
                <a:latin typeface="Times New Roman" panose="02020603050405020304"/>
                <a:cs typeface="Times New Roman" panose="02020603050405020304" pitchFamily="18" charset="0"/>
                <a:sym typeface="+mn-ea"/>
              </a:endParaRPr>
            </a:p>
          </p:txBody>
        </p:sp>
        <p:sp>
          <p:nvSpPr>
            <p:cNvPr id="6" name="文本框 5"/>
            <p:cNvSpPr txBox="1"/>
            <p:nvPr>
              <p:custDataLst>
                <p:tags r:id="rId4"/>
              </p:custDataLst>
            </p:nvPr>
          </p:nvSpPr>
          <p:spPr>
            <a:xfrm>
              <a:off x="12076" y="5963"/>
              <a:ext cx="1091" cy="531"/>
            </a:xfrm>
            <a:prstGeom prst="rect">
              <a:avLst/>
            </a:prstGeom>
            <a:solidFill>
              <a:schemeClr val="bg1"/>
            </a:solidFill>
          </p:spPr>
          <p:txBody>
            <a:bodyPr wrap="square" rtlCol="0" anchor="t">
              <a:spAutoFit/>
            </a:bodyPr>
            <a:p>
              <a:pPr marL="0" indent="0">
                <a:lnSpc>
                  <a:spcPct val="80000"/>
                </a:lnSpc>
                <a:spcBef>
                  <a:spcPts val="0"/>
                </a:spcBef>
                <a:spcAft>
                  <a:spcPts val="0"/>
                </a:spcAft>
                <a:buNone/>
              </a:pPr>
              <a:r>
                <a:rPr kumimoji="0" lang="en-US" altLang="zh-CN" sz="2000" b="1" i="1" noProof="0" dirty="0">
                  <a:ln>
                    <a:noFill/>
                  </a:ln>
                  <a:solidFill>
                    <a:srgbClr val="000000"/>
                  </a:solidFill>
                  <a:effectLst/>
                  <a:uLnTx/>
                  <a:uFillTx/>
                  <a:latin typeface="Times New Roman" panose="02020603050405020304"/>
                  <a:cs typeface="Times New Roman" panose="02020603050405020304" pitchFamily="18" charset="0"/>
                  <a:sym typeface="+mn-ea"/>
                </a:rPr>
                <a:t>u</a:t>
              </a:r>
              <a:r>
                <a:rPr kumimoji="0" lang="en-US" altLang="zh-CN" sz="2000" b="1" baseline="-25000" noProof="0" dirty="0">
                  <a:ln>
                    <a:noFill/>
                  </a:ln>
                  <a:solidFill>
                    <a:srgbClr val="000000"/>
                  </a:solidFill>
                  <a:effectLst/>
                  <a:uLnTx/>
                  <a:uFillTx/>
                  <a:latin typeface="Times New Roman" panose="02020603050405020304"/>
                  <a:cs typeface="Times New Roman" panose="02020603050405020304" pitchFamily="18" charset="0"/>
                  <a:sym typeface="+mn-ea"/>
                </a:rPr>
                <a:t>CE</a:t>
              </a:r>
              <a:endParaRPr kumimoji="0" lang="en-US" altLang="zh-CN" sz="2000" b="1" noProof="0" dirty="0" smtClean="0">
                <a:ln>
                  <a:noFill/>
                </a:ln>
                <a:solidFill>
                  <a:srgbClr val="000000"/>
                </a:solidFill>
                <a:effectLst/>
                <a:uLnTx/>
                <a:uFillTx/>
                <a:latin typeface="Times New Roman" panose="02020603050405020304"/>
                <a:cs typeface="Times New Roman" panose="02020603050405020304" pitchFamily="18" charset="0"/>
                <a:sym typeface="+mn-ea"/>
              </a:endParaRPr>
            </a:p>
          </p:txBody>
        </p:sp>
      </p:grpSp>
      <p:cxnSp>
        <p:nvCxnSpPr>
          <p:cNvPr id="9" name="直接连接符 8"/>
          <p:cNvCxnSpPr/>
          <p:nvPr/>
        </p:nvCxnSpPr>
        <p:spPr>
          <a:xfrm>
            <a:off x="4759960" y="1838325"/>
            <a:ext cx="2288540" cy="2268000"/>
          </a:xfrm>
          <a:prstGeom prst="line">
            <a:avLst/>
          </a:prstGeom>
          <a:ln w="28575">
            <a:solidFill>
              <a:srgbClr val="0000FF"/>
            </a:solidFill>
          </a:ln>
        </p:spPr>
        <p:style>
          <a:lnRef idx="2">
            <a:schemeClr val="accent1"/>
          </a:lnRef>
          <a:fillRef idx="0">
            <a:srgbClr val="FFFFFF"/>
          </a:fillRef>
          <a:effectRef idx="0">
            <a:srgbClr val="FFFFFF"/>
          </a:effectRef>
          <a:fontRef idx="minor">
            <a:schemeClr val="tx1"/>
          </a:fontRef>
        </p:style>
      </p:cxnSp>
      <p:cxnSp>
        <p:nvCxnSpPr>
          <p:cNvPr id="10" name="直接连接符 9"/>
          <p:cNvCxnSpPr/>
          <p:nvPr>
            <p:custDataLst>
              <p:tags r:id="rId5"/>
            </p:custDataLst>
          </p:nvPr>
        </p:nvCxnSpPr>
        <p:spPr>
          <a:xfrm>
            <a:off x="4354195" y="1959610"/>
            <a:ext cx="3132000" cy="2088000"/>
          </a:xfrm>
          <a:prstGeom prst="line">
            <a:avLst/>
          </a:prstGeom>
          <a:ln w="28575">
            <a:solidFill>
              <a:srgbClr val="FF0000"/>
            </a:solidFill>
          </a:ln>
        </p:spPr>
        <p:style>
          <a:lnRef idx="2">
            <a:schemeClr val="accent1"/>
          </a:lnRef>
          <a:fillRef idx="0">
            <a:srgbClr val="FFFFFF"/>
          </a:fillRef>
          <a:effectRef idx="0">
            <a:srgbClr val="FFFFFF"/>
          </a:effectRef>
          <a:fontRef idx="minor">
            <a:schemeClr val="tx1"/>
          </a:fontRef>
        </p:style>
      </p:cxnSp>
      <p:sp>
        <p:nvSpPr>
          <p:cNvPr id="11" name="椭圆 10"/>
          <p:cNvSpPr>
            <a:spLocks noChangeAspect="1"/>
          </p:cNvSpPr>
          <p:nvPr>
            <p:custDataLst>
              <p:tags r:id="rId6"/>
            </p:custDataLst>
          </p:nvPr>
        </p:nvSpPr>
        <p:spPr>
          <a:xfrm>
            <a:off x="5891530" y="2942590"/>
            <a:ext cx="144145" cy="143827"/>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椭圆 11"/>
          <p:cNvSpPr>
            <a:spLocks noChangeAspect="1"/>
          </p:cNvSpPr>
          <p:nvPr>
            <p:custDataLst>
              <p:tags r:id="rId7"/>
            </p:custDataLst>
          </p:nvPr>
        </p:nvSpPr>
        <p:spPr>
          <a:xfrm>
            <a:off x="6946265" y="4003040"/>
            <a:ext cx="144145" cy="143827"/>
          </a:xfrm>
          <a:prstGeom prst="ellipse">
            <a:avLst/>
          </a:prstGeom>
          <a:solidFill>
            <a:srgbClr val="0000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占位符 31747"/>
          <p:cNvSpPr>
            <a:spLocks noGrp="1"/>
          </p:cNvSpPr>
          <p:nvPr/>
        </p:nvSpPr>
        <p:spPr>
          <a:xfrm>
            <a:off x="107315" y="4633595"/>
            <a:ext cx="4436745" cy="941070"/>
          </a:xfrm>
          <a:prstGeom prst="rect">
            <a:avLst/>
          </a:prstGeom>
          <a:noFill/>
          <a:ln w="9525">
            <a:noFill/>
          </a:ln>
        </p:spPr>
        <p:txBody>
          <a:bodyPr lIns="92075" tIns="46038" rIns="92075" bIns="46038"/>
          <a:lstStyle>
            <a:lvl1pPr marL="342900" lvl="0" indent="-342900" algn="l" defTabSz="914400" rtl="0" eaLnBrk="1" fontAlgn="base" latinLnBrk="0" hangingPunct="1">
              <a:lnSpc>
                <a:spcPct val="100000"/>
              </a:lnSpc>
              <a:spcBef>
                <a:spcPct val="20000"/>
              </a:spcBef>
              <a:spcAft>
                <a:spcPct val="0"/>
              </a:spcAft>
              <a:buClr>
                <a:schemeClr val="hlink"/>
              </a:buClr>
              <a:buSzPct val="50000"/>
              <a:buFont typeface="Monotype Sorts" pitchFamily="2" charset="2"/>
              <a:buChar char="n"/>
              <a:defRPr sz="2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tx2"/>
              </a:buClr>
              <a:buSzPct val="75000"/>
              <a:buFont typeface="Monotype Sorts" pitchFamily="2" charset="2"/>
              <a:buChar char="u"/>
              <a:defRPr sz="26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hlink"/>
              </a:buClr>
              <a:buSzPct val="65000"/>
              <a:buFont typeface="Monotype Sorts" pitchFamily="2" charset="2"/>
              <a:buChar char="F"/>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tx2"/>
              </a:buClr>
              <a:buSzPct val="100000"/>
              <a:buFontTx/>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hlink"/>
              </a:buClr>
              <a:buSzPct val="100000"/>
              <a:buFontTx/>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SzPct val="100000"/>
              <a:buFontTx/>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SzPct val="100000"/>
              <a:buFontTx/>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SzPct val="100000"/>
              <a:buFontTx/>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SzPct val="100000"/>
              <a:buFontTx/>
              <a:buChar char="–"/>
              <a:defRPr sz="2000" b="0" i="0" u="none" kern="1200" baseline="0">
                <a:solidFill>
                  <a:schemeClr val="tx1"/>
                </a:solidFill>
                <a:latin typeface="+mn-lt"/>
                <a:ea typeface="+mn-ea"/>
                <a:cs typeface="+mn-cs"/>
              </a:defRPr>
            </a:lvl9pPr>
          </a:lstStyle>
          <a:p>
            <a:pPr marL="0" marR="0" lvl="0" indent="0" algn="l" defTabSz="914400" rtl="0" eaLnBrk="1" fontAlgn="base" latinLnBrk="0" hangingPunct="1">
              <a:lnSpc>
                <a:spcPct val="90000"/>
              </a:lnSpc>
              <a:spcBef>
                <a:spcPct val="20000"/>
              </a:spcBef>
              <a:spcAft>
                <a:spcPct val="0"/>
              </a:spcAft>
              <a:buClr>
                <a:srgbClr val="FF9966"/>
              </a:buClr>
              <a:buSzPct val="50000"/>
              <a:buNone/>
              <a:defRPr/>
            </a:pPr>
            <a:r>
              <a:rPr kumimoji="0" lang="zh-CN" altLang="en-US" sz="2000" b="1" i="0" u="none" strike="noStrike" kern="1200" cap="none" spc="0" normalizeH="0" baseline="0" noProof="0" dirty="0">
                <a:ln>
                  <a:noFill/>
                </a:ln>
                <a:solidFill>
                  <a:srgbClr val="01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最大不失真输出电压幅度为</a:t>
            </a:r>
            <a:endParaRPr kumimoji="0" lang="zh-CN" altLang="en-US" sz="2000" b="1" i="0" u="none" strike="noStrike" kern="1200" cap="none" spc="0" normalizeH="0" baseline="0" noProof="0" dirty="0">
              <a:ln>
                <a:noFill/>
              </a:ln>
              <a:solidFill>
                <a:srgbClr val="01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90000"/>
              </a:lnSpc>
              <a:spcBef>
                <a:spcPct val="20000"/>
              </a:spcBef>
              <a:spcAft>
                <a:spcPct val="0"/>
              </a:spcAft>
              <a:buClr>
                <a:srgbClr val="FF9966"/>
              </a:buClr>
              <a:buSzPct val="50000"/>
              <a:buNone/>
              <a:defRPr/>
            </a:pPr>
            <a:r>
              <a:rPr kumimoji="0" lang="en-US" altLang="zh-CN" sz="2000" b="1" i="1" u="none" strike="noStrike" kern="1200" cap="none" spc="0" normalizeH="0" baseline="0" noProof="0" dirty="0">
                <a:ln>
                  <a:noFill/>
                </a:ln>
                <a:solidFill>
                  <a:srgbClr val="01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a:t>
            </a:r>
            <a:r>
              <a:rPr kumimoji="0" lang="en-US" altLang="zh-CN" sz="2000" b="1" i="0" u="none" strike="noStrike" kern="1200" cap="none" spc="0" normalizeH="0" baseline="-25000" noProof="0" dirty="0">
                <a:ln>
                  <a:noFill/>
                </a:ln>
                <a:solidFill>
                  <a:srgbClr val="010000"/>
                </a:solidFill>
                <a:effectLst/>
                <a:uLnTx/>
                <a:uFillTx/>
                <a:latin typeface="Times New Roman" panose="02020603050405020304" pitchFamily="18" charset="0"/>
                <a:ea typeface="宋体" panose="02010600030101010101" pitchFamily="2" charset="-122"/>
                <a:cs typeface="Times New Roman" panose="02020603050405020304" pitchFamily="18" charset="0"/>
              </a:rPr>
              <a:t>om</a:t>
            </a:r>
            <a:r>
              <a:rPr kumimoji="0" lang="en-US" altLang="zh-CN" sz="2000" b="1" i="0" u="none" strike="noStrike" kern="1200" cap="none" spc="0" normalizeH="0" baseline="0" noProof="0" dirty="0">
                <a:ln>
                  <a:noFill/>
                </a:ln>
                <a:solidFill>
                  <a:srgbClr val="01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=min</a:t>
            </a:r>
            <a:r>
              <a:rPr kumimoji="0" lang="zh-CN" altLang="en-US" sz="2000" b="1" i="0" u="none" strike="noStrike" kern="1200" cap="none" spc="0" normalizeH="0" baseline="0" noProof="0" dirty="0">
                <a:ln>
                  <a:noFill/>
                </a:ln>
                <a:solidFill>
                  <a:srgbClr val="01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0" u="none" strike="noStrike" kern="1200" cap="none" spc="0" normalizeH="0" baseline="0" noProof="0" dirty="0">
                <a:ln>
                  <a:noFill/>
                </a:ln>
                <a:solidFill>
                  <a:srgbClr val="01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kern="1200" cap="none" spc="0" normalizeH="0" baseline="0" noProof="0" dirty="0">
                <a:ln>
                  <a:noFill/>
                </a:ln>
                <a:solidFill>
                  <a:srgbClr val="01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a:t>
            </a:r>
            <a:r>
              <a:rPr kumimoji="0" lang="en-US" altLang="zh-CN" sz="2000" b="1" i="0" u="none" strike="noStrike" kern="1200" cap="none" spc="0" normalizeH="0" baseline="-25000" noProof="0" dirty="0">
                <a:ln>
                  <a:noFill/>
                </a:ln>
                <a:solidFill>
                  <a:srgbClr val="01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CEQ</a:t>
            </a:r>
            <a:r>
              <a:rPr kumimoji="0" lang="en-US" altLang="zh-CN" sz="2000" b="1" i="0" u="none" strike="noStrike" kern="1200" cap="none" spc="0" normalizeH="0" baseline="0" noProof="0" dirty="0">
                <a:ln>
                  <a:noFill/>
                </a:ln>
                <a:solidFill>
                  <a:srgbClr val="01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kern="1200" cap="none" spc="0" normalizeH="0" baseline="0" noProof="0" dirty="0">
                <a:ln>
                  <a:noFill/>
                </a:ln>
                <a:solidFill>
                  <a:srgbClr val="01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a:t>
            </a:r>
            <a:r>
              <a:rPr kumimoji="0" lang="en-US" altLang="zh-CN" sz="2000" b="1" i="0" u="none" strike="noStrike" kern="1200" cap="none" spc="0" normalizeH="0" baseline="-25000" noProof="0" dirty="0">
                <a:ln>
                  <a:noFill/>
                </a:ln>
                <a:solidFill>
                  <a:srgbClr val="01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CES</a:t>
            </a:r>
            <a:r>
              <a:rPr kumimoji="0" lang="en-US" altLang="zh-CN" sz="2000" b="1" i="0" u="none" strike="noStrike" kern="1200" cap="none" spc="0" normalizeH="0" baseline="0" noProof="0" dirty="0">
                <a:ln>
                  <a:noFill/>
                </a:ln>
                <a:solidFill>
                  <a:srgbClr val="01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1" u="none" strike="noStrike" kern="1200" cap="none" spc="0" normalizeH="0" baseline="0" noProof="0" dirty="0">
                <a:ln>
                  <a:noFill/>
                </a:ln>
                <a:solidFill>
                  <a:srgbClr val="01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2000" b="1" i="0" u="none" strike="noStrike" kern="1200" cap="none" spc="0" normalizeH="0" baseline="-25000" noProof="0" dirty="0">
                <a:ln>
                  <a:noFill/>
                </a:ln>
                <a:solidFill>
                  <a:srgbClr val="01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CQ</a:t>
            </a:r>
            <a:r>
              <a:rPr kumimoji="0" lang="en-US" altLang="zh-CN" sz="2000" b="1" i="1" u="none" strike="noStrike" kern="1200" cap="none" spc="0" normalizeH="0" baseline="0" noProof="0" dirty="0">
                <a:ln>
                  <a:noFill/>
                </a:ln>
                <a:solidFill>
                  <a:srgbClr val="010000"/>
                </a:solidFill>
                <a:effectLst/>
                <a:uLnTx/>
                <a:uFillTx/>
                <a:latin typeface="Times New Roman" panose="02020603050405020304" pitchFamily="18" charset="0"/>
                <a:ea typeface="宋体" panose="02010600030101010101" pitchFamily="2" charset="-122"/>
                <a:cs typeface="Times New Roman" panose="02020603050405020304" pitchFamily="18" charset="0"/>
              </a:rPr>
              <a:t>R</a:t>
            </a:r>
            <a:r>
              <a:rPr kumimoji="0" lang="en-US" altLang="zh-CN" sz="2000" b="1" i="0" u="none" strike="noStrike" kern="1200" cap="none" spc="0" normalizeH="0" baseline="0" noProof="0" dirty="0">
                <a:ln>
                  <a:noFill/>
                </a:ln>
                <a:solidFill>
                  <a:srgbClr val="01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0" u="none" strike="noStrike" kern="1200" cap="none" spc="0" normalizeH="0" baseline="-25000" noProof="0" dirty="0">
                <a:ln>
                  <a:noFill/>
                </a:ln>
                <a:solidFill>
                  <a:srgbClr val="010000"/>
                </a:solidFill>
                <a:effectLst/>
                <a:uLnTx/>
                <a:uFillTx/>
                <a:latin typeface="Times New Roman" panose="02020603050405020304" pitchFamily="18" charset="0"/>
                <a:ea typeface="宋体" panose="02010600030101010101" pitchFamily="2" charset="-122"/>
                <a:cs typeface="Times New Roman" panose="02020603050405020304" pitchFamily="18" charset="0"/>
              </a:rPr>
              <a:t>L</a:t>
            </a:r>
            <a:r>
              <a:rPr kumimoji="0" lang="en-US" altLang="zh-CN" sz="2000" b="1" i="0" u="none" strike="noStrike" kern="1200" cap="none" spc="0" normalizeH="0" baseline="0" noProof="0" dirty="0">
                <a:ln>
                  <a:noFill/>
                </a:ln>
                <a:solidFill>
                  <a:srgbClr val="01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1" i="0" u="none" strike="noStrike" kern="1200" cap="none" spc="0" normalizeH="0" baseline="0" noProof="0" dirty="0">
                <a:ln>
                  <a:noFill/>
                </a:ln>
                <a:solidFill>
                  <a:srgbClr val="01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2000" b="1" i="0" u="none" strike="noStrike" kern="1200" cap="none" spc="0" normalizeH="0" baseline="0" noProof="0" dirty="0">
              <a:ln>
                <a:noFill/>
              </a:ln>
              <a:solidFill>
                <a:srgbClr val="01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5898" name="直接连接符 165897"/>
          <p:cNvSpPr/>
          <p:nvPr>
            <p:custDataLst>
              <p:tags r:id="rId8"/>
            </p:custDataLst>
          </p:nvPr>
        </p:nvSpPr>
        <p:spPr>
          <a:xfrm>
            <a:off x="4643501" y="1555750"/>
            <a:ext cx="0" cy="2664000"/>
          </a:xfrm>
          <a:prstGeom prst="line">
            <a:avLst/>
          </a:prstGeom>
          <a:ln w="19050" cap="flat" cmpd="sng">
            <a:solidFill>
              <a:srgbClr val="00B050"/>
            </a:solidFill>
            <a:prstDash val="lgDash"/>
            <a:headEnd type="none" w="med" len="med"/>
            <a:tailEnd type="none" w="med" len="med"/>
          </a:ln>
        </p:spPr>
      </p:sp>
      <p:sp>
        <p:nvSpPr>
          <p:cNvPr id="14" name="文本框 13"/>
          <p:cNvSpPr txBox="1"/>
          <p:nvPr/>
        </p:nvSpPr>
        <p:spPr>
          <a:xfrm>
            <a:off x="4066540" y="4070985"/>
            <a:ext cx="906145" cy="405130"/>
          </a:xfrm>
          <a:prstGeom prst="rect">
            <a:avLst/>
          </a:prstGeom>
          <a:noFill/>
        </p:spPr>
        <p:txBody>
          <a:bodyPr wrap="square" rtlCol="0" anchor="t">
            <a:noAutofit/>
          </a:bodyPr>
          <a:p>
            <a:pPr algn="l"/>
            <a:r>
              <a:rPr lang="en-US" altLang="zh-CN" i="1" noProof="0" dirty="0">
                <a:ln>
                  <a:noFill/>
                </a:ln>
                <a:solidFill>
                  <a:srgbClr val="13742F"/>
                </a:solidFill>
                <a:effectLst/>
                <a:uLnTx/>
                <a:uFillTx/>
                <a:latin typeface="Times New Roman" panose="02020603050405020304" pitchFamily="18" charset="0"/>
                <a:cs typeface="Times New Roman" panose="02020603050405020304" pitchFamily="18" charset="0"/>
                <a:sym typeface="+mn-ea"/>
              </a:rPr>
              <a:t>U</a:t>
            </a:r>
            <a:r>
              <a:rPr lang="en-US" altLang="zh-CN" baseline="-25000" noProof="0" dirty="0">
                <a:ln>
                  <a:noFill/>
                </a:ln>
                <a:solidFill>
                  <a:srgbClr val="13742F"/>
                </a:solidFill>
                <a:effectLst/>
                <a:uLnTx/>
                <a:uFillTx/>
                <a:latin typeface="Times New Roman" panose="02020603050405020304" pitchFamily="18" charset="0"/>
                <a:cs typeface="Times New Roman" panose="02020603050405020304" pitchFamily="18" charset="0"/>
                <a:sym typeface="+mn-ea"/>
              </a:rPr>
              <a:t>CES</a:t>
            </a:r>
            <a:endParaRPr lang="en-US" altLang="zh-CN" baseline="-25000" noProof="0" dirty="0">
              <a:ln>
                <a:noFill/>
              </a:ln>
              <a:solidFill>
                <a:srgbClr val="13742F"/>
              </a:solidFill>
              <a:effectLst/>
              <a:uLnTx/>
              <a:uFillTx/>
              <a:latin typeface="Times New Roman" panose="02020603050405020304" pitchFamily="18" charset="0"/>
              <a:cs typeface="Times New Roman" panose="02020603050405020304" pitchFamily="18" charset="0"/>
              <a:sym typeface="+mn-ea"/>
            </a:endParaRPr>
          </a:p>
        </p:txBody>
      </p:sp>
      <p:sp>
        <p:nvSpPr>
          <p:cNvPr id="15" name="椭圆 14"/>
          <p:cNvSpPr>
            <a:spLocks noChangeAspect="1"/>
          </p:cNvSpPr>
          <p:nvPr>
            <p:custDataLst>
              <p:tags r:id="rId9"/>
            </p:custDataLst>
          </p:nvPr>
        </p:nvSpPr>
        <p:spPr>
          <a:xfrm>
            <a:off x="5891530" y="4003040"/>
            <a:ext cx="144145" cy="143827"/>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标题 9217"/>
          <p:cNvSpPr>
            <a:spLocks noGrp="1"/>
          </p:cNvSpPr>
          <p:nvPr/>
        </p:nvSpPr>
        <p:spPr>
          <a:xfrm>
            <a:off x="251460" y="764540"/>
            <a:ext cx="4392930" cy="462280"/>
          </a:xfrm>
          <a:prstGeom prst="rect">
            <a:avLst/>
          </a:prstGeom>
          <a:noFill/>
          <a:ln w="9525">
            <a:noFill/>
          </a:ln>
        </p:spPr>
        <p:txBody>
          <a:bodyPr lIns="92075" tIns="46038" rIns="92075" bIns="46038" anchor="ctr" anchorCtr="0"/>
          <a:lstStyle>
            <a:lvl1pPr marL="0" lvl="0" indent="0" algn="l" defTabSz="914400" rtl="0" eaLnBrk="1" fontAlgn="base" latinLnBrk="0" hangingPunct="1">
              <a:lnSpc>
                <a:spcPct val="70000"/>
              </a:lnSpc>
              <a:spcBef>
                <a:spcPct val="0"/>
              </a:spcBef>
              <a:spcAft>
                <a:spcPct val="0"/>
              </a:spcAft>
              <a:buNone/>
              <a:defRPr sz="4800" b="1" i="0" u="none" kern="1200" baseline="0">
                <a:solidFill>
                  <a:schemeClr val="tx2"/>
                </a:solidFill>
                <a:latin typeface="+mj-lt"/>
                <a:ea typeface="+mj-ea"/>
                <a:cs typeface="+mj-cs"/>
              </a:defRPr>
            </a:lvl1pPr>
          </a:lstStyle>
          <a:p>
            <a:pPr marL="0" marR="0" lvl="0" algn="l" rtl="0" eaLnBrk="1" fontAlgn="base" latinLnBrk="0" hangingPunct="1">
              <a:lnSpc>
                <a:spcPct val="130000"/>
              </a:lnSpc>
              <a:buClrTx/>
              <a:buSzTx/>
              <a:buFontTx/>
              <a:buNone/>
            </a:pPr>
            <a:r>
              <a:rPr lang="zh-CN" altLang="en-US" sz="2800" u="sng"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2800" u="sng"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mn-ea"/>
              </a:rPr>
              <a:t>3</a:t>
            </a:r>
            <a:r>
              <a:rPr lang="zh-CN" altLang="en-US" sz="2800" u="sng"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en-US" sz="2800" u="sng"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mn-ea"/>
              </a:rPr>
              <a:t>最大不失真输出电压</a:t>
            </a:r>
            <a:endParaRPr lang="zh-CN" altLang="en-US" sz="2800" i="0" u="sng" strike="noStrike" kern="1200" cap="none" spc="0" normalizeH="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9217"/>
          <p:cNvSpPr>
            <a:spLocks noGrp="1"/>
          </p:cNvSpPr>
          <p:nvPr/>
        </p:nvSpPr>
        <p:spPr>
          <a:xfrm>
            <a:off x="251520" y="764704"/>
            <a:ext cx="7543800" cy="461963"/>
          </a:xfrm>
          <a:prstGeom prst="rect">
            <a:avLst/>
          </a:prstGeom>
          <a:noFill/>
          <a:ln w="9525">
            <a:noFill/>
          </a:ln>
        </p:spPr>
        <p:txBody>
          <a:bodyPr lIns="92075" tIns="46038" rIns="92075" bIns="46038" anchor="ctr" anchorCtr="0"/>
          <a:lstStyle>
            <a:lvl1pPr marL="0" lvl="0" indent="0" algn="l" defTabSz="914400" rtl="0" eaLnBrk="1" fontAlgn="base" latinLnBrk="0" hangingPunct="1">
              <a:lnSpc>
                <a:spcPct val="70000"/>
              </a:lnSpc>
              <a:spcBef>
                <a:spcPct val="0"/>
              </a:spcBef>
              <a:spcAft>
                <a:spcPct val="0"/>
              </a:spcAft>
              <a:buNone/>
              <a:defRPr sz="4800" b="1" i="0" u="none" kern="1200" baseline="0">
                <a:solidFill>
                  <a:schemeClr val="tx2"/>
                </a:solidFill>
                <a:latin typeface="+mj-lt"/>
                <a:ea typeface="+mj-ea"/>
                <a:cs typeface="+mj-cs"/>
              </a:defRPr>
            </a:lvl1pPr>
          </a:lstStyle>
          <a:p>
            <a:pPr marL="0" marR="0" lvl="0" algn="l" rtl="0" eaLnBrk="1" fontAlgn="base" latinLnBrk="0" hangingPunct="1">
              <a:lnSpc>
                <a:spcPct val="130000"/>
              </a:lnSpc>
              <a:buClrTx/>
              <a:buSzTx/>
              <a:buFontTx/>
              <a:buNone/>
            </a:pPr>
            <a:r>
              <a:rPr lang="zh-CN" altLang="en-US" sz="2800" u="sng"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mn-ea"/>
              </a:rPr>
              <a:t>(4)</a:t>
            </a:r>
            <a:r>
              <a:rPr lang="en-US" altLang="zh-CN" sz="2800" u="sng"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en-US" sz="2800" i="0" u="sng" strike="noStrike" kern="1200" cap="none" spc="0" normalizeH="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非线性失真</a:t>
            </a:r>
            <a:endParaRPr lang="zh-CN" altLang="en-US" sz="2800" i="0" u="sng" strike="noStrike" kern="1200" cap="none" spc="0" normalizeH="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9221"/>
          <p:cNvSpPr txBox="1"/>
          <p:nvPr/>
        </p:nvSpPr>
        <p:spPr>
          <a:xfrm>
            <a:off x="609600" y="1463815"/>
            <a:ext cx="7772400" cy="3746500"/>
          </a:xfrm>
          <a:prstGeom prst="rect">
            <a:avLst/>
          </a:prstGeom>
          <a:noFill/>
          <a:ln w="9525">
            <a:noFill/>
          </a:ln>
        </p:spPr>
        <p:txBody>
          <a:bodyPr>
            <a:spAutoFit/>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9pPr>
          </a:lstStyle>
          <a:p>
            <a:pPr marL="0" marR="0" lvl="0" indent="0" algn="l" defTabSz="914400" rtl="0" eaLnBrk="0" fontAlgn="base" latinLnBrk="0" hangingPunct="0">
              <a:lnSpc>
                <a:spcPct val="120000"/>
              </a:lnSpc>
              <a:spcBef>
                <a:spcPct val="0"/>
              </a:spcBef>
              <a:spcAft>
                <a:spcPct val="0"/>
              </a:spcAft>
              <a:buClrTx/>
              <a:buSzTx/>
              <a:buFontTx/>
              <a:buNone/>
              <a:defRPr/>
            </a:pPr>
            <a:r>
              <a:rPr kumimoji="0" lang="en-US" altLang="zh-CN" i="0" u="none" strike="noStrike" kern="1200" cap="none" spc="0" normalizeH="0" baseline="0" noProof="0" dirty="0">
                <a:ln>
                  <a:noFill/>
                </a:ln>
                <a:solidFill>
                  <a:srgbClr val="009999"/>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放大器要求输出信号与输入信号之间是线性关系，不能产生失真。</a:t>
            </a:r>
            <a:endParaRPr kumimoji="0" lang="zh-CN" altLang="en-US"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20000"/>
              </a:lnSpc>
              <a:spcBef>
                <a:spcPct val="0"/>
              </a:spcBef>
              <a:spcAft>
                <a:spcPct val="0"/>
              </a:spcAft>
              <a:buClrTx/>
              <a:buSzTx/>
              <a:buFontTx/>
              <a:buNone/>
              <a:defRPr/>
            </a:pPr>
            <a:r>
              <a:rPr kumimoji="0" lang="zh-CN" altLang="en-US"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由于三极管存在非线性，使输出信号产生了</a:t>
            </a:r>
            <a:r>
              <a:rPr kumimoji="0" lang="zh-CN" altLang="en-US" i="0" u="none" strike="noStrike" kern="1200" cap="none" spc="0" normalizeH="0" baseline="0" noProof="0" dirty="0">
                <a:ln>
                  <a:noFill/>
                </a:ln>
                <a:solidFill>
                  <a:srgbClr val="0000FF"/>
                </a:solidFill>
                <a:effectLst/>
                <a:uLnTx/>
                <a:uFillTx/>
                <a:latin typeface="Times New Roman" panose="02020603050405020304" pitchFamily="18" charset="0"/>
                <a:cs typeface="Times New Roman" panose="02020603050405020304" pitchFamily="18" charset="0"/>
              </a:rPr>
              <a:t>非线性失真</a:t>
            </a:r>
            <a:r>
              <a:rPr kumimoji="0" lang="zh-CN" altLang="en-US"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t>
            </a:r>
            <a:endParaRPr kumimoji="0" lang="zh-CN" altLang="en-US"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20000"/>
              </a:lnSpc>
              <a:spcBef>
                <a:spcPct val="0"/>
              </a:spcBef>
              <a:spcAft>
                <a:spcPct val="0"/>
              </a:spcAft>
              <a:buClrTx/>
              <a:buSzTx/>
              <a:buFontTx/>
              <a:buNone/>
              <a:defRPr/>
            </a:pPr>
            <a:r>
              <a:rPr kumimoji="0" lang="zh-CN" altLang="en-US" i="0" u="none" strike="noStrike" kern="1200" cap="none" spc="0" normalizeH="0" baseline="0" noProof="0" dirty="0">
                <a:ln>
                  <a:noFill/>
                </a:ln>
                <a:solidFill>
                  <a:srgbClr val="009999"/>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srgbClr val="0000FF"/>
                </a:solidFill>
                <a:effectLst/>
                <a:uLnTx/>
                <a:uFillTx/>
                <a:latin typeface="Times New Roman" panose="02020603050405020304" pitchFamily="18" charset="0"/>
                <a:cs typeface="Times New Roman" panose="02020603050405020304" pitchFamily="18" charset="0"/>
              </a:rPr>
              <a:t>非线性失真系数的定义：</a:t>
            </a:r>
            <a:r>
              <a:rPr kumimoji="0" lang="zh-CN" altLang="en-US" i="0" u="none" strike="noStrike" kern="1200" cap="none" spc="0" normalizeH="0" baseline="0" noProof="0" dirty="0">
                <a:ln>
                  <a:noFill/>
                </a:ln>
                <a:solidFill>
                  <a:srgbClr val="008000"/>
                </a:solidFill>
                <a:effectLst/>
                <a:uLnTx/>
                <a:uFillTx/>
                <a:latin typeface="Times New Roman" panose="02020603050405020304" pitchFamily="18" charset="0"/>
                <a:cs typeface="Times New Roman" panose="02020603050405020304" pitchFamily="18" charset="0"/>
              </a:rPr>
              <a:t>在某一正弦信号输入下，输出波形因非线性而产生失真，其谐波分量的总有效值与基波分量之比，用</a:t>
            </a:r>
            <a:r>
              <a:rPr kumimoji="0" lang="en-US" altLang="zh-CN" i="1" u="none" strike="noStrike" kern="1200" cap="none" spc="0" normalizeH="0" baseline="0" noProof="0" dirty="0">
                <a:ln>
                  <a:noFill/>
                </a:ln>
                <a:solidFill>
                  <a:srgbClr val="008000"/>
                </a:solidFill>
                <a:effectLst/>
                <a:uLnTx/>
                <a:uFillTx/>
                <a:latin typeface="Times New Roman" panose="02020603050405020304" pitchFamily="18" charset="0"/>
                <a:cs typeface="Times New Roman" panose="02020603050405020304" pitchFamily="18" charset="0"/>
              </a:rPr>
              <a:t>THD</a:t>
            </a:r>
            <a:r>
              <a:rPr kumimoji="0" lang="zh-CN" altLang="en-US" i="0" u="none" strike="noStrike" kern="1200" cap="none" spc="0" normalizeH="0" baseline="0" noProof="0" dirty="0">
                <a:ln>
                  <a:noFill/>
                </a:ln>
                <a:solidFill>
                  <a:srgbClr val="008000"/>
                </a:solidFill>
                <a:effectLst/>
                <a:uLnTx/>
                <a:uFillTx/>
                <a:latin typeface="Times New Roman" panose="02020603050405020304" pitchFamily="18" charset="0"/>
                <a:cs typeface="Times New Roman" panose="02020603050405020304" pitchFamily="18" charset="0"/>
              </a:rPr>
              <a:t>表示，即</a:t>
            </a:r>
            <a:endParaRPr kumimoji="0" lang="zh-CN" altLang="en-US" i="0" u="none" strike="noStrike" kern="1200" cap="none" spc="0" normalizeH="0" baseline="0" noProof="0" dirty="0">
              <a:ln>
                <a:noFill/>
              </a:ln>
              <a:solidFill>
                <a:srgbClr val="009999"/>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0000"/>
              </a:lnSpc>
              <a:spcBef>
                <a:spcPct val="50000"/>
              </a:spcBef>
              <a:spcAft>
                <a:spcPct val="0"/>
              </a:spcAft>
              <a:buClrTx/>
              <a:buSzTx/>
              <a:buFontTx/>
              <a:buNone/>
              <a:defRPr/>
            </a:pPr>
            <a:endParaRPr kumimoji="0" lang="zh-CN" altLang="en-US" i="0" u="none" strike="noStrike" kern="1200" cap="none" spc="0" normalizeH="0" baseline="0" noProof="0" dirty="0">
              <a:ln>
                <a:noFill/>
              </a:ln>
              <a:solidFill>
                <a:srgbClr val="009999"/>
              </a:solidFill>
              <a:effectLst/>
              <a:uLnTx/>
              <a:uFillTx/>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12"/>
          </p:nvPr>
        </p:nvSpPr>
        <p:spPr/>
        <p:txBody>
          <a:bodyPr/>
          <a:p>
            <a:fld id="{9A0DB2DC-4C9A-4742-B13C-FB6460FD3503}" type="slidenum">
              <a:rPr lang="zh-CN" altLang="en-US" b="1" dirty="0"/>
            </a:fld>
            <a:endParaRPr lang="zh-CN" altLang="en-US" b="1" dirty="0"/>
          </a:p>
        </p:txBody>
      </p:sp>
      <p:grpSp>
        <p:nvGrpSpPr>
          <p:cNvPr id="9" name="组合 8"/>
          <p:cNvGrpSpPr/>
          <p:nvPr/>
        </p:nvGrpSpPr>
        <p:grpSpPr>
          <a:xfrm>
            <a:off x="1828800" y="4813300"/>
            <a:ext cx="5035550" cy="1009650"/>
            <a:chOff x="2880" y="7580"/>
            <a:chExt cx="7930" cy="1590"/>
          </a:xfrm>
        </p:grpSpPr>
        <p:pic>
          <p:nvPicPr>
            <p:cNvPr id="3" name="对象 9219"/>
            <p:cNvPicPr/>
            <p:nvPr/>
          </p:nvPicPr>
          <p:blipFill>
            <a:blip r:embed="rId1"/>
            <a:stretch>
              <a:fillRect/>
            </a:stretch>
          </p:blipFill>
          <p:spPr>
            <a:xfrm>
              <a:off x="2880" y="7580"/>
              <a:ext cx="7930" cy="1590"/>
            </a:xfrm>
            <a:prstGeom prst="rect">
              <a:avLst/>
            </a:prstGeom>
            <a:noFill/>
            <a:ln w="38100">
              <a:noFill/>
              <a:miter/>
            </a:ln>
          </p:spPr>
        </p:pic>
        <p:pic>
          <p:nvPicPr>
            <p:cNvPr id="6" name="图片 5"/>
            <p:cNvPicPr>
              <a:picLocks noChangeAspect="1"/>
            </p:cNvPicPr>
            <p:nvPr>
              <p:custDataLst>
                <p:tags r:id="rId2"/>
              </p:custDataLst>
            </p:nvPr>
          </p:nvPicPr>
          <p:blipFill>
            <a:blip r:embed="rId3"/>
            <a:stretch>
              <a:fillRect/>
            </a:stretch>
          </p:blipFill>
          <p:spPr>
            <a:xfrm>
              <a:off x="6485" y="8575"/>
              <a:ext cx="398" cy="480"/>
            </a:xfrm>
            <a:prstGeom prst="rect">
              <a:avLst/>
            </a:prstGeom>
          </p:spPr>
        </p:pic>
        <p:pic>
          <p:nvPicPr>
            <p:cNvPr id="7" name="图片 6"/>
            <p:cNvPicPr>
              <a:picLocks noChangeAspect="1"/>
            </p:cNvPicPr>
            <p:nvPr>
              <p:custDataLst>
                <p:tags r:id="rId4"/>
              </p:custDataLst>
            </p:nvPr>
          </p:nvPicPr>
          <p:blipFill>
            <a:blip r:embed="rId3"/>
            <a:stretch>
              <a:fillRect/>
            </a:stretch>
          </p:blipFill>
          <p:spPr>
            <a:xfrm>
              <a:off x="5390" y="7795"/>
              <a:ext cx="365" cy="480"/>
            </a:xfrm>
            <a:prstGeom prst="rect">
              <a:avLst/>
            </a:prstGeom>
          </p:spPr>
        </p:pic>
        <p:pic>
          <p:nvPicPr>
            <p:cNvPr id="8" name="图片 7"/>
            <p:cNvPicPr>
              <a:picLocks noChangeAspect="1"/>
            </p:cNvPicPr>
            <p:nvPr>
              <p:custDataLst>
                <p:tags r:id="rId5"/>
              </p:custDataLst>
            </p:nvPr>
          </p:nvPicPr>
          <p:blipFill>
            <a:blip r:embed="rId3"/>
            <a:stretch>
              <a:fillRect/>
            </a:stretch>
          </p:blipFill>
          <p:spPr>
            <a:xfrm>
              <a:off x="6668" y="7816"/>
              <a:ext cx="398" cy="48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193"/>
          <p:cNvSpPr>
            <a:spLocks noGrp="1"/>
          </p:cNvSpPr>
          <p:nvPr/>
        </p:nvSpPr>
        <p:spPr>
          <a:xfrm>
            <a:off x="340792" y="820969"/>
            <a:ext cx="8382000" cy="538163"/>
          </a:xfrm>
          <a:prstGeom prst="rect">
            <a:avLst/>
          </a:prstGeom>
          <a:noFill/>
          <a:ln w="9525">
            <a:noFill/>
          </a:ln>
        </p:spPr>
        <p:txBody>
          <a:bodyPr lIns="92075" tIns="46038" rIns="92075" bIns="46038" anchor="ctr" anchorCtr="0"/>
          <a:lstStyle>
            <a:lvl1pPr marL="0" lvl="0" indent="0" algn="l" defTabSz="914400" rtl="0" eaLnBrk="1" fontAlgn="base" latinLnBrk="0" hangingPunct="1">
              <a:lnSpc>
                <a:spcPct val="70000"/>
              </a:lnSpc>
              <a:spcBef>
                <a:spcPct val="0"/>
              </a:spcBef>
              <a:spcAft>
                <a:spcPct val="0"/>
              </a:spcAft>
              <a:buNone/>
              <a:defRPr sz="4800" b="1" i="0" u="none" kern="1200" baseline="0">
                <a:solidFill>
                  <a:schemeClr val="tx2"/>
                </a:solidFill>
                <a:latin typeface="+mj-lt"/>
                <a:ea typeface="+mj-ea"/>
                <a:cs typeface="+mj-cs"/>
              </a:defRPr>
            </a:lvl1pPr>
          </a:lstStyle>
          <a:p>
            <a:pPr marL="0" marR="0" lvl="0" algn="l" rtl="0" eaLnBrk="1" fontAlgn="base" latinLnBrk="0" hangingPunct="1">
              <a:lnSpc>
                <a:spcPct val="130000"/>
              </a:lnSpc>
              <a:buClrTx/>
              <a:buSzTx/>
              <a:buFontTx/>
              <a:buNone/>
            </a:pPr>
            <a:r>
              <a:rPr lang="zh-CN" altLang="en-US" sz="2800" i="0" u="sng" strike="noStrike" kern="1200" cap="none" spc="0" normalizeH="0" baseline="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(5)</a:t>
            </a:r>
            <a:r>
              <a:rPr lang="en-US" altLang="zh-CN" sz="2800" i="0" u="sng" strike="noStrike" kern="1200" cap="none" spc="0" normalizeH="0" baseline="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i="0" u="sng" strike="noStrike" kern="1200" cap="none" spc="0" normalizeH="0" baseline="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输出功率和功率三角形</a:t>
            </a:r>
            <a:endParaRPr lang="zh-CN" altLang="en-US" sz="2800" i="0" u="sng" strike="noStrike" kern="1200" cap="none" spc="0" normalizeH="0" baseline="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8198"/>
          <p:cNvSpPr txBox="1"/>
          <p:nvPr/>
        </p:nvSpPr>
        <p:spPr>
          <a:xfrm>
            <a:off x="340792" y="5423626"/>
            <a:ext cx="8285112" cy="1198880"/>
          </a:xfrm>
          <a:prstGeom prst="rect">
            <a:avLst/>
          </a:prstGeom>
          <a:noFill/>
          <a:ln w="9525">
            <a:noFill/>
          </a:ln>
        </p:spPr>
        <p:txBody>
          <a:bodyPr wrap="square">
            <a:spAutoFit/>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9p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en-US" altLang="zh-CN" i="0" u="none" strike="noStrike" kern="1200" cap="none" spc="0" normalizeH="0" baseline="0" noProof="0" dirty="0">
                <a:ln>
                  <a:noFill/>
                </a:ln>
                <a:solidFill>
                  <a:srgbClr val="009999"/>
                </a:solidFill>
                <a:effectLst/>
                <a:uLnTx/>
                <a:uFillTx/>
                <a:cs typeface="Times New Roman" panose="02020603050405020304" pitchFamily="18" charset="0"/>
              </a:rPr>
              <a:t>       </a:t>
            </a:r>
            <a:r>
              <a:rPr kumimoji="0" lang="en-US" altLang="zh-CN" i="0" u="none" strike="noStrike" kern="1200" cap="none" spc="0" normalizeH="0" baseline="0" noProof="0" dirty="0">
                <a:ln>
                  <a:noFill/>
                </a:ln>
                <a:solidFill>
                  <a:schemeClr val="tx1"/>
                </a:solidFill>
                <a:effectLst/>
                <a:uLnTx/>
                <a:uFillTx/>
                <a:cs typeface="Times New Roman" panose="02020603050405020304" pitchFamily="18" charset="0"/>
              </a:rPr>
              <a:t> </a:t>
            </a:r>
            <a:r>
              <a:rPr kumimoji="0" lang="zh-CN" altLang="en-US" i="0" u="none" strike="noStrike" kern="1200" cap="none" spc="0" normalizeH="0" baseline="0" noProof="0" dirty="0">
                <a:ln>
                  <a:noFill/>
                </a:ln>
                <a:solidFill>
                  <a:schemeClr val="tx1"/>
                </a:solidFill>
                <a:effectLst/>
                <a:uLnTx/>
                <a:uFillTx/>
                <a:latin typeface="宋体" panose="02010600030101010101" pitchFamily="2" charset="-122"/>
                <a:cs typeface="Times New Roman" panose="02020603050405020304" pitchFamily="18" charset="0"/>
              </a:rPr>
              <a:t>要想</a:t>
            </a:r>
            <a:r>
              <a:rPr kumimoji="0" lang="en-US" altLang="zh-CN" i="1" u="none" strike="noStrike" kern="1200" cap="none" spc="0" normalizeH="0" baseline="0" noProof="0" dirty="0">
                <a:ln>
                  <a:noFill/>
                </a:ln>
                <a:solidFill>
                  <a:schemeClr val="tx1"/>
                </a:solidFill>
                <a:effectLst/>
                <a:uLnTx/>
                <a:uFillTx/>
                <a:cs typeface="Times New Roman" panose="02020603050405020304" pitchFamily="18" charset="0"/>
              </a:rPr>
              <a:t>P</a:t>
            </a:r>
            <a:r>
              <a:rPr kumimoji="0" lang="en-US" altLang="zh-CN" baseline="-25000" noProof="0" dirty="0" err="1" smtClean="0">
                <a:ln>
                  <a:noFill/>
                </a:ln>
                <a:solidFill>
                  <a:schemeClr val="tx1"/>
                </a:solidFill>
                <a:effectLst/>
                <a:uLnTx/>
                <a:uFillTx/>
                <a:cs typeface="Times New Roman" panose="02020603050405020304" pitchFamily="18" charset="0"/>
                <a:sym typeface="+mn-ea"/>
              </a:rPr>
              <a:t>o</a:t>
            </a:r>
            <a:r>
              <a:rPr kumimoji="0" lang="zh-CN" altLang="en-US" i="0" u="none" strike="noStrike" kern="1200" cap="none" spc="0" normalizeH="0" baseline="0" noProof="0" dirty="0">
                <a:ln>
                  <a:noFill/>
                </a:ln>
                <a:solidFill>
                  <a:schemeClr val="tx1"/>
                </a:solidFill>
                <a:effectLst/>
                <a:uLnTx/>
                <a:uFillTx/>
                <a:cs typeface="Times New Roman" panose="02020603050405020304" pitchFamily="18" charset="0"/>
              </a:rPr>
              <a:t>大，就要使功率三角形的面积大，即必须使</a:t>
            </a:r>
            <a:r>
              <a:rPr kumimoji="0" lang="en-US" altLang="zh-CN" i="1" u="none" strike="noStrike" kern="1200" cap="none" spc="0" normalizeH="0" baseline="0" noProof="0" dirty="0" err="1">
                <a:ln>
                  <a:noFill/>
                </a:ln>
                <a:solidFill>
                  <a:schemeClr val="tx1"/>
                </a:solidFill>
                <a:effectLst/>
                <a:uLnTx/>
                <a:uFillTx/>
                <a:cs typeface="Times New Roman" panose="02020603050405020304" pitchFamily="18" charset="0"/>
              </a:rPr>
              <a:t>U</a:t>
            </a:r>
            <a:r>
              <a:rPr kumimoji="0" lang="en-US" altLang="zh-CN" i="0" u="none" strike="noStrike" kern="1200" cap="none" spc="0" normalizeH="0" baseline="-25000" noProof="0" dirty="0" err="1">
                <a:ln>
                  <a:noFill/>
                </a:ln>
                <a:solidFill>
                  <a:schemeClr val="tx1"/>
                </a:solidFill>
                <a:effectLst/>
                <a:uLnTx/>
                <a:uFillTx/>
                <a:cs typeface="Times New Roman" panose="02020603050405020304" pitchFamily="18" charset="0"/>
              </a:rPr>
              <a:t>om</a:t>
            </a:r>
            <a:r>
              <a:rPr kumimoji="0" lang="en-US" altLang="zh-CN" i="0" u="none" strike="noStrike" kern="1200" cap="none" spc="0" normalizeH="0" baseline="0" noProof="0" dirty="0">
                <a:ln>
                  <a:noFill/>
                </a:ln>
                <a:solidFill>
                  <a:schemeClr val="tx1"/>
                </a:solidFill>
                <a:effectLst/>
                <a:uLnTx/>
                <a:uFillTx/>
                <a:cs typeface="Times New Roman" panose="02020603050405020304" pitchFamily="18" charset="0"/>
              </a:rPr>
              <a:t> </a:t>
            </a:r>
            <a:r>
              <a:rPr kumimoji="0" lang="zh-CN" altLang="en-US" i="0" u="none" strike="noStrike" kern="1200" cap="none" spc="0" normalizeH="0" baseline="0" noProof="0" dirty="0">
                <a:ln>
                  <a:noFill/>
                </a:ln>
                <a:solidFill>
                  <a:schemeClr val="tx1"/>
                </a:solidFill>
                <a:effectLst/>
                <a:uLnTx/>
                <a:uFillTx/>
                <a:cs typeface="Times New Roman" panose="02020603050405020304" pitchFamily="18" charset="0"/>
              </a:rPr>
              <a:t>和</a:t>
            </a:r>
            <a:r>
              <a:rPr kumimoji="0" lang="en-US" altLang="zh-CN" i="1" u="none" strike="noStrike" kern="1200" cap="none" spc="0" normalizeH="0" baseline="0" noProof="0" dirty="0" err="1" smtClean="0">
                <a:ln>
                  <a:noFill/>
                </a:ln>
                <a:solidFill>
                  <a:schemeClr val="tx1"/>
                </a:solidFill>
                <a:effectLst/>
                <a:uLnTx/>
                <a:uFillTx/>
                <a:cs typeface="Times New Roman" panose="02020603050405020304" pitchFamily="18" charset="0"/>
              </a:rPr>
              <a:t>I</a:t>
            </a:r>
            <a:r>
              <a:rPr kumimoji="0" lang="en-US" altLang="zh-CN" i="0" u="none" strike="noStrike" kern="1200" cap="none" spc="0" normalizeH="0" baseline="-25000" noProof="0" dirty="0" err="1" smtClean="0">
                <a:ln>
                  <a:noFill/>
                </a:ln>
                <a:solidFill>
                  <a:schemeClr val="tx1"/>
                </a:solidFill>
                <a:effectLst/>
                <a:uLnTx/>
                <a:uFillTx/>
                <a:cs typeface="Times New Roman" panose="02020603050405020304" pitchFamily="18" charset="0"/>
              </a:rPr>
              <a:t>om</a:t>
            </a:r>
            <a:r>
              <a:rPr kumimoji="0" lang="zh-CN" altLang="en-US" i="0" u="none" strike="noStrike" kern="1200" cap="none" spc="0" normalizeH="0" baseline="0" noProof="0" dirty="0" smtClean="0">
                <a:ln>
                  <a:noFill/>
                </a:ln>
                <a:solidFill>
                  <a:schemeClr val="tx1"/>
                </a:solidFill>
                <a:effectLst/>
                <a:uLnTx/>
                <a:uFillTx/>
                <a:latin typeface="宋体" panose="02010600030101010101" pitchFamily="2" charset="-122"/>
                <a:cs typeface="Times New Roman" panose="02020603050405020304" pitchFamily="18" charset="0"/>
              </a:rPr>
              <a:t>都</a:t>
            </a:r>
            <a:r>
              <a:rPr kumimoji="0" lang="zh-CN" altLang="en-US" i="0" u="none" strike="noStrike" kern="1200" cap="none" spc="0" normalizeH="0" baseline="0" noProof="0" dirty="0">
                <a:ln>
                  <a:noFill/>
                </a:ln>
                <a:solidFill>
                  <a:schemeClr val="tx1"/>
                </a:solidFill>
                <a:effectLst/>
                <a:uLnTx/>
                <a:uFillTx/>
                <a:latin typeface="宋体" panose="02010600030101010101" pitchFamily="2" charset="-122"/>
                <a:cs typeface="Times New Roman" panose="02020603050405020304" pitchFamily="18" charset="0"/>
              </a:rPr>
              <a:t>要大。</a:t>
            </a:r>
            <a:endParaRPr kumimoji="0" lang="zh-CN" altLang="en-US" i="0" u="none" strike="noStrike" kern="1200" cap="none" spc="0" normalizeH="0" baseline="0" noProof="0" dirty="0">
              <a:ln>
                <a:noFill/>
              </a:ln>
              <a:solidFill>
                <a:schemeClr val="tx1"/>
              </a:solidFill>
              <a:effectLst/>
              <a:uLnTx/>
              <a:uFillTx/>
              <a:latin typeface="宋体" panose="02010600030101010101" pitchFamily="2" charset="-122"/>
              <a:cs typeface="Times New Roman" panose="02020603050405020304" pitchFamily="18" charset="0"/>
            </a:endParaRPr>
          </a:p>
        </p:txBody>
      </p:sp>
      <p:sp>
        <p:nvSpPr>
          <p:cNvPr id="6" name="文本框 8201"/>
          <p:cNvSpPr txBox="1"/>
          <p:nvPr/>
        </p:nvSpPr>
        <p:spPr>
          <a:xfrm>
            <a:off x="683568" y="1365377"/>
            <a:ext cx="7162800" cy="645160"/>
          </a:xfrm>
          <a:prstGeom prst="rect">
            <a:avLst/>
          </a:prstGeom>
          <a:noFill/>
          <a:ln w="9525">
            <a:noFill/>
          </a:ln>
        </p:spPr>
        <p:txBody>
          <a:bodyPr>
            <a:spAutoFit/>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9p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en-US"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放大电路向电阻性负载提供的</a:t>
            </a:r>
            <a:r>
              <a:rPr kumimoji="0" lang="zh-CN" altLang="en-US" i="0" u="none" strike="noStrike" kern="1200" cap="none" spc="0" normalizeH="0" baseline="0" noProof="0" dirty="0">
                <a:ln>
                  <a:noFill/>
                </a:ln>
                <a:solidFill>
                  <a:srgbClr val="0000FF"/>
                </a:solidFill>
                <a:effectLst/>
                <a:uLnTx/>
                <a:uFillTx/>
                <a:latin typeface="Times New Roman" panose="02020603050405020304" pitchFamily="18" charset="0"/>
                <a:cs typeface="Times New Roman" panose="02020603050405020304" pitchFamily="18" charset="0"/>
              </a:rPr>
              <a:t>输出功率</a:t>
            </a:r>
            <a:endParaRPr kumimoji="0" lang="zh-CN" altLang="en-US" i="0" u="none" strike="noStrike" kern="1200" cap="none" spc="0" normalizeH="0" baseline="0" noProof="0" dirty="0">
              <a:ln>
                <a:noFill/>
              </a:ln>
              <a:solidFill>
                <a:srgbClr val="0000FF"/>
              </a:solidFill>
              <a:effectLst/>
              <a:uLnTx/>
              <a:uFillTx/>
              <a:latin typeface="Times New Roman" panose="02020603050405020304" pitchFamily="18" charset="0"/>
              <a:cs typeface="Times New Roman" panose="02020603050405020304" pitchFamily="18" charset="0"/>
            </a:endParaRPr>
          </a:p>
        </p:txBody>
      </p:sp>
      <p:sp>
        <p:nvSpPr>
          <p:cNvPr id="7" name="文本框 8203"/>
          <p:cNvSpPr txBox="1"/>
          <p:nvPr/>
        </p:nvSpPr>
        <p:spPr>
          <a:xfrm>
            <a:off x="467544" y="3377251"/>
            <a:ext cx="4616896" cy="1753235"/>
          </a:xfrm>
          <a:prstGeom prst="rect">
            <a:avLst/>
          </a:prstGeom>
          <a:noFill/>
          <a:ln w="9525">
            <a:noFill/>
          </a:ln>
        </p:spPr>
        <p:txBody>
          <a:bodyPr wrap="square">
            <a:spAutoFit/>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9p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en-US" altLang="zh-CN" i="0" u="none" strike="noStrike" kern="1200" cap="none" spc="0" normalizeH="0" baseline="0" noProof="0" dirty="0">
                <a:ln>
                  <a:noFill/>
                </a:ln>
                <a:solidFill>
                  <a:srgbClr val="009999"/>
                </a:solidFill>
                <a:effectLst/>
                <a:uLnTx/>
                <a:uFillTx/>
                <a:latin typeface="宋体" panose="02010600030101010101" pitchFamily="2" charset="-122"/>
                <a:cs typeface="Times New Roman" panose="02020603050405020304" pitchFamily="18" charset="0"/>
              </a:rPr>
              <a:t>    </a:t>
            </a:r>
            <a:r>
              <a:rPr kumimoji="0" lang="zh-CN" altLang="en-US" i="0" u="none" strike="noStrike" kern="1200" cap="none" spc="0" normalizeH="0" baseline="0" noProof="0" dirty="0">
                <a:ln>
                  <a:noFill/>
                </a:ln>
                <a:solidFill>
                  <a:schemeClr val="tx1"/>
                </a:solidFill>
                <a:effectLst/>
                <a:uLnTx/>
                <a:uFillTx/>
                <a:latin typeface="宋体" panose="02010600030101010101" pitchFamily="2" charset="-122"/>
                <a:cs typeface="Times New Roman" panose="02020603050405020304" pitchFamily="18" charset="0"/>
              </a:rPr>
              <a:t>在输出特性曲线上，正好是三角形</a:t>
            </a:r>
            <a:r>
              <a:rPr kumimoji="0" lang="en-US" altLang="zh-CN" u="none" strike="noStrike" kern="1200" cap="none" spc="0" normalizeH="0" baseline="0" noProof="0" dirty="0">
                <a:ln>
                  <a:noFill/>
                </a:ln>
                <a:solidFill>
                  <a:schemeClr val="tx1"/>
                </a:solidFill>
                <a:effectLst/>
                <a:uLnTx/>
                <a:uFillTx/>
                <a:cs typeface="Times New Roman" panose="02020603050405020304" pitchFamily="18" charset="0"/>
                <a:sym typeface="Symbol" panose="05050102010706020507" pitchFamily="18" charset="2"/>
              </a:rPr>
              <a:t></a:t>
            </a:r>
            <a:r>
              <a:rPr kumimoji="0" lang="en-US" altLang="zh-CN" i="1" u="none" strike="noStrike" kern="1200" cap="none" spc="0" normalizeH="0" baseline="0" noProof="0" dirty="0">
                <a:ln>
                  <a:noFill/>
                </a:ln>
                <a:solidFill>
                  <a:schemeClr val="tx1"/>
                </a:solidFill>
                <a:effectLst/>
                <a:uLnTx/>
                <a:uFillTx/>
                <a:cs typeface="Times New Roman" panose="02020603050405020304" pitchFamily="18" charset="0"/>
              </a:rPr>
              <a:t>ABQ</a:t>
            </a:r>
            <a:r>
              <a:rPr kumimoji="0" lang="zh-CN" altLang="en-US" i="0" u="none" strike="noStrike" kern="1200" cap="none" spc="0" normalizeH="0" baseline="0" noProof="0" dirty="0">
                <a:ln>
                  <a:noFill/>
                </a:ln>
                <a:solidFill>
                  <a:schemeClr val="tx1"/>
                </a:solidFill>
                <a:effectLst/>
                <a:uLnTx/>
                <a:uFillTx/>
                <a:latin typeface="宋体" panose="02010600030101010101" pitchFamily="2" charset="-122"/>
                <a:cs typeface="Times New Roman" panose="02020603050405020304" pitchFamily="18" charset="0"/>
              </a:rPr>
              <a:t>的面积，这一三角形称为</a:t>
            </a:r>
            <a:r>
              <a:rPr kumimoji="0" lang="zh-CN" altLang="en-US" i="0" u="none" strike="noStrike" kern="1200" cap="none" spc="0" normalizeH="0" baseline="0" noProof="0" dirty="0">
                <a:ln>
                  <a:noFill/>
                </a:ln>
                <a:solidFill>
                  <a:srgbClr val="0000FF"/>
                </a:solidFill>
                <a:effectLst/>
                <a:uLnTx/>
                <a:uFillTx/>
                <a:latin typeface="宋体" panose="02010600030101010101" pitchFamily="2" charset="-122"/>
                <a:cs typeface="Times New Roman" panose="02020603050405020304" pitchFamily="18" charset="0"/>
              </a:rPr>
              <a:t>功率三角形</a:t>
            </a:r>
            <a:r>
              <a:rPr kumimoji="0" lang="zh-CN" altLang="en-US" i="0" u="none" strike="noStrike" kern="1200" cap="none" spc="0" normalizeH="0" baseline="0" noProof="0" dirty="0">
                <a:ln>
                  <a:noFill/>
                </a:ln>
                <a:solidFill>
                  <a:srgbClr val="009999"/>
                </a:solidFill>
                <a:effectLst/>
                <a:uLnTx/>
                <a:uFillTx/>
                <a:latin typeface="宋体" panose="02010600030101010101" pitchFamily="2" charset="-122"/>
                <a:cs typeface="Times New Roman" panose="02020603050405020304" pitchFamily="18" charset="0"/>
              </a:rPr>
              <a:t>。</a:t>
            </a:r>
            <a:endParaRPr kumimoji="0" lang="zh-CN" altLang="en-US" i="0" u="none" strike="noStrike" kern="1200" cap="none" spc="0" normalizeH="0" baseline="0" noProof="0" dirty="0">
              <a:ln>
                <a:noFill/>
              </a:ln>
              <a:solidFill>
                <a:srgbClr val="009999"/>
              </a:solidFill>
              <a:effectLst/>
              <a:uLnTx/>
              <a:uFillTx/>
              <a:latin typeface="宋体" panose="02010600030101010101" pitchFamily="2" charset="-122"/>
              <a:cs typeface="Times New Roman" panose="02020603050405020304" pitchFamily="18" charset="0"/>
            </a:endParaRPr>
          </a:p>
        </p:txBody>
      </p:sp>
      <p:sp>
        <p:nvSpPr>
          <p:cNvPr id="9" name="灯片编号占位符 8"/>
          <p:cNvSpPr>
            <a:spLocks noGrp="1"/>
          </p:cNvSpPr>
          <p:nvPr>
            <p:ph type="sldNum" sz="quarter" idx="12"/>
          </p:nvPr>
        </p:nvSpPr>
        <p:spPr/>
        <p:txBody>
          <a:bodyPr/>
          <a:p>
            <a:fld id="{9A0DB2DC-4C9A-4742-B13C-FB6460FD3503}" type="slidenum">
              <a:rPr lang="zh-CN" altLang="en-US" b="1" dirty="0"/>
            </a:fld>
            <a:endParaRPr lang="zh-CN" altLang="en-US" b="1" dirty="0"/>
          </a:p>
        </p:txBody>
      </p:sp>
      <p:grpSp>
        <p:nvGrpSpPr>
          <p:cNvPr id="13" name="组合 12"/>
          <p:cNvGrpSpPr/>
          <p:nvPr/>
        </p:nvGrpSpPr>
        <p:grpSpPr>
          <a:xfrm>
            <a:off x="1258570" y="2237740"/>
            <a:ext cx="3632200" cy="914400"/>
            <a:chOff x="1417" y="3524"/>
            <a:chExt cx="5720" cy="1440"/>
          </a:xfrm>
        </p:grpSpPr>
        <p:pic>
          <p:nvPicPr>
            <p:cNvPr id="3" name="对象 8195"/>
            <p:cNvPicPr/>
            <p:nvPr/>
          </p:nvPicPr>
          <p:blipFill>
            <a:blip r:embed="rId1"/>
            <a:stretch>
              <a:fillRect/>
            </a:stretch>
          </p:blipFill>
          <p:spPr>
            <a:xfrm>
              <a:off x="1417" y="3524"/>
              <a:ext cx="5720" cy="1440"/>
            </a:xfrm>
            <a:prstGeom prst="rect">
              <a:avLst/>
            </a:prstGeom>
            <a:noFill/>
            <a:ln w="38100">
              <a:noFill/>
              <a:miter/>
            </a:ln>
          </p:spPr>
        </p:pic>
        <p:pic>
          <p:nvPicPr>
            <p:cNvPr id="11" name="图片 10"/>
            <p:cNvPicPr>
              <a:picLocks noChangeAspect="1"/>
            </p:cNvPicPr>
            <p:nvPr>
              <p:custDataLst>
                <p:tags r:id="rId2"/>
              </p:custDataLst>
            </p:nvPr>
          </p:nvPicPr>
          <p:blipFill>
            <a:blip r:embed="rId3"/>
            <a:stretch>
              <a:fillRect/>
            </a:stretch>
          </p:blipFill>
          <p:spPr>
            <a:xfrm>
              <a:off x="2551" y="3618"/>
              <a:ext cx="758" cy="533"/>
            </a:xfrm>
            <a:prstGeom prst="rect">
              <a:avLst/>
            </a:prstGeom>
          </p:spPr>
        </p:pic>
        <p:pic>
          <p:nvPicPr>
            <p:cNvPr id="12" name="图片 11"/>
            <p:cNvPicPr>
              <a:picLocks noChangeAspect="1"/>
            </p:cNvPicPr>
            <p:nvPr>
              <p:custDataLst>
                <p:tags r:id="rId4"/>
              </p:custDataLst>
            </p:nvPr>
          </p:nvPicPr>
          <p:blipFill>
            <a:blip r:embed="rId3"/>
            <a:stretch>
              <a:fillRect/>
            </a:stretch>
          </p:blipFill>
          <p:spPr>
            <a:xfrm>
              <a:off x="5628" y="3959"/>
              <a:ext cx="758" cy="533"/>
            </a:xfrm>
            <a:prstGeom prst="rect">
              <a:avLst/>
            </a:prstGeom>
          </p:spPr>
        </p:pic>
      </p:grpSp>
      <p:grpSp>
        <p:nvGrpSpPr>
          <p:cNvPr id="19" name="组合 18"/>
          <p:cNvGrpSpPr/>
          <p:nvPr/>
        </p:nvGrpSpPr>
        <p:grpSpPr>
          <a:xfrm>
            <a:off x="5455920" y="2132965"/>
            <a:ext cx="3688080" cy="3261995"/>
            <a:chOff x="8592" y="3472"/>
            <a:chExt cx="5808" cy="5137"/>
          </a:xfrm>
        </p:grpSpPr>
        <p:sp>
          <p:nvSpPr>
            <p:cNvPr id="5" name="文本框 8197"/>
            <p:cNvSpPr txBox="1"/>
            <p:nvPr/>
          </p:nvSpPr>
          <p:spPr>
            <a:xfrm>
              <a:off x="9049" y="7981"/>
              <a:ext cx="5251" cy="628"/>
            </a:xfrm>
            <a:prstGeom prst="rect">
              <a:avLst/>
            </a:prstGeom>
            <a:noFill/>
            <a:ln w="12700">
              <a:noFill/>
            </a:ln>
          </p:spPr>
          <p:txBody>
            <a:bodyPr wrap="square">
              <a:spAutoFit/>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bg2"/>
                  </a:solidFill>
                  <a:latin typeface="Times New Roman" panose="02020603050405020304" pitchFamily="18" charset="0"/>
                  <a:ea typeface="宋体" panose="02010600030101010101" pitchFamily="2" charset="-122"/>
                  <a:cs typeface="+mn-cs"/>
                </a:defRPr>
              </a:lvl9pPr>
            </a:lstStyle>
            <a:p>
              <a:pPr algn="ctr">
                <a:spcBef>
                  <a:spcPct val="20000"/>
                </a:spcBef>
                <a:buClrTx/>
                <a:buSzTx/>
                <a:buFontTx/>
              </a:pPr>
              <a:r>
                <a:rPr lang="zh-CN" altLang="en-US" sz="2000" dirty="0" smtClean="0">
                  <a:solidFill>
                    <a:srgbClr val="FF0000"/>
                  </a:solidFill>
                  <a:latin typeface="Times New Roman" panose="02020603050405020304" pitchFamily="18" charset="0"/>
                </a:rPr>
                <a:t>功率三角形</a:t>
              </a:r>
              <a:endParaRPr lang="zh-CN" altLang="en-US" sz="2000" dirty="0" smtClean="0">
                <a:solidFill>
                  <a:srgbClr val="FF0000"/>
                </a:solidFill>
                <a:latin typeface="Times New Roman" panose="02020603050405020304" pitchFamily="18" charset="0"/>
              </a:endParaRPr>
            </a:p>
          </p:txBody>
        </p:sp>
        <p:pic>
          <p:nvPicPr>
            <p:cNvPr id="8" name="对象 8205"/>
            <p:cNvPicPr/>
            <p:nvPr/>
          </p:nvPicPr>
          <p:blipFill>
            <a:blip r:embed="rId5"/>
            <a:stretch>
              <a:fillRect/>
            </a:stretch>
          </p:blipFill>
          <p:spPr>
            <a:xfrm>
              <a:off x="8592" y="3472"/>
              <a:ext cx="5808" cy="4280"/>
            </a:xfrm>
            <a:prstGeom prst="rect">
              <a:avLst/>
            </a:prstGeom>
            <a:noFill/>
            <a:ln w="38100">
              <a:noFill/>
              <a:miter/>
            </a:ln>
          </p:spPr>
        </p:pic>
        <p:pic>
          <p:nvPicPr>
            <p:cNvPr id="16" name="图片 15"/>
            <p:cNvPicPr>
              <a:picLocks noChangeAspect="1"/>
            </p:cNvPicPr>
            <p:nvPr>
              <p:custDataLst>
                <p:tags r:id="rId6"/>
              </p:custDataLst>
            </p:nvPr>
          </p:nvPicPr>
          <p:blipFill>
            <a:blip r:embed="rId7"/>
            <a:stretch>
              <a:fillRect/>
            </a:stretch>
          </p:blipFill>
          <p:spPr>
            <a:xfrm>
              <a:off x="11056" y="7240"/>
              <a:ext cx="372" cy="390"/>
            </a:xfrm>
            <a:prstGeom prst="rect">
              <a:avLst/>
            </a:prstGeom>
          </p:spPr>
        </p:pic>
        <p:pic>
          <p:nvPicPr>
            <p:cNvPr id="17" name="图片 16"/>
            <p:cNvPicPr>
              <a:picLocks noChangeAspect="1"/>
            </p:cNvPicPr>
            <p:nvPr>
              <p:custDataLst>
                <p:tags r:id="rId8"/>
              </p:custDataLst>
            </p:nvPr>
          </p:nvPicPr>
          <p:blipFill>
            <a:blip r:embed="rId9"/>
            <a:stretch>
              <a:fillRect/>
            </a:stretch>
          </p:blipFill>
          <p:spPr>
            <a:xfrm>
              <a:off x="11408" y="7467"/>
              <a:ext cx="206" cy="158"/>
            </a:xfrm>
            <a:prstGeom prst="rect">
              <a:avLst/>
            </a:prstGeom>
          </p:spPr>
        </p:pic>
        <p:sp>
          <p:nvSpPr>
            <p:cNvPr id="27" name="文本框 26"/>
            <p:cNvSpPr txBox="1"/>
            <p:nvPr>
              <p:custDataLst>
                <p:tags r:id="rId10"/>
              </p:custDataLst>
            </p:nvPr>
          </p:nvSpPr>
          <p:spPr>
            <a:xfrm>
              <a:off x="9236" y="7251"/>
              <a:ext cx="1516" cy="376"/>
            </a:xfrm>
            <a:prstGeom prst="rect">
              <a:avLst/>
            </a:prstGeom>
            <a:solidFill>
              <a:schemeClr val="bg1"/>
            </a:solidFill>
          </p:spPr>
          <p:txBody>
            <a:bodyPr wrap="square" rtlCol="0">
              <a:spAutoFit/>
            </a:bodyPr>
            <a:p>
              <a:pPr marL="0" indent="0" algn="r">
                <a:lnSpc>
                  <a:spcPct val="60000"/>
                </a:lnSpc>
                <a:spcBef>
                  <a:spcPts val="0"/>
                </a:spcBef>
                <a:spcAft>
                  <a:spcPts val="0"/>
                </a:spcAft>
                <a:buNone/>
              </a:pPr>
              <a:r>
                <a:rPr lang="en-US" altLang="zh-CN" sz="1600" b="1" i="1" dirty="0" smtClean="0">
                  <a:solidFill>
                    <a:srgbClr val="0000FF"/>
                  </a:solidFill>
                  <a:latin typeface="Times New Roman" panose="02020603050405020304" pitchFamily="18" charset="0"/>
                  <a:cs typeface="Times New Roman" panose="02020603050405020304" pitchFamily="18" charset="0"/>
                </a:rPr>
                <a:t>U</a:t>
              </a:r>
              <a:r>
                <a:rPr lang="en-US" altLang="zh-CN" sz="1600" b="1" baseline="-25000" dirty="0" smtClean="0">
                  <a:solidFill>
                    <a:srgbClr val="0000FF"/>
                  </a:solidFill>
                  <a:latin typeface="Times New Roman" panose="02020603050405020304" pitchFamily="18" charset="0"/>
                  <a:cs typeface="Times New Roman" panose="02020603050405020304" pitchFamily="18" charset="0"/>
                </a:rPr>
                <a:t>CEQ</a:t>
              </a:r>
              <a:endParaRPr lang="en-US" altLang="zh-CN" sz="1600" b="1" baseline="-25000" dirty="0" smtClean="0">
                <a:solidFill>
                  <a:srgbClr val="0000FF"/>
                </a:solidFill>
                <a:latin typeface="Times New Roman" panose="02020603050405020304" pitchFamily="18" charset="0"/>
                <a:cs typeface="Times New Roman" panose="02020603050405020304" pitchFamily="18" charset="0"/>
              </a:endParaRPr>
            </a:p>
          </p:txBody>
        </p:sp>
        <p:sp>
          <p:nvSpPr>
            <p:cNvPr id="23" name="文本框 22"/>
            <p:cNvSpPr txBox="1"/>
            <p:nvPr>
              <p:custDataLst>
                <p:tags r:id="rId11"/>
              </p:custDataLst>
            </p:nvPr>
          </p:nvSpPr>
          <p:spPr>
            <a:xfrm>
              <a:off x="13305" y="6955"/>
              <a:ext cx="1094" cy="454"/>
            </a:xfrm>
            <a:prstGeom prst="rect">
              <a:avLst/>
            </a:prstGeom>
            <a:solidFill>
              <a:schemeClr val="bg1"/>
            </a:solidFill>
          </p:spPr>
          <p:txBody>
            <a:bodyPr wrap="square" rtlCol="0" anchor="t">
              <a:spAutoFit/>
            </a:bodyPr>
            <a:p>
              <a:pPr marL="0" indent="0">
                <a:lnSpc>
                  <a:spcPct val="80000"/>
                </a:lnSpc>
                <a:spcBef>
                  <a:spcPts val="0"/>
                </a:spcBef>
                <a:spcAft>
                  <a:spcPts val="0"/>
                </a:spcAft>
                <a:buNone/>
              </a:pPr>
              <a:r>
                <a:rPr kumimoji="0" lang="en-US" altLang="zh-CN" sz="1600" b="1" i="1" noProof="0" dirty="0">
                  <a:ln>
                    <a:noFill/>
                  </a:ln>
                  <a:solidFill>
                    <a:srgbClr val="000000"/>
                  </a:solidFill>
                  <a:effectLst/>
                  <a:uLnTx/>
                  <a:uFillTx/>
                  <a:latin typeface="Times New Roman" panose="02020603050405020304"/>
                  <a:cs typeface="Times New Roman" panose="02020603050405020304" pitchFamily="18" charset="0"/>
                  <a:sym typeface="+mn-ea"/>
                </a:rPr>
                <a:t>u</a:t>
              </a:r>
              <a:r>
                <a:rPr kumimoji="0" lang="en-US" altLang="zh-CN" sz="1600" b="1" baseline="-25000" noProof="0" dirty="0">
                  <a:ln>
                    <a:noFill/>
                  </a:ln>
                  <a:solidFill>
                    <a:srgbClr val="000000"/>
                  </a:solidFill>
                  <a:effectLst/>
                  <a:uLnTx/>
                  <a:uFillTx/>
                  <a:latin typeface="Times New Roman" panose="02020603050405020304"/>
                  <a:cs typeface="Times New Roman" panose="02020603050405020304" pitchFamily="18" charset="0"/>
                  <a:sym typeface="+mn-ea"/>
                </a:rPr>
                <a:t>CE</a:t>
              </a:r>
              <a:r>
                <a:rPr kumimoji="0" lang="en-US" altLang="zh-CN" sz="1600" b="1" noProof="0" dirty="0">
                  <a:ln>
                    <a:noFill/>
                  </a:ln>
                  <a:solidFill>
                    <a:srgbClr val="000000"/>
                  </a:solidFill>
                  <a:effectLst/>
                  <a:uLnTx/>
                  <a:uFillTx/>
                  <a:latin typeface="Times New Roman" panose="02020603050405020304"/>
                  <a:cs typeface="Times New Roman" panose="02020603050405020304" pitchFamily="18" charset="0"/>
                  <a:sym typeface="+mn-ea"/>
                </a:rPr>
                <a:t>/V</a:t>
              </a:r>
              <a:endParaRPr kumimoji="0" lang="en-US" altLang="zh-CN" sz="1600" b="1" noProof="0" dirty="0" smtClean="0">
                <a:ln>
                  <a:noFill/>
                </a:ln>
                <a:solidFill>
                  <a:srgbClr val="000000"/>
                </a:solidFill>
                <a:effectLst/>
                <a:uLnTx/>
                <a:uFillTx/>
                <a:latin typeface="Times New Roman" panose="02020603050405020304"/>
                <a:cs typeface="Times New Roman" panose="02020603050405020304" pitchFamily="18" charset="0"/>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21859" name="Object 3"/>
          <p:cNvGraphicFramePr>
            <a:graphicFrameLocks noChangeAspect="1"/>
          </p:cNvGraphicFramePr>
          <p:nvPr>
            <p:custDataLst>
              <p:tags r:id="rId1"/>
            </p:custDataLst>
          </p:nvPr>
        </p:nvGraphicFramePr>
        <p:xfrm>
          <a:off x="6376131" y="1962785"/>
          <a:ext cx="1797925" cy="1446984"/>
        </p:xfrm>
        <a:graphic>
          <a:graphicData uri="http://schemas.openxmlformats.org/presentationml/2006/ole">
            <mc:AlternateContent xmlns:mc="http://schemas.openxmlformats.org/markup-compatibility/2006">
              <mc:Choice xmlns:v="urn:schemas-microsoft-com:vml" Requires="v">
                <p:oleObj spid="_x0000_s14353" name="" r:id="rId2" imgW="1168400" imgH="939800" progId="Equation.DSMT4">
                  <p:embed/>
                </p:oleObj>
              </mc:Choice>
              <mc:Fallback>
                <p:oleObj name="" r:id="rId2" imgW="1168400" imgH="939800" progId="Equation.DSMT4">
                  <p:embed/>
                  <p:pic>
                    <p:nvPicPr>
                      <p:cNvPr id="0" name="图片 3126"/>
                      <p:cNvPicPr/>
                      <p:nvPr/>
                    </p:nvPicPr>
                    <p:blipFill>
                      <a:blip r:embed="rId3"/>
                      <a:stretch>
                        <a:fillRect/>
                      </a:stretch>
                    </p:blipFill>
                    <p:spPr>
                      <a:xfrm>
                        <a:off x="6376131" y="1962785"/>
                        <a:ext cx="1797925" cy="1446984"/>
                      </a:xfrm>
                      <a:prstGeom prst="rect">
                        <a:avLst/>
                      </a:prstGeom>
                      <a:solidFill>
                        <a:srgbClr val="FFFFCC"/>
                      </a:solidFill>
                      <a:ln w="38100">
                        <a:noFill/>
                        <a:miter/>
                      </a:ln>
                    </p:spPr>
                  </p:pic>
                </p:oleObj>
              </mc:Fallback>
            </mc:AlternateContent>
          </a:graphicData>
        </a:graphic>
      </p:graphicFrame>
      <p:grpSp>
        <p:nvGrpSpPr>
          <p:cNvPr id="6" name="组合 5"/>
          <p:cNvGrpSpPr/>
          <p:nvPr/>
        </p:nvGrpSpPr>
        <p:grpSpPr>
          <a:xfrm>
            <a:off x="4356100" y="3465195"/>
            <a:ext cx="4241165" cy="2101215"/>
            <a:chOff x="6860" y="5457"/>
            <a:chExt cx="6679" cy="3309"/>
          </a:xfrm>
        </p:grpSpPr>
        <p:pic>
          <p:nvPicPr>
            <p:cNvPr id="80901" name="图片 80900" descr="Dz020311"/>
            <p:cNvPicPr>
              <a:picLocks noChangeAspect="1"/>
            </p:cNvPicPr>
            <p:nvPr/>
          </p:nvPicPr>
          <p:blipFill>
            <a:blip r:embed="rId4">
              <a:clrChange>
                <a:clrFrom>
                  <a:srgbClr val="FFFFFF"/>
                </a:clrFrom>
                <a:clrTo>
                  <a:srgbClr val="FFFFFF">
                    <a:alpha val="0"/>
                  </a:srgbClr>
                </a:clrTo>
              </a:clrChange>
            </a:blip>
            <a:srcRect l="58105" t="7144" b="28554"/>
            <a:stretch>
              <a:fillRect/>
            </a:stretch>
          </p:blipFill>
          <p:spPr>
            <a:xfrm>
              <a:off x="6938" y="5520"/>
              <a:ext cx="6360" cy="3240"/>
            </a:xfrm>
            <a:prstGeom prst="rect">
              <a:avLst/>
            </a:prstGeom>
            <a:solidFill>
              <a:srgbClr val="FFFFFF"/>
            </a:solidFill>
            <a:ln w="9525">
              <a:noFill/>
            </a:ln>
          </p:spPr>
        </p:pic>
        <p:sp>
          <p:nvSpPr>
            <p:cNvPr id="4" name="圆角矩形 3"/>
            <p:cNvSpPr/>
            <p:nvPr/>
          </p:nvSpPr>
          <p:spPr>
            <a:xfrm>
              <a:off x="6860" y="5457"/>
              <a:ext cx="6679" cy="3309"/>
            </a:xfrm>
            <a:prstGeom prst="roundRect">
              <a:avLst/>
            </a:prstGeom>
            <a:noFill/>
            <a:ln w="28575">
              <a:solidFill>
                <a:srgbClr val="0000FF"/>
              </a:solidFill>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0898" name="标题 80897"/>
          <p:cNvSpPr>
            <a:spLocks noGrp="1"/>
          </p:cNvSpPr>
          <p:nvPr>
            <p:ph type="title"/>
          </p:nvPr>
        </p:nvSpPr>
        <p:spPr>
          <a:xfrm>
            <a:off x="323850" y="693103"/>
            <a:ext cx="7239000" cy="533400"/>
          </a:xfrm>
        </p:spPr>
        <p:txBody>
          <a:bodyPr wrap="square" anchor="ctr" anchorCtr="0"/>
          <a:p>
            <a:pPr algn="l" eaLnBrk="0" hangingPunct="0">
              <a:buClrTx/>
              <a:buSzTx/>
              <a:buFontTx/>
            </a:pPr>
            <a:r>
              <a:rPr kumimoji="1" lang="zh-CN" altLang="en-US" sz="3200" dirty="0" smtClean="0">
                <a:solidFill>
                  <a:srgbClr val="FF0000"/>
                </a:solidFill>
                <a:latin typeface="黑体" panose="02010609060101010101" pitchFamily="49" charset="-122"/>
                <a:ea typeface="黑体" panose="02010609060101010101" pitchFamily="49" charset="-122"/>
                <a:cs typeface="+mn-cs"/>
              </a:rPr>
              <a:t>三、等效电路法</a:t>
            </a:r>
            <a:endParaRPr kumimoji="1" lang="zh-CN" altLang="en-US" sz="3200" dirty="0" smtClean="0">
              <a:solidFill>
                <a:srgbClr val="FF0000"/>
              </a:solidFill>
              <a:latin typeface="黑体" panose="02010609060101010101" pitchFamily="49" charset="-122"/>
              <a:ea typeface="黑体" panose="02010609060101010101" pitchFamily="49" charset="-122"/>
              <a:cs typeface="+mn-cs"/>
            </a:endParaRPr>
          </a:p>
        </p:txBody>
      </p:sp>
      <p:sp>
        <p:nvSpPr>
          <p:cNvPr id="80899" name="文本占位符 80898"/>
          <p:cNvSpPr>
            <a:spLocks noGrp="1"/>
          </p:cNvSpPr>
          <p:nvPr>
            <p:ph type="body" idx="1"/>
          </p:nvPr>
        </p:nvSpPr>
        <p:spPr>
          <a:xfrm>
            <a:off x="519113" y="1228090"/>
            <a:ext cx="7724775" cy="914400"/>
          </a:xfrm>
        </p:spPr>
        <p:txBody>
          <a:bodyPr/>
          <a:p>
            <a:r>
              <a:rPr lang="zh-CN" altLang="en-US" sz="2400" b="1" dirty="0">
                <a:latin typeface="宋体" panose="02010600030101010101" pitchFamily="2" charset="-122"/>
              </a:rPr>
              <a:t>半导体器件的</a:t>
            </a:r>
            <a:r>
              <a:rPr lang="zh-CN" altLang="en-US" sz="2400" b="1" dirty="0">
                <a:solidFill>
                  <a:srgbClr val="0000FF"/>
                </a:solidFill>
                <a:latin typeface="宋体" panose="02010600030101010101" pitchFamily="2" charset="-122"/>
              </a:rPr>
              <a:t>非线性特性</a:t>
            </a:r>
            <a:r>
              <a:rPr lang="zh-CN" altLang="en-US" sz="2400" b="1" dirty="0">
                <a:latin typeface="宋体" panose="02010600030101010101" pitchFamily="2" charset="-122"/>
              </a:rPr>
              <a:t>使放大电路的分析复杂化。利用</a:t>
            </a:r>
            <a:r>
              <a:rPr lang="zh-CN" altLang="en-US" sz="2400" b="1" dirty="0">
                <a:solidFill>
                  <a:srgbClr val="FF0000"/>
                </a:solidFill>
                <a:latin typeface="宋体" panose="02010600030101010101" pitchFamily="2" charset="-122"/>
              </a:rPr>
              <a:t>线性元件</a:t>
            </a:r>
            <a:r>
              <a:rPr lang="zh-CN" altLang="en-US" sz="2400" b="1" dirty="0">
                <a:latin typeface="宋体" panose="02010600030101010101" pitchFamily="2" charset="-122"/>
              </a:rPr>
              <a:t>建立模型，来描述非线性器件的特性。</a:t>
            </a:r>
            <a:endParaRPr lang="zh-CN" altLang="zh-CN" sz="2800" b="1" dirty="0">
              <a:latin typeface="宋体" panose="02010600030101010101" pitchFamily="2" charset="-122"/>
            </a:endParaRPr>
          </a:p>
        </p:txBody>
      </p:sp>
      <p:pic>
        <p:nvPicPr>
          <p:cNvPr id="80900" name="图片 80899" descr="Dz020201"/>
          <p:cNvPicPr>
            <a:picLocks noChangeAspect="1"/>
          </p:cNvPicPr>
          <p:nvPr/>
        </p:nvPicPr>
        <p:blipFill>
          <a:blip r:embed="rId5">
            <a:clrChange>
              <a:clrFrom>
                <a:srgbClr val="FFFFFF"/>
              </a:clrFrom>
              <a:clrTo>
                <a:srgbClr val="FFFFFF">
                  <a:alpha val="0"/>
                </a:srgbClr>
              </a:clrTo>
            </a:clrChange>
            <a:biLevel thresh="50000"/>
            <a:grayscl/>
            <a:lum bright="29999" contrast="78000"/>
          </a:blip>
          <a:srcRect t="-2982" b="-4347"/>
          <a:stretch>
            <a:fillRect/>
          </a:stretch>
        </p:blipFill>
        <p:spPr>
          <a:xfrm>
            <a:off x="828358" y="3429000"/>
            <a:ext cx="3505200" cy="2522538"/>
          </a:xfrm>
          <a:prstGeom prst="rect">
            <a:avLst/>
          </a:prstGeom>
          <a:solidFill>
            <a:srgbClr val="FFFFFF"/>
          </a:solidFill>
          <a:ln w="9525">
            <a:noFill/>
          </a:ln>
        </p:spPr>
      </p:pic>
      <p:sp>
        <p:nvSpPr>
          <p:cNvPr id="80902" name="文本框 80901"/>
          <p:cNvSpPr txBox="1"/>
          <p:nvPr/>
        </p:nvSpPr>
        <p:spPr>
          <a:xfrm>
            <a:off x="519113" y="2209800"/>
            <a:ext cx="5105400" cy="521970"/>
          </a:xfrm>
          <a:prstGeom prst="rect">
            <a:avLst/>
          </a:prstGeom>
          <a:noFill/>
          <a:ln w="9525">
            <a:noFill/>
          </a:ln>
        </p:spPr>
        <p:txBody>
          <a:bodyPr>
            <a:spAutoFit/>
          </a:bodyPr>
          <a:p>
            <a:pPr lvl="1" algn="l">
              <a:spcBef>
                <a:spcPct val="20000"/>
              </a:spcBef>
            </a:pPr>
            <a:r>
              <a:rPr kumimoji="1" lang="zh-CN" altLang="en-US" sz="2800" b="0" u="sng" dirty="0" smtClean="0">
                <a:solidFill>
                  <a:srgbClr val="0000FF"/>
                </a:solidFill>
                <a:latin typeface="黑体" panose="02010609060101010101" pitchFamily="49" charset="-122"/>
                <a:ea typeface="黑体" panose="02010609060101010101" pitchFamily="49" charset="-122"/>
              </a:rPr>
              <a:t>1.直流模型</a:t>
            </a:r>
            <a:r>
              <a:rPr lang="zh-CN" altLang="en-US" sz="2400" b="1" dirty="0">
                <a:latin typeface="宋体" panose="02010600030101010101" pitchFamily="2" charset="-122"/>
              </a:rPr>
              <a:t>：适于</a:t>
            </a:r>
            <a:r>
              <a:rPr lang="en-US" altLang="zh-CN" sz="2400" b="1" i="1">
                <a:latin typeface="Times New Roman" panose="02020603050405020304" pitchFamily="18" charset="0"/>
              </a:rPr>
              <a:t>Q</a:t>
            </a:r>
            <a:r>
              <a:rPr lang="zh-CN" altLang="zh-CN" sz="2400" b="1" dirty="0">
                <a:latin typeface="宋体" panose="02010600030101010101" pitchFamily="2" charset="-122"/>
              </a:rPr>
              <a:t>点的分析</a:t>
            </a:r>
            <a:endParaRPr lang="zh-CN" altLang="en-US" sz="2400" b="0">
              <a:latin typeface="Times New Roman" panose="02020603050405020304" pitchFamily="18" charset="0"/>
            </a:endParaRPr>
          </a:p>
        </p:txBody>
      </p:sp>
      <p:grpSp>
        <p:nvGrpSpPr>
          <p:cNvPr id="80903" name="组合 80902"/>
          <p:cNvGrpSpPr/>
          <p:nvPr/>
        </p:nvGrpSpPr>
        <p:grpSpPr>
          <a:xfrm>
            <a:off x="5014913" y="4114800"/>
            <a:ext cx="1651000" cy="1905000"/>
            <a:chOff x="3168" y="2448"/>
            <a:chExt cx="1040" cy="1200"/>
          </a:xfrm>
        </p:grpSpPr>
        <p:sp>
          <p:nvSpPr>
            <p:cNvPr id="80904" name="线形标注 2 80903"/>
            <p:cNvSpPr/>
            <p:nvPr/>
          </p:nvSpPr>
          <p:spPr>
            <a:xfrm>
              <a:off x="3168" y="3408"/>
              <a:ext cx="1040" cy="240"/>
            </a:xfrm>
            <a:prstGeom prst="borderCallout2">
              <a:avLst>
                <a:gd name="adj1" fmla="val 30000"/>
                <a:gd name="adj2" fmla="val 104616"/>
                <a:gd name="adj3" fmla="val 30000"/>
                <a:gd name="adj4" fmla="val 123847"/>
                <a:gd name="adj5" fmla="val -407083"/>
                <a:gd name="adj6" fmla="val 143847"/>
              </a:avLst>
            </a:prstGeom>
            <a:solidFill>
              <a:srgbClr val="66FFFF"/>
            </a:solidFill>
            <a:ln w="19050" cap="flat" cmpd="sng">
              <a:solidFill>
                <a:srgbClr val="FF3300"/>
              </a:solidFill>
              <a:prstDash val="solid"/>
              <a:miter/>
              <a:headEnd type="none" w="med" len="med"/>
              <a:tailEnd type="none" w="med" len="med"/>
            </a:ln>
          </p:spPr>
          <p:txBody>
            <a:bodyPr/>
            <a:p>
              <a:pPr eaLnBrk="0" hangingPunct="0"/>
              <a:r>
                <a:rPr lang="zh-CN" altLang="en-US" dirty="0">
                  <a:latin typeface="Times New Roman" panose="02020603050405020304" pitchFamily="18" charset="0"/>
                </a:rPr>
                <a:t>理想二极管</a:t>
              </a:r>
              <a:endParaRPr lang="zh-CN" altLang="en-US" dirty="0">
                <a:latin typeface="Times New Roman" panose="02020603050405020304" pitchFamily="18" charset="0"/>
              </a:endParaRPr>
            </a:p>
          </p:txBody>
        </p:sp>
        <p:sp>
          <p:nvSpPr>
            <p:cNvPr id="80905" name="直接连接符 80904"/>
            <p:cNvSpPr/>
            <p:nvPr/>
          </p:nvSpPr>
          <p:spPr>
            <a:xfrm flipH="1">
              <a:off x="3264" y="2448"/>
              <a:ext cx="144" cy="912"/>
            </a:xfrm>
            <a:prstGeom prst="line">
              <a:avLst/>
            </a:prstGeom>
            <a:ln w="19050" cap="flat" cmpd="sng">
              <a:solidFill>
                <a:srgbClr val="FF3300"/>
              </a:solidFill>
              <a:prstDash val="solid"/>
              <a:headEnd type="none" w="med" len="med"/>
              <a:tailEnd type="none" w="med" len="med"/>
            </a:ln>
          </p:spPr>
        </p:sp>
      </p:grpSp>
      <p:sp>
        <p:nvSpPr>
          <p:cNvPr id="80906" name="文本框 80905"/>
          <p:cNvSpPr txBox="1"/>
          <p:nvPr/>
        </p:nvSpPr>
        <p:spPr>
          <a:xfrm>
            <a:off x="1052513" y="6091555"/>
            <a:ext cx="7543800" cy="460375"/>
          </a:xfrm>
          <a:prstGeom prst="rect">
            <a:avLst/>
          </a:prstGeom>
          <a:noFill/>
          <a:ln w="9525">
            <a:noFill/>
          </a:ln>
        </p:spPr>
        <p:txBody>
          <a:bodyPr>
            <a:spAutoFit/>
          </a:bodyPr>
          <a:p>
            <a:pPr algn="l">
              <a:spcBef>
                <a:spcPct val="50000"/>
              </a:spcBef>
            </a:pPr>
            <a:r>
              <a:rPr lang="zh-CN" altLang="en-US" sz="2400" dirty="0">
                <a:latin typeface="Times New Roman" panose="02020603050405020304" pitchFamily="18" charset="0"/>
              </a:rPr>
              <a:t>利用</a:t>
            </a:r>
            <a:r>
              <a:rPr lang="zh-CN" altLang="en-US" sz="2400" dirty="0">
                <a:solidFill>
                  <a:srgbClr val="FF0000"/>
                </a:solidFill>
                <a:latin typeface="黑体" panose="02010609060101010101" pitchFamily="49" charset="-122"/>
                <a:ea typeface="黑体" panose="02010609060101010101" pitchFamily="49" charset="-122"/>
              </a:rPr>
              <a:t>估算法</a:t>
            </a:r>
            <a:r>
              <a:rPr lang="zh-CN" altLang="en-US" sz="2400" dirty="0">
                <a:latin typeface="Times New Roman" panose="02020603050405020304" pitchFamily="18" charset="0"/>
              </a:rPr>
              <a:t>求解静态工作点，实质上利用了直流模型。</a:t>
            </a:r>
            <a:endParaRPr lang="zh-CN" altLang="en-US" sz="2400">
              <a:latin typeface="Times New Roman" panose="02020603050405020304" pitchFamily="18" charset="0"/>
            </a:endParaRPr>
          </a:p>
        </p:txBody>
      </p:sp>
      <p:sp>
        <p:nvSpPr>
          <p:cNvPr id="80913" name="线形标注 1 80912"/>
          <p:cNvSpPr/>
          <p:nvPr/>
        </p:nvSpPr>
        <p:spPr>
          <a:xfrm>
            <a:off x="7091998" y="548640"/>
            <a:ext cx="1981200" cy="685800"/>
          </a:xfrm>
          <a:prstGeom prst="borderCallout1">
            <a:avLst>
              <a:gd name="adj1" fmla="val 105277"/>
              <a:gd name="adj2" fmla="val 73157"/>
              <a:gd name="adj3" fmla="val 232314"/>
              <a:gd name="adj4" fmla="val 40785"/>
            </a:avLst>
          </a:prstGeom>
          <a:solidFill>
            <a:srgbClr val="66FFFF"/>
          </a:solidFill>
          <a:ln w="19050" cap="flat" cmpd="sng">
            <a:solidFill>
              <a:srgbClr val="FF3300"/>
            </a:solidFill>
            <a:prstDash val="solid"/>
            <a:miter/>
            <a:headEnd type="none" w="med" len="med"/>
            <a:tailEnd type="none" w="med" len="med"/>
          </a:ln>
        </p:spPr>
        <p:txBody>
          <a:bodyPr/>
          <a:p>
            <a:r>
              <a:rPr lang="zh-CN" altLang="en-US" dirty="0">
                <a:latin typeface="Times New Roman" panose="02020603050405020304" pitchFamily="18" charset="0"/>
              </a:rPr>
              <a:t>输入回路等效为恒压源</a:t>
            </a:r>
            <a:endParaRPr lang="zh-CN" altLang="en-US">
              <a:latin typeface="Times New Roman" panose="02020603050405020304" pitchFamily="18" charset="0"/>
            </a:endParaRPr>
          </a:p>
        </p:txBody>
      </p:sp>
      <p:sp>
        <p:nvSpPr>
          <p:cNvPr id="80914" name="线形标注 1 80913"/>
          <p:cNvSpPr/>
          <p:nvPr/>
        </p:nvSpPr>
        <p:spPr>
          <a:xfrm>
            <a:off x="1357313" y="2886710"/>
            <a:ext cx="4340225" cy="457200"/>
          </a:xfrm>
          <a:prstGeom prst="borderCallout1">
            <a:avLst>
              <a:gd name="adj1" fmla="val 25000"/>
              <a:gd name="adj2" fmla="val 101755"/>
              <a:gd name="adj3" fmla="val -2361"/>
              <a:gd name="adj4" fmla="val 117066"/>
            </a:avLst>
          </a:prstGeom>
          <a:solidFill>
            <a:srgbClr val="66FFFF"/>
          </a:solidFill>
          <a:ln w="19050" cap="flat" cmpd="sng">
            <a:solidFill>
              <a:srgbClr val="0000FF"/>
            </a:solidFill>
            <a:prstDash val="solid"/>
            <a:miter/>
            <a:headEnd type="none" w="med" len="med"/>
            <a:tailEnd type="none" w="med" len="med"/>
          </a:ln>
        </p:spPr>
        <p:txBody>
          <a:bodyPr/>
          <a:p>
            <a:r>
              <a:rPr lang="zh-CN" altLang="en-US" dirty="0">
                <a:latin typeface="Times New Roman" panose="02020603050405020304" pitchFamily="18" charset="0"/>
              </a:rPr>
              <a:t>输出回路等效为电流控制的电流源</a:t>
            </a:r>
            <a:endParaRPr lang="zh-CN" altLang="en-US">
              <a:latin typeface="Times New Roman" panose="02020603050405020304" pitchFamily="18" charset="0"/>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cxnSp>
        <p:nvCxnSpPr>
          <p:cNvPr id="5" name="直接箭头连接符 4"/>
          <p:cNvCxnSpPr/>
          <p:nvPr/>
        </p:nvCxnSpPr>
        <p:spPr>
          <a:xfrm flipV="1">
            <a:off x="3204210" y="3933190"/>
            <a:ext cx="1151890" cy="43180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959610" y="4304665"/>
            <a:ext cx="384810" cy="348615"/>
          </a:xfrm>
          <a:prstGeom prst="rect">
            <a:avLst/>
          </a:prstGeom>
          <a:noFill/>
        </p:spPr>
        <p:txBody>
          <a:bodyPr wrap="none" rtlCol="0">
            <a:spAutoFit/>
          </a:bodyPr>
          <a:p>
            <a:pPr>
              <a:lnSpc>
                <a:spcPct val="70000"/>
              </a:lnSpc>
              <a:spcBef>
                <a:spcPts val="0"/>
              </a:spcBef>
              <a:spcAft>
                <a:spcPts val="0"/>
              </a:spcAft>
            </a:pPr>
            <a:r>
              <a:rPr lang="en-US" altLang="zh-CN" sz="1200" i="1">
                <a:solidFill>
                  <a:srgbClr val="FF0000"/>
                </a:solidFill>
                <a:latin typeface="Times New Roman" panose="02020603050405020304" pitchFamily="18" charset="0"/>
                <a:cs typeface="Times New Roman" panose="02020603050405020304" pitchFamily="18" charset="0"/>
              </a:rPr>
              <a:t>I</a:t>
            </a:r>
            <a:r>
              <a:rPr lang="en-US" altLang="zh-CN" sz="1200" baseline="-25000">
                <a:solidFill>
                  <a:srgbClr val="FF0000"/>
                </a:solidFill>
                <a:latin typeface="Times New Roman" panose="02020603050405020304" pitchFamily="18" charset="0"/>
                <a:cs typeface="Times New Roman" panose="02020603050405020304" pitchFamily="18" charset="0"/>
              </a:rPr>
              <a:t>BQ</a:t>
            </a:r>
            <a:endParaRPr lang="en-US" altLang="zh-CN" sz="1200" baseline="-25000">
              <a:solidFill>
                <a:srgbClr val="FF0000"/>
              </a:solidFill>
              <a:latin typeface="Times New Roman" panose="02020603050405020304" pitchFamily="18" charset="0"/>
              <a:cs typeface="Times New Roman" panose="02020603050405020304" pitchFamily="18" charset="0"/>
            </a:endParaRPr>
          </a:p>
          <a:p>
            <a:pPr>
              <a:lnSpc>
                <a:spcPct val="70000"/>
              </a:lnSpc>
              <a:spcBef>
                <a:spcPts val="0"/>
              </a:spcBef>
              <a:spcAft>
                <a:spcPts val="0"/>
              </a:spcAft>
            </a:pPr>
            <a:r>
              <a:rPr lang="en-US" altLang="zh-CN" sz="1200">
                <a:solidFill>
                  <a:srgbClr val="FF0000"/>
                </a:solidFill>
                <a:latin typeface="Times New Roman" panose="02020603050405020304" pitchFamily="18" charset="0"/>
                <a:cs typeface="Times New Roman" panose="02020603050405020304" pitchFamily="18" charset="0"/>
              </a:rPr>
              <a:t>→</a:t>
            </a:r>
            <a:endParaRPr lang="en-US" altLang="zh-CN" sz="1200">
              <a:solidFill>
                <a:srgbClr val="FF0000"/>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2238693" y="4147820"/>
            <a:ext cx="491490" cy="275590"/>
          </a:xfrm>
          <a:prstGeom prst="rect">
            <a:avLst/>
          </a:prstGeom>
          <a:noFill/>
        </p:spPr>
        <p:txBody>
          <a:bodyPr wrap="none" rtlCol="0">
            <a:spAutoFit/>
          </a:bodyPr>
          <a:p>
            <a:pPr algn="r"/>
            <a:r>
              <a:rPr lang="en-US" altLang="zh-CN" sz="1200" i="1">
                <a:solidFill>
                  <a:srgbClr val="FF0000"/>
                </a:solidFill>
                <a:latin typeface="Times New Roman" panose="02020603050405020304" pitchFamily="18" charset="0"/>
                <a:cs typeface="Times New Roman" panose="02020603050405020304" pitchFamily="18" charset="0"/>
              </a:rPr>
              <a:t>I</a:t>
            </a:r>
            <a:r>
              <a:rPr lang="en-US" altLang="zh-CN" sz="1200" baseline="-25000">
                <a:solidFill>
                  <a:srgbClr val="FF0000"/>
                </a:solidFill>
                <a:latin typeface="Times New Roman" panose="02020603050405020304" pitchFamily="18" charset="0"/>
                <a:cs typeface="Times New Roman" panose="02020603050405020304" pitchFamily="18" charset="0"/>
              </a:rPr>
              <a:t>CQ </a:t>
            </a:r>
            <a:r>
              <a:rPr lang="en-US" altLang="zh-CN" sz="1200">
                <a:solidFill>
                  <a:srgbClr val="FF0000"/>
                </a:solidFill>
                <a:latin typeface="Times New Roman" panose="02020603050405020304" pitchFamily="18" charset="0"/>
                <a:cs typeface="Times New Roman" panose="02020603050405020304" pitchFamily="18" charset="0"/>
              </a:rPr>
              <a:t>↓</a:t>
            </a:r>
            <a:endParaRPr lang="en-US" altLang="zh-CN" sz="1200">
              <a:solidFill>
                <a:srgbClr val="FF0000"/>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2674938" y="4211320"/>
            <a:ext cx="507365" cy="949960"/>
          </a:xfrm>
          <a:prstGeom prst="rect">
            <a:avLst/>
          </a:prstGeom>
          <a:noFill/>
        </p:spPr>
        <p:txBody>
          <a:bodyPr wrap="none" rtlCol="0">
            <a:spAutoFit/>
          </a:bodyPr>
          <a:p>
            <a:r>
              <a:rPr lang="en-US" altLang="zh-CN" sz="1200" i="1">
                <a:solidFill>
                  <a:srgbClr val="FF0000"/>
                </a:solidFill>
                <a:latin typeface="Times New Roman" panose="02020603050405020304" pitchFamily="18" charset="0"/>
                <a:cs typeface="Times New Roman" panose="02020603050405020304" pitchFamily="18" charset="0"/>
              </a:rPr>
              <a:t>+</a:t>
            </a:r>
            <a:endParaRPr lang="en-US" altLang="zh-CN" sz="1200" i="1">
              <a:solidFill>
                <a:srgbClr val="FF0000"/>
              </a:solidFill>
              <a:latin typeface="Times New Roman" panose="02020603050405020304" pitchFamily="18" charset="0"/>
              <a:cs typeface="Times New Roman" panose="02020603050405020304" pitchFamily="18" charset="0"/>
            </a:endParaRPr>
          </a:p>
          <a:p>
            <a:endParaRPr lang="en-US" altLang="zh-CN" sz="1200" i="1">
              <a:solidFill>
                <a:srgbClr val="FF0000"/>
              </a:solidFill>
              <a:latin typeface="Times New Roman" panose="02020603050405020304" pitchFamily="18" charset="0"/>
              <a:cs typeface="Times New Roman" panose="02020603050405020304" pitchFamily="18" charset="0"/>
            </a:endParaRPr>
          </a:p>
          <a:p>
            <a:r>
              <a:rPr lang="en-US" altLang="zh-CN" sz="1200" i="1">
                <a:solidFill>
                  <a:srgbClr val="FF0000"/>
                </a:solidFill>
                <a:latin typeface="Times New Roman" panose="02020603050405020304" pitchFamily="18" charset="0"/>
                <a:cs typeface="Times New Roman" panose="02020603050405020304" pitchFamily="18" charset="0"/>
              </a:rPr>
              <a:t>U</a:t>
            </a:r>
            <a:r>
              <a:rPr lang="en-US" altLang="zh-CN" sz="1200" baseline="-25000">
                <a:solidFill>
                  <a:srgbClr val="FF0000"/>
                </a:solidFill>
                <a:latin typeface="Times New Roman" panose="02020603050405020304" pitchFamily="18" charset="0"/>
                <a:cs typeface="Times New Roman" panose="02020603050405020304" pitchFamily="18" charset="0"/>
              </a:rPr>
              <a:t>CEQ</a:t>
            </a:r>
            <a:endParaRPr lang="en-US" altLang="zh-CN" sz="1200" baseline="-25000">
              <a:solidFill>
                <a:srgbClr val="FF0000"/>
              </a:solidFill>
              <a:latin typeface="Times New Roman" panose="02020603050405020304" pitchFamily="18" charset="0"/>
              <a:cs typeface="Times New Roman" panose="02020603050405020304" pitchFamily="18" charset="0"/>
            </a:endParaRPr>
          </a:p>
          <a:p>
            <a:endParaRPr lang="en-US" altLang="zh-CN" sz="1200" baseline="-25000">
              <a:solidFill>
                <a:srgbClr val="FF0000"/>
              </a:solidFill>
              <a:latin typeface="Times New Roman" panose="02020603050405020304" pitchFamily="18" charset="0"/>
              <a:cs typeface="Times New Roman" panose="02020603050405020304" pitchFamily="18" charset="0"/>
            </a:endParaRPr>
          </a:p>
          <a:p>
            <a:r>
              <a:rPr lang="en-US" altLang="zh-CN" sz="1200">
                <a:solidFill>
                  <a:srgbClr val="FF0000"/>
                </a:solidFill>
                <a:latin typeface="Times New Roman" panose="02020603050405020304" pitchFamily="18" charset="0"/>
                <a:cs typeface="Times New Roman" panose="02020603050405020304" pitchFamily="18" charset="0"/>
              </a:rPr>
              <a:t>-</a:t>
            </a:r>
            <a:endParaRPr lang="en-US" altLang="zh-CN" sz="1200">
              <a:solidFill>
                <a:srgbClr val="FF0000"/>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2098993" y="4509770"/>
            <a:ext cx="551815" cy="645160"/>
          </a:xfrm>
          <a:prstGeom prst="rect">
            <a:avLst/>
          </a:prstGeom>
          <a:noFill/>
        </p:spPr>
        <p:txBody>
          <a:bodyPr wrap="none" rtlCol="0">
            <a:spAutoFit/>
          </a:bodyPr>
          <a:p>
            <a:pPr algn="l"/>
            <a:r>
              <a:rPr lang="en-US" altLang="zh-CN" sz="1200" i="1">
                <a:solidFill>
                  <a:srgbClr val="0000FF"/>
                </a:solidFill>
                <a:latin typeface="Times New Roman" panose="02020603050405020304" pitchFamily="18" charset="0"/>
                <a:cs typeface="Times New Roman" panose="02020603050405020304" pitchFamily="18" charset="0"/>
              </a:rPr>
              <a:t>+</a:t>
            </a:r>
            <a:endParaRPr lang="en-US" altLang="zh-CN" sz="1200" i="1">
              <a:solidFill>
                <a:srgbClr val="0000FF"/>
              </a:solidFill>
              <a:latin typeface="Times New Roman" panose="02020603050405020304" pitchFamily="18" charset="0"/>
              <a:cs typeface="Times New Roman" panose="02020603050405020304" pitchFamily="18" charset="0"/>
            </a:endParaRPr>
          </a:p>
          <a:p>
            <a:r>
              <a:rPr lang="en-US" altLang="zh-CN" sz="1200" i="1">
                <a:solidFill>
                  <a:srgbClr val="0000FF"/>
                </a:solidFill>
                <a:latin typeface="Times New Roman" panose="02020603050405020304" pitchFamily="18" charset="0"/>
                <a:cs typeface="Times New Roman" panose="02020603050405020304" pitchFamily="18" charset="0"/>
              </a:rPr>
              <a:t>U</a:t>
            </a:r>
            <a:r>
              <a:rPr lang="en-US" altLang="zh-CN" sz="1200" baseline="-25000">
                <a:solidFill>
                  <a:srgbClr val="0000FF"/>
                </a:solidFill>
                <a:latin typeface="Times New Roman" panose="02020603050405020304" pitchFamily="18" charset="0"/>
                <a:cs typeface="Times New Roman" panose="02020603050405020304" pitchFamily="18" charset="0"/>
              </a:rPr>
              <a:t>BEQ</a:t>
            </a:r>
            <a:endParaRPr lang="en-US" altLang="zh-CN" sz="1200" baseline="-25000">
              <a:solidFill>
                <a:srgbClr val="0000FF"/>
              </a:solidFill>
              <a:latin typeface="Times New Roman" panose="02020603050405020304" pitchFamily="18" charset="0"/>
              <a:cs typeface="Times New Roman" panose="02020603050405020304" pitchFamily="18" charset="0"/>
            </a:endParaRPr>
          </a:p>
          <a:p>
            <a:pPr algn="r"/>
            <a:r>
              <a:rPr lang="en-US" altLang="zh-CN" sz="1200">
                <a:solidFill>
                  <a:srgbClr val="0000FF"/>
                </a:solidFill>
                <a:latin typeface="Times New Roman" panose="02020603050405020304" pitchFamily="18" charset="0"/>
                <a:cs typeface="Times New Roman" panose="02020603050405020304" pitchFamily="18" charset="0"/>
              </a:rPr>
              <a:t>-</a:t>
            </a:r>
            <a:endParaRPr lang="en-US" altLang="zh-CN" sz="1200">
              <a:solidFill>
                <a:srgbClr val="0000FF"/>
              </a:solidFill>
              <a:latin typeface="Times New Roman" panose="02020603050405020304" pitchFamily="18" charset="0"/>
              <a:cs typeface="Times New Roman" panose="02020603050405020304" pitchFamily="18" charset="0"/>
            </a:endParaRPr>
          </a:p>
        </p:txBody>
      </p:sp>
      <p:sp>
        <p:nvSpPr>
          <p:cNvPr id="11" name="圆角矩形 10"/>
          <p:cNvSpPr/>
          <p:nvPr/>
        </p:nvSpPr>
        <p:spPr>
          <a:xfrm>
            <a:off x="1990725" y="4215130"/>
            <a:ext cx="1191895" cy="948055"/>
          </a:xfrm>
          <a:prstGeom prst="roundRect">
            <a:avLst/>
          </a:prstGeom>
          <a:noFill/>
          <a:ln w="28575">
            <a:solidFill>
              <a:srgbClr val="0000FF"/>
            </a:solidFill>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3" name="图片 12"/>
          <p:cNvPicPr>
            <a:picLocks noChangeAspect="1"/>
          </p:cNvPicPr>
          <p:nvPr/>
        </p:nvPicPr>
        <p:blipFill>
          <a:blip r:embed="rId6"/>
          <a:srcRect r="21584" b="-9927"/>
          <a:stretch>
            <a:fillRect/>
          </a:stretch>
        </p:blipFill>
        <p:spPr>
          <a:xfrm>
            <a:off x="783590" y="4602480"/>
            <a:ext cx="795020" cy="661035"/>
          </a:xfrm>
          <a:prstGeom prst="rect">
            <a:avLst/>
          </a:prstGeom>
        </p:spPr>
      </p:pic>
      <p:sp>
        <p:nvSpPr>
          <p:cNvPr id="12" name="线形标注 2 11"/>
          <p:cNvSpPr/>
          <p:nvPr/>
        </p:nvSpPr>
        <p:spPr>
          <a:xfrm>
            <a:off x="138430" y="3856355"/>
            <a:ext cx="1219200" cy="354965"/>
          </a:xfrm>
          <a:prstGeom prst="borderCallout2">
            <a:avLst>
              <a:gd name="adj1" fmla="val 99284"/>
              <a:gd name="adj2" fmla="val 49843"/>
              <a:gd name="adj3" fmla="val 202504"/>
              <a:gd name="adj4" fmla="val 36250"/>
              <a:gd name="adj5" fmla="val 255992"/>
              <a:gd name="adj6" fmla="val 63541"/>
            </a:avLst>
          </a:prstGeom>
          <a:solidFill>
            <a:srgbClr val="FFFFCC"/>
          </a:solidFill>
          <a:ln w="19050" cap="flat" cmpd="sng">
            <a:solidFill>
              <a:schemeClr val="tx1"/>
            </a:solidFill>
            <a:prstDash val="solid"/>
            <a:miter/>
            <a:headEnd type="none" w="med" len="med"/>
            <a:tailEnd type="none" w="med" len="med"/>
          </a:ln>
        </p:spPr>
        <p:txBody>
          <a:bodyPr/>
          <a:p>
            <a:r>
              <a:rPr lang="en-US" altLang="zh-CN" sz="1800" i="1" dirty="0">
                <a:latin typeface="Times New Roman" panose="02020603050405020304" pitchFamily="18" charset="0"/>
                <a:cs typeface="Times New Roman" panose="02020603050405020304" pitchFamily="18" charset="0"/>
              </a:rPr>
              <a:t>u</a:t>
            </a:r>
            <a:r>
              <a:rPr lang="en-US" altLang="zh-CN" sz="1800" baseline="-25000" dirty="0">
                <a:latin typeface="Times New Roman" panose="02020603050405020304" pitchFamily="18" charset="0"/>
                <a:cs typeface="Times New Roman" panose="02020603050405020304" pitchFamily="18" charset="0"/>
              </a:rPr>
              <a:t>i </a:t>
            </a:r>
            <a:r>
              <a:rPr lang="zh-CN" altLang="en-US" sz="1800" dirty="0">
                <a:latin typeface="Arial" panose="020B0604020202020204" pitchFamily="34" charset="0"/>
              </a:rPr>
              <a:t>置零</a:t>
            </a:r>
            <a:endParaRPr lang="zh-CN" altLang="en-US" sz="1800"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0902">
                                            <p:txEl>
                                              <p:charRg st="0" end="16"/>
                                            </p:txEl>
                                          </p:spTgt>
                                        </p:tgtEl>
                                        <p:attrNameLst>
                                          <p:attrName>style.visibility</p:attrName>
                                        </p:attrNameLst>
                                      </p:cBhvr>
                                      <p:to>
                                        <p:strVal val="visible"/>
                                      </p:to>
                                    </p:set>
                                    <p:animEffect transition="in" filter="blinds(horizontal)">
                                      <p:cBhvr>
                                        <p:cTn id="7" dur="500"/>
                                        <p:tgtEl>
                                          <p:spTgt spid="80902">
                                            <p:txEl>
                                              <p:charRg st="0" end="16"/>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3" presetClass="exit" presetSubtype="10" fill="hold" grpId="1" nodeType="withEffect">
                                  <p:stCondLst>
                                    <p:cond delay="0"/>
                                  </p:stCondLst>
                                  <p:childTnLst>
                                    <p:animEffect transition="out" filter="blinds(horizontal)">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par>
                                <p:cTn id="17" presetID="3" presetClass="entr" presetSubtype="1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linds(horizontal)">
                                      <p:cBhvr>
                                        <p:cTn id="28" dur="500"/>
                                        <p:tgtEl>
                                          <p:spTgt spid="9"/>
                                        </p:tgtEl>
                                      </p:cBhvr>
                                    </p:animEffect>
                                  </p:childTnLst>
                                </p:cTn>
                              </p:par>
                              <p:par>
                                <p:cTn id="29" presetID="3" presetClass="entr" presetSubtype="10" fill="hold" nodeType="withEffect">
                                  <p:stCondLst>
                                    <p:cond delay="0"/>
                                  </p:stCondLst>
                                  <p:childTnLst>
                                    <p:set>
                                      <p:cBhvr>
                                        <p:cTn id="30" dur="1" fill="hold">
                                          <p:stCondLst>
                                            <p:cond delay="0"/>
                                          </p:stCondLst>
                                        </p:cTn>
                                        <p:tgtEl>
                                          <p:spTgt spid="121859"/>
                                        </p:tgtEl>
                                        <p:attrNameLst>
                                          <p:attrName>style.visibility</p:attrName>
                                        </p:attrNameLst>
                                      </p:cBhvr>
                                      <p:to>
                                        <p:strVal val="visible"/>
                                      </p:to>
                                    </p:set>
                                    <p:animEffect transition="in" filter="blinds(horizontal)">
                                      <p:cBhvr>
                                        <p:cTn id="31" dur="500"/>
                                        <p:tgtEl>
                                          <p:spTgt spid="121859"/>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80913"/>
                                        </p:tgtEl>
                                        <p:attrNameLst>
                                          <p:attrName>style.visibility</p:attrName>
                                        </p:attrNameLst>
                                      </p:cBhvr>
                                      <p:to>
                                        <p:strVal val="visible"/>
                                      </p:to>
                                    </p:set>
                                    <p:animEffect transition="in" filter="blinds(horizontal)">
                                      <p:cBhvr>
                                        <p:cTn id="37" dur="500"/>
                                        <p:tgtEl>
                                          <p:spTgt spid="80913"/>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80914"/>
                                        </p:tgtEl>
                                        <p:attrNameLst>
                                          <p:attrName>style.visibility</p:attrName>
                                        </p:attrNameLst>
                                      </p:cBhvr>
                                      <p:to>
                                        <p:strVal val="visible"/>
                                      </p:to>
                                    </p:set>
                                    <p:animEffect transition="in" filter="blinds(horizontal)">
                                      <p:cBhvr>
                                        <p:cTn id="40" dur="500"/>
                                        <p:tgtEl>
                                          <p:spTgt spid="80914"/>
                                        </p:tgtEl>
                                      </p:cBhvr>
                                    </p:animEffect>
                                  </p:childTnLst>
                                </p:cTn>
                              </p:par>
                              <p:par>
                                <p:cTn id="41" presetID="22" presetClass="entr" presetSubtype="8"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left)">
                                      <p:cBhvr>
                                        <p:cTn id="43" dur="500"/>
                                        <p:tgtEl>
                                          <p:spTgt spid="5"/>
                                        </p:tgtEl>
                                      </p:cBhvr>
                                    </p:animEffect>
                                  </p:childTnLst>
                                </p:cTn>
                              </p:par>
                              <p:par>
                                <p:cTn id="44" presetID="3" presetClass="entr" presetSubtype="1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blinds(horizontal)">
                                      <p:cBhvr>
                                        <p:cTn id="46" dur="500"/>
                                        <p:tgtEl>
                                          <p:spTgt spid="6"/>
                                        </p:tgtEl>
                                      </p:cBhvr>
                                    </p:animEffect>
                                  </p:childTnLst>
                                </p:cTn>
                              </p:par>
                              <p:par>
                                <p:cTn id="47" presetID="3" presetClass="entr" presetSubtype="10" fill="hold" nodeType="withEffect">
                                  <p:stCondLst>
                                    <p:cond delay="0"/>
                                  </p:stCondLst>
                                  <p:childTnLst>
                                    <p:set>
                                      <p:cBhvr>
                                        <p:cTn id="48" dur="1" fill="hold">
                                          <p:stCondLst>
                                            <p:cond delay="0"/>
                                          </p:stCondLst>
                                        </p:cTn>
                                        <p:tgtEl>
                                          <p:spTgt spid="80903"/>
                                        </p:tgtEl>
                                        <p:attrNameLst>
                                          <p:attrName>style.visibility</p:attrName>
                                        </p:attrNameLst>
                                      </p:cBhvr>
                                      <p:to>
                                        <p:strVal val="visible"/>
                                      </p:to>
                                    </p:set>
                                    <p:animEffect transition="in" filter="blinds(horizontal)">
                                      <p:cBhvr>
                                        <p:cTn id="49" dur="500"/>
                                        <p:tgtEl>
                                          <p:spTgt spid="80903"/>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80906">
                                            <p:txEl>
                                              <p:charRg st="0" end="25"/>
                                            </p:txEl>
                                          </p:spTgt>
                                        </p:tgtEl>
                                        <p:attrNameLst>
                                          <p:attrName>style.visibility</p:attrName>
                                        </p:attrNameLst>
                                      </p:cBhvr>
                                      <p:to>
                                        <p:strVal val="visible"/>
                                      </p:to>
                                    </p:set>
                                    <p:animEffect transition="in" filter="blinds(horizontal)">
                                      <p:cBhvr>
                                        <p:cTn id="52" dur="500"/>
                                        <p:tgtEl>
                                          <p:spTgt spid="80906">
                                            <p:txEl>
                                              <p:charRg st="0" end="2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2" grpId="0" build="p"/>
      <p:bldP spid="80906" grpId="0" build="p"/>
      <p:bldP spid="80913" grpId="0" bldLvl="0" animBg="1"/>
      <p:bldP spid="80914" grpId="0" bldLvl="0" animBg="1"/>
      <p:bldP spid="7" grpId="0"/>
      <p:bldP spid="8" grpId="0"/>
      <p:bldP spid="9" grpId="0"/>
      <p:bldP spid="10" grpId="0"/>
      <p:bldP spid="11" grpId="0" bldLvl="0" animBg="1"/>
      <p:bldP spid="12" grpId="0" bldLvl="0" animBg="1"/>
      <p:bldP spid="12" grpId="1"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pic>
        <p:nvPicPr>
          <p:cNvPr id="68635" name="图片 68634" descr="Dz020304"/>
          <p:cNvPicPr>
            <a:picLocks noChangeAspect="1"/>
          </p:cNvPicPr>
          <p:nvPr>
            <p:custDataLst>
              <p:tags r:id="rId1"/>
            </p:custDataLst>
          </p:nvPr>
        </p:nvPicPr>
        <p:blipFill>
          <a:blip r:embed="rId2"/>
          <a:stretch>
            <a:fillRect/>
          </a:stretch>
        </p:blipFill>
        <p:spPr>
          <a:xfrm>
            <a:off x="1475740" y="2431415"/>
            <a:ext cx="6012180" cy="2569845"/>
          </a:xfrm>
          <a:prstGeom prst="rect">
            <a:avLst/>
          </a:prstGeom>
          <a:noFill/>
          <a:ln w="9525">
            <a:noFill/>
          </a:ln>
        </p:spPr>
      </p:pic>
      <p:sp>
        <p:nvSpPr>
          <p:cNvPr id="19" name="圆角矩形 18"/>
          <p:cNvSpPr/>
          <p:nvPr>
            <p:custDataLst>
              <p:tags r:id="rId3"/>
            </p:custDataLst>
          </p:nvPr>
        </p:nvSpPr>
        <p:spPr>
          <a:xfrm>
            <a:off x="1259840" y="3068320"/>
            <a:ext cx="1202690" cy="927100"/>
          </a:xfrm>
          <a:prstGeom prst="roundRect">
            <a:avLst/>
          </a:prstGeom>
          <a:solidFill>
            <a:srgbClr val="FFFF0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69570" y="765175"/>
            <a:ext cx="8559800" cy="1198880"/>
          </a:xfrm>
          <a:prstGeom prst="rect">
            <a:avLst/>
          </a:prstGeom>
          <a:noFill/>
        </p:spPr>
        <p:txBody>
          <a:bodyPr wrap="square" rtlCol="0">
            <a:spAutoFit/>
          </a:bodyPr>
          <a:p>
            <a:pPr algn="l">
              <a:lnSpc>
                <a:spcPct val="150000"/>
              </a:lnSpc>
            </a:pPr>
            <a:r>
              <a:rPr lang="zh-CN" altLang="en-US" sz="2400">
                <a:latin typeface="Times New Roman" panose="02020603050405020304" pitchFamily="18" charset="0"/>
                <a:cs typeface="Times New Roman" panose="02020603050405020304" pitchFamily="18" charset="0"/>
              </a:rPr>
              <a:t>直流工作点</a:t>
            </a:r>
            <a:r>
              <a:rPr lang="en-US" altLang="zh-CN" sz="2400">
                <a:latin typeface="Times New Roman" panose="02020603050405020304" pitchFamily="18" charset="0"/>
                <a:cs typeface="Times New Roman" panose="02020603050405020304" pitchFamily="18" charset="0"/>
              </a:rPr>
              <a:t> </a:t>
            </a:r>
            <a:r>
              <a:rPr lang="en-US" altLang="zh-CN" sz="2400" i="1">
                <a:latin typeface="Times New Roman" panose="02020603050405020304" pitchFamily="18" charset="0"/>
                <a:cs typeface="Times New Roman" panose="02020603050405020304" pitchFamily="18" charset="0"/>
              </a:rPr>
              <a:t>Q </a:t>
            </a:r>
            <a:r>
              <a:rPr lang="zh-CN" altLang="en-US" sz="2400">
                <a:latin typeface="Times New Roman" panose="02020603050405020304" pitchFamily="18" charset="0"/>
                <a:cs typeface="Times New Roman" panose="02020603050405020304" pitchFamily="18" charset="0"/>
              </a:rPr>
              <a:t>非常重要：只有</a:t>
            </a:r>
            <a:r>
              <a:rPr lang="en-US" altLang="zh-CN" sz="2400">
                <a:latin typeface="Times New Roman" panose="02020603050405020304" pitchFamily="18" charset="0"/>
                <a:cs typeface="Times New Roman" panose="02020603050405020304" pitchFamily="18" charset="0"/>
                <a:sym typeface="+mn-ea"/>
              </a:rPr>
              <a:t> </a:t>
            </a:r>
            <a:r>
              <a:rPr lang="en-US" altLang="zh-CN" sz="2400" i="1">
                <a:latin typeface="Times New Roman" panose="02020603050405020304" pitchFamily="18" charset="0"/>
                <a:cs typeface="Times New Roman" panose="02020603050405020304" pitchFamily="18" charset="0"/>
                <a:sym typeface="+mn-ea"/>
              </a:rPr>
              <a:t>Q </a:t>
            </a:r>
            <a:r>
              <a:rPr lang="zh-CN" altLang="en-US" sz="2400">
                <a:latin typeface="Times New Roman" panose="02020603050405020304" pitchFamily="18" charset="0"/>
                <a:cs typeface="Times New Roman" panose="02020603050405020304" pitchFamily="18" charset="0"/>
              </a:rPr>
              <a:t>点合适，动态分析才有意义，</a:t>
            </a:r>
            <a:endParaRPr lang="zh-CN" altLang="en-US" sz="2400">
              <a:latin typeface="Times New Roman" panose="02020603050405020304" pitchFamily="18" charset="0"/>
              <a:cs typeface="Times New Roman" panose="02020603050405020304" pitchFamily="18" charset="0"/>
            </a:endParaRPr>
          </a:p>
          <a:p>
            <a:pPr algn="l">
              <a:lnSpc>
                <a:spcPct val="150000"/>
              </a:lnSpc>
            </a:pPr>
            <a:r>
              <a:rPr lang="zh-CN" altLang="en-US" sz="2400">
                <a:latin typeface="Times New Roman" panose="02020603050405020304" pitchFamily="18" charset="0"/>
                <a:cs typeface="Times New Roman" panose="02020603050405020304" pitchFamily="18" charset="0"/>
              </a:rPr>
              <a:t>再来看加入</a:t>
            </a:r>
            <a:r>
              <a:rPr lang="zh-CN" altLang="en-US" sz="2400">
                <a:solidFill>
                  <a:srgbClr val="FF0000"/>
                </a:solidFill>
                <a:latin typeface="Times New Roman" panose="02020603050405020304" pitchFamily="18" charset="0"/>
                <a:cs typeface="Times New Roman" panose="02020603050405020304" pitchFamily="18" charset="0"/>
              </a:rPr>
              <a:t>交流小信号Δ</a:t>
            </a:r>
            <a:r>
              <a:rPr lang="en-US" altLang="zh-CN" sz="2400" i="1">
                <a:solidFill>
                  <a:srgbClr val="FF0000"/>
                </a:solidFill>
                <a:latin typeface="Times New Roman" panose="02020603050405020304" pitchFamily="18" charset="0"/>
                <a:cs typeface="Times New Roman" panose="02020603050405020304" pitchFamily="18" charset="0"/>
              </a:rPr>
              <a:t>u</a:t>
            </a:r>
            <a:r>
              <a:rPr lang="en-US" altLang="zh-CN" sz="2400" baseline="-25000">
                <a:solidFill>
                  <a:srgbClr val="FF0000"/>
                </a:solidFill>
                <a:latin typeface="Times New Roman" panose="02020603050405020304" pitchFamily="18" charset="0"/>
                <a:cs typeface="Times New Roman" panose="02020603050405020304" pitchFamily="18" charset="0"/>
              </a:rPr>
              <a:t>I</a:t>
            </a:r>
            <a:r>
              <a:rPr lang="zh-CN" altLang="en-US" sz="2400">
                <a:latin typeface="Times New Roman" panose="02020603050405020304" pitchFamily="18" charset="0"/>
                <a:cs typeface="Times New Roman" panose="02020603050405020304" pitchFamily="18" charset="0"/>
              </a:rPr>
              <a:t>后电路的性能。</a:t>
            </a:r>
            <a:endParaRPr lang="zh-CN" altLang="en-US" sz="2400">
              <a:latin typeface="Times New Roman" panose="02020603050405020304" pitchFamily="18" charset="0"/>
              <a:cs typeface="Times New Roman" panose="02020603050405020304" pitchFamily="18" charset="0"/>
            </a:endParaRPr>
          </a:p>
        </p:txBody>
      </p:sp>
      <p:graphicFrame>
        <p:nvGraphicFramePr>
          <p:cNvPr id="50179" name="对象 50178"/>
          <p:cNvGraphicFramePr>
            <a:graphicFrameLocks noChangeAspect="1"/>
          </p:cNvGraphicFramePr>
          <p:nvPr>
            <p:custDataLst>
              <p:tags r:id="rId4"/>
            </p:custDataLst>
          </p:nvPr>
        </p:nvGraphicFramePr>
        <p:xfrm>
          <a:off x="6948763" y="1485304"/>
          <a:ext cx="1453618" cy="482400"/>
        </p:xfrm>
        <a:graphic>
          <a:graphicData uri="http://schemas.openxmlformats.org/presentationml/2006/ole">
            <mc:AlternateContent xmlns:mc="http://schemas.openxmlformats.org/markup-compatibility/2006">
              <mc:Choice xmlns:v="urn:schemas-microsoft-com:vml" Requires="v">
                <p:oleObj spid="_x0000_s3080" name="" r:id="rId5" imgW="862965" imgH="241300" progId="Equation.3">
                  <p:embed/>
                </p:oleObj>
              </mc:Choice>
              <mc:Fallback>
                <p:oleObj name="" r:id="rId5" imgW="862965" imgH="241300" progId="Equation.3">
                  <p:embed/>
                  <p:pic>
                    <p:nvPicPr>
                      <p:cNvPr id="0" name="图片 3079"/>
                      <p:cNvPicPr/>
                      <p:nvPr/>
                    </p:nvPicPr>
                    <p:blipFill>
                      <a:blip r:embed="rId6"/>
                      <a:stretch>
                        <a:fillRect/>
                      </a:stretch>
                    </p:blipFill>
                    <p:spPr>
                      <a:xfrm>
                        <a:off x="6948763" y="1485304"/>
                        <a:ext cx="1453618" cy="482400"/>
                      </a:xfrm>
                      <a:prstGeom prst="rect">
                        <a:avLst/>
                      </a:prstGeom>
                      <a:solidFill>
                        <a:srgbClr val="66FFFF"/>
                      </a:solidFill>
                      <a:ln w="19050" cap="flat" cmpd="sng">
                        <a:solidFill>
                          <a:srgbClr val="FF3300"/>
                        </a:solidFill>
                        <a:prstDash val="solid"/>
                        <a:miter/>
                        <a:headEnd type="none" w="med" len="med"/>
                        <a:tailEnd type="none" w="med" len="med"/>
                      </a:ln>
                    </p:spPr>
                  </p:pic>
                </p:oleObj>
              </mc:Fallback>
            </mc:AlternateContent>
          </a:graphicData>
        </a:graphic>
      </p:graphicFrame>
      <p:grpSp>
        <p:nvGrpSpPr>
          <p:cNvPr id="54279" name="组合 54278"/>
          <p:cNvGrpSpPr/>
          <p:nvPr/>
        </p:nvGrpSpPr>
        <p:grpSpPr>
          <a:xfrm>
            <a:off x="973773" y="5446395"/>
            <a:ext cx="7367588" cy="544513"/>
            <a:chOff x="431" y="2568"/>
            <a:chExt cx="4641" cy="343"/>
          </a:xfrm>
        </p:grpSpPr>
        <p:graphicFrame>
          <p:nvGraphicFramePr>
            <p:cNvPr id="54280" name="对象 54279"/>
            <p:cNvGraphicFramePr/>
            <p:nvPr>
              <p:custDataLst>
                <p:tags r:id="rId7"/>
              </p:custDataLst>
            </p:nvPr>
          </p:nvGraphicFramePr>
          <p:xfrm>
            <a:off x="1963" y="2568"/>
            <a:ext cx="3109" cy="343"/>
          </p:xfrm>
          <a:graphic>
            <a:graphicData uri="http://schemas.openxmlformats.org/presentationml/2006/ole">
              <mc:AlternateContent xmlns:mc="http://schemas.openxmlformats.org/markup-compatibility/2006">
                <mc:Choice xmlns:v="urn:schemas-microsoft-com:vml" Requires="v">
                  <p:oleObj spid="_x0000_s3089" name="" r:id="rId8" imgW="2197100" imgH="241300" progId="Equation.3">
                    <p:embed/>
                  </p:oleObj>
                </mc:Choice>
                <mc:Fallback>
                  <p:oleObj name="" r:id="rId8" imgW="2197100" imgH="241300" progId="Equation.3">
                    <p:embed/>
                    <p:pic>
                      <p:nvPicPr>
                        <p:cNvPr id="0" name="图片 3088"/>
                        <p:cNvPicPr/>
                        <p:nvPr/>
                      </p:nvPicPr>
                      <p:blipFill>
                        <a:blip r:embed="rId9"/>
                        <a:stretch>
                          <a:fillRect/>
                        </a:stretch>
                      </p:blipFill>
                      <p:spPr>
                        <a:xfrm>
                          <a:off x="1963" y="2568"/>
                          <a:ext cx="3109" cy="343"/>
                        </a:xfrm>
                        <a:prstGeom prst="rect">
                          <a:avLst/>
                        </a:prstGeom>
                        <a:solidFill>
                          <a:srgbClr val="66FFFF"/>
                        </a:solidFill>
                        <a:ln w="38100">
                          <a:noFill/>
                          <a:miter/>
                        </a:ln>
                      </p:spPr>
                    </p:pic>
                  </p:oleObj>
                </mc:Fallback>
              </mc:AlternateContent>
            </a:graphicData>
          </a:graphic>
        </p:graphicFrame>
        <p:sp>
          <p:nvSpPr>
            <p:cNvPr id="54281" name="文本框 54280"/>
            <p:cNvSpPr txBox="1"/>
            <p:nvPr>
              <p:custDataLst>
                <p:tags r:id="rId10"/>
              </p:custDataLst>
            </p:nvPr>
          </p:nvSpPr>
          <p:spPr>
            <a:xfrm>
              <a:off x="431" y="2616"/>
              <a:ext cx="1776" cy="290"/>
            </a:xfrm>
            <a:prstGeom prst="rect">
              <a:avLst/>
            </a:prstGeom>
            <a:noFill/>
            <a:ln w="9525">
              <a:noFill/>
            </a:ln>
          </p:spPr>
          <p:txBody>
            <a:bodyPr>
              <a:spAutoFit/>
            </a:bodyPr>
            <a:p>
              <a:pPr algn="l">
                <a:spcBef>
                  <a:spcPct val="50000"/>
                </a:spcBef>
              </a:pPr>
              <a:r>
                <a:rPr lang="zh-CN" altLang="en-US" sz="2400"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动态</a:t>
              </a:r>
              <a:r>
                <a:rPr lang="zh-CN" altLang="en-US" sz="2400" dirty="0">
                  <a:solidFill>
                    <a:srgbClr val="FF0000"/>
                  </a:solidFill>
                  <a:latin typeface="Times New Roman" panose="02020603050405020304" pitchFamily="18" charset="0"/>
                </a:rPr>
                <a:t>信号作用时</a:t>
              </a:r>
              <a:r>
                <a:rPr lang="zh-CN" altLang="en-US" sz="2400" dirty="0">
                  <a:solidFill>
                    <a:schemeClr val="tx1"/>
                  </a:solidFill>
                  <a:latin typeface="Times New Roman" panose="02020603050405020304" pitchFamily="18" charset="0"/>
                </a:rPr>
                <a:t>：</a:t>
              </a:r>
              <a:endParaRPr lang="zh-CN" altLang="en-US" sz="2400" dirty="0">
                <a:solidFill>
                  <a:schemeClr val="tx1"/>
                </a:solidFill>
                <a:latin typeface="Times New Roman" panose="02020603050405020304" pitchFamily="18" charset="0"/>
              </a:endParaRPr>
            </a:p>
          </p:txBody>
        </p:sp>
      </p:grpSp>
      <p:graphicFrame>
        <p:nvGraphicFramePr>
          <p:cNvPr id="3074" name="Object 13"/>
          <p:cNvGraphicFramePr/>
          <p:nvPr>
            <p:custDataLst>
              <p:tags r:id="rId11"/>
            </p:custDataLst>
          </p:nvPr>
        </p:nvGraphicFramePr>
        <p:xfrm>
          <a:off x="3203417" y="116364"/>
          <a:ext cx="2938145" cy="575310"/>
        </p:xfrm>
        <a:graphic>
          <a:graphicData uri="http://schemas.openxmlformats.org/presentationml/2006/ole">
            <mc:AlternateContent xmlns:mc="http://schemas.openxmlformats.org/markup-compatibility/2006">
              <mc:Choice xmlns:v="urn:schemas-microsoft-com:vml" Requires="v">
                <p:oleObj spid="_x0000_s3087" name="" r:id="rId12" imgW="1231265" imgH="241300" progId="Equation.DSMT4">
                  <p:embed/>
                </p:oleObj>
              </mc:Choice>
              <mc:Fallback>
                <p:oleObj name="" r:id="rId12" imgW="1231265" imgH="241300" progId="Equation.DSMT4">
                  <p:embed/>
                  <p:pic>
                    <p:nvPicPr>
                      <p:cNvPr id="0" name="图片 3086"/>
                      <p:cNvPicPr/>
                      <p:nvPr/>
                    </p:nvPicPr>
                    <p:blipFill>
                      <a:blip r:embed="rId13"/>
                      <a:stretch>
                        <a:fillRect/>
                      </a:stretch>
                    </p:blipFill>
                    <p:spPr>
                      <a:xfrm>
                        <a:off x="3203417" y="116364"/>
                        <a:ext cx="2938145" cy="575310"/>
                      </a:xfrm>
                      <a:prstGeom prst="rect">
                        <a:avLst/>
                      </a:prstGeom>
                      <a:solidFill>
                        <a:srgbClr val="92D050"/>
                      </a:solidFill>
                      <a:ln w="38100">
                        <a:noFill/>
                        <a:miter/>
                      </a:ln>
                    </p:spPr>
                  </p:pic>
                </p:oleObj>
              </mc:Fallback>
            </mc:AlternateContent>
          </a:graphicData>
        </a:graphic>
      </p:graphicFrame>
      <p:sp>
        <p:nvSpPr>
          <p:cNvPr id="2" name="圆角矩形 1"/>
          <p:cNvSpPr/>
          <p:nvPr/>
        </p:nvSpPr>
        <p:spPr>
          <a:xfrm>
            <a:off x="3923665" y="2780665"/>
            <a:ext cx="955040" cy="788670"/>
          </a:xfrm>
          <a:prstGeom prst="roundRect">
            <a:avLst/>
          </a:prstGeom>
          <a:noFill/>
          <a:ln w="38100">
            <a:solidFill>
              <a:srgbClr val="DE35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4279"/>
                                        </p:tgtEl>
                                        <p:attrNameLst>
                                          <p:attrName>style.visibility</p:attrName>
                                        </p:attrNameLst>
                                      </p:cBhvr>
                                      <p:to>
                                        <p:strVal val="visible"/>
                                      </p:to>
                                    </p:set>
                                    <p:animEffect transition="in" filter="wipe(left)">
                                      <p:cBhvr>
                                        <p:cTn id="7" dur="500"/>
                                        <p:tgtEl>
                                          <p:spTgt spid="542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wipe(left)">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标题 82945"/>
          <p:cNvSpPr>
            <a:spLocks noGrp="1"/>
          </p:cNvSpPr>
          <p:nvPr>
            <p:ph type="title"/>
          </p:nvPr>
        </p:nvSpPr>
        <p:spPr>
          <a:xfrm>
            <a:off x="250825" y="765175"/>
            <a:ext cx="7696200" cy="641350"/>
          </a:xfrm>
        </p:spPr>
        <p:txBody>
          <a:bodyPr anchor="ctr" anchorCtr="0"/>
          <a:p>
            <a:pPr marL="609600" indent="-609600" algn="l">
              <a:spcBef>
                <a:spcPct val="20000"/>
              </a:spcBef>
              <a:buClrTx/>
              <a:buSzTx/>
              <a:buFontTx/>
            </a:pPr>
            <a:r>
              <a:rPr kumimoji="1" lang="zh-CN" altLang="en-US" sz="2800" u="sng" dirty="0" smtClean="0">
                <a:solidFill>
                  <a:srgbClr val="0000FF"/>
                </a:solidFill>
                <a:latin typeface="黑体" panose="02010609060101010101" pitchFamily="49" charset="-122"/>
                <a:ea typeface="黑体" panose="02010609060101010101" pitchFamily="49" charset="-122"/>
                <a:cs typeface="+mn-cs"/>
              </a:rPr>
              <a:t>2.晶体管的</a:t>
            </a:r>
            <a:r>
              <a:rPr lang="en-US" altLang="zh-CN" sz="2800" b="1" i="1" u="sng">
                <a:solidFill>
                  <a:srgbClr val="0000FF"/>
                </a:solidFill>
                <a:latin typeface="Times New Roman" panose="02020603050405020304" pitchFamily="18" charset="0"/>
                <a:cs typeface="Times New Roman" panose="02020603050405020304" pitchFamily="18" charset="0"/>
                <a:sym typeface="+mn-ea"/>
              </a:rPr>
              <a:t> </a:t>
            </a:r>
            <a:r>
              <a:rPr lang="en-US" altLang="zh-CN" sz="2800" b="1" i="1" u="sng">
                <a:solidFill>
                  <a:srgbClr val="0000FF"/>
                </a:solidFill>
                <a:latin typeface="Times New Roman" panose="02020603050405020304" pitchFamily="18" charset="0"/>
                <a:cs typeface="Times New Roman" panose="02020603050405020304" pitchFamily="18" charset="0"/>
              </a:rPr>
              <a:t>h </a:t>
            </a:r>
            <a:r>
              <a:rPr kumimoji="1" lang="zh-CN" altLang="en-US" sz="2800" u="sng" dirty="0" smtClean="0">
                <a:solidFill>
                  <a:srgbClr val="0000FF"/>
                </a:solidFill>
                <a:latin typeface="黑体" panose="02010609060101010101" pitchFamily="49" charset="-122"/>
                <a:ea typeface="黑体" panose="02010609060101010101" pitchFamily="49" charset="-122"/>
                <a:cs typeface="+mn-cs"/>
              </a:rPr>
              <a:t>参数等效模型（</a:t>
            </a:r>
            <a:r>
              <a:rPr kumimoji="1" lang="zh-CN" altLang="en-US" sz="2800" u="sng" dirty="0" smtClean="0">
                <a:solidFill>
                  <a:srgbClr val="FF0000"/>
                </a:solidFill>
                <a:latin typeface="黑体" panose="02010609060101010101" pitchFamily="49" charset="-122"/>
                <a:ea typeface="黑体" panose="02010609060101010101" pitchFamily="49" charset="-122"/>
                <a:cs typeface="+mn-cs"/>
              </a:rPr>
              <a:t>交流</a:t>
            </a:r>
            <a:r>
              <a:rPr kumimoji="1" lang="zh-CN" altLang="en-US" sz="2800" u="sng" dirty="0" smtClean="0">
                <a:solidFill>
                  <a:srgbClr val="0000FF"/>
                </a:solidFill>
                <a:latin typeface="黑体" panose="02010609060101010101" pitchFamily="49" charset="-122"/>
                <a:ea typeface="黑体" panose="02010609060101010101" pitchFamily="49" charset="-122"/>
                <a:cs typeface="+mn-cs"/>
              </a:rPr>
              <a:t>等效模型）</a:t>
            </a:r>
            <a:endParaRPr kumimoji="1" lang="zh-CN" altLang="en-US" sz="2800" u="sng" dirty="0" smtClean="0">
              <a:solidFill>
                <a:srgbClr val="0000FF"/>
              </a:solidFill>
              <a:latin typeface="黑体" panose="02010609060101010101" pitchFamily="49" charset="-122"/>
              <a:ea typeface="黑体" panose="02010609060101010101" pitchFamily="49" charset="-122"/>
              <a:cs typeface="+mn-cs"/>
            </a:endParaRPr>
          </a:p>
        </p:txBody>
      </p:sp>
      <p:sp>
        <p:nvSpPr>
          <p:cNvPr id="82947" name="文本占位符 82946"/>
          <p:cNvSpPr>
            <a:spLocks noGrp="1"/>
          </p:cNvSpPr>
          <p:nvPr>
            <p:ph type="body" idx="1"/>
          </p:nvPr>
        </p:nvSpPr>
        <p:spPr>
          <a:xfrm>
            <a:off x="608013" y="2057400"/>
            <a:ext cx="4724400" cy="1371600"/>
          </a:xfrm>
        </p:spPr>
        <p:txBody>
          <a:bodyPr/>
          <a:p>
            <a:pPr>
              <a:spcBef>
                <a:spcPct val="0"/>
              </a:spcBef>
            </a:pPr>
            <a:r>
              <a:rPr lang="zh-CN" altLang="en-US" sz="2400" b="1" dirty="0">
                <a:latin typeface="宋体" panose="02010600030101010101" pitchFamily="2" charset="-122"/>
              </a:rPr>
              <a:t>在</a:t>
            </a:r>
            <a:r>
              <a:rPr lang="zh-CN" altLang="en-US" sz="2400" b="1" dirty="0">
                <a:solidFill>
                  <a:srgbClr val="FF0000"/>
                </a:solidFill>
                <a:latin typeface="宋体" panose="02010600030101010101" pitchFamily="2" charset="-122"/>
              </a:rPr>
              <a:t>交流通路</a:t>
            </a:r>
            <a:r>
              <a:rPr lang="zh-CN" altLang="en-US" sz="2400" b="1" dirty="0">
                <a:latin typeface="宋体" panose="02010600030101010101" pitchFamily="2" charset="-122"/>
              </a:rPr>
              <a:t>中可将晶体管看成为一个二端口网络，输入回路、输出回路各为一个端口。</a:t>
            </a:r>
            <a:r>
              <a:rPr lang="en-US" altLang="zh-CN" sz="2400" b="1" dirty="0">
                <a:latin typeface="宋体" panose="02010600030101010101" pitchFamily="2" charset="-122"/>
              </a:rPr>
              <a:t> </a:t>
            </a:r>
            <a:endParaRPr lang="en-US" altLang="zh-CN" sz="2400" b="1" dirty="0">
              <a:latin typeface="宋体" panose="02010600030101010101" pitchFamily="2" charset="-122"/>
            </a:endParaRPr>
          </a:p>
        </p:txBody>
      </p:sp>
      <p:pic>
        <p:nvPicPr>
          <p:cNvPr id="82949" name="图片 82948" descr="Dz020312"/>
          <p:cNvPicPr>
            <a:picLocks noChangeAspect="1"/>
          </p:cNvPicPr>
          <p:nvPr/>
        </p:nvPicPr>
        <p:blipFill>
          <a:blip r:embed="rId1">
            <a:clrChange>
              <a:clrFrom>
                <a:srgbClr val="FFFFFF"/>
              </a:clrFrom>
              <a:clrTo>
                <a:srgbClr val="FFFFFF">
                  <a:alpha val="0"/>
                </a:srgbClr>
              </a:clrTo>
            </a:clrChange>
          </a:blip>
          <a:srcRect r="55372" b="60550"/>
          <a:stretch>
            <a:fillRect/>
          </a:stretch>
        </p:blipFill>
        <p:spPr>
          <a:xfrm>
            <a:off x="684530" y="3500755"/>
            <a:ext cx="2550477" cy="2673350"/>
          </a:xfrm>
          <a:prstGeom prst="rect">
            <a:avLst/>
          </a:prstGeom>
          <a:solidFill>
            <a:srgbClr val="FFFFFF"/>
          </a:solidFill>
          <a:ln w="9525">
            <a:noFill/>
          </a:ln>
        </p:spPr>
      </p:pic>
      <p:sp>
        <p:nvSpPr>
          <p:cNvPr id="82951" name="文本框 82950"/>
          <p:cNvSpPr txBox="1"/>
          <p:nvPr/>
        </p:nvSpPr>
        <p:spPr>
          <a:xfrm>
            <a:off x="1043305" y="1485900"/>
            <a:ext cx="2422525" cy="460375"/>
          </a:xfrm>
          <a:prstGeom prst="rect">
            <a:avLst/>
          </a:prstGeom>
          <a:solidFill>
            <a:srgbClr val="66FFFF"/>
          </a:solidFill>
          <a:ln w="9525" cap="flat" cmpd="sng">
            <a:solidFill>
              <a:srgbClr val="FF0000"/>
            </a:solidFill>
            <a:prstDash val="solid"/>
            <a:miter/>
            <a:headEnd type="none" w="med" len="med"/>
            <a:tailEnd type="none" w="med" len="med"/>
          </a:ln>
        </p:spPr>
        <p:txBody>
          <a:bodyPr wrap="square">
            <a:spAutoFit/>
          </a:bodyPr>
          <a:p>
            <a:pPr algn="l">
              <a:spcBef>
                <a:spcPct val="50000"/>
              </a:spcBef>
            </a:pPr>
            <a:r>
              <a:rPr lang="zh-CN" altLang="en-US" sz="2400" dirty="0">
                <a:solidFill>
                  <a:srgbClr val="7030A0"/>
                </a:solidFill>
                <a:latin typeface="Times New Roman" panose="02020603050405020304" pitchFamily="18" charset="0"/>
              </a:rPr>
              <a:t>低频</a:t>
            </a:r>
            <a:r>
              <a:rPr lang="zh-CN" altLang="en-US" sz="2400" dirty="0">
                <a:solidFill>
                  <a:srgbClr val="FF0000"/>
                </a:solidFill>
                <a:highlight>
                  <a:srgbClr val="FFFF00"/>
                </a:highlight>
                <a:latin typeface="Times New Roman" panose="02020603050405020304" pitchFamily="18" charset="0"/>
              </a:rPr>
              <a:t>小信号</a:t>
            </a:r>
            <a:r>
              <a:rPr lang="zh-CN" altLang="en-US" sz="2400" dirty="0">
                <a:latin typeface="Times New Roman" panose="02020603050405020304" pitchFamily="18" charset="0"/>
              </a:rPr>
              <a:t>模型</a:t>
            </a:r>
            <a:endParaRPr lang="zh-CN" altLang="en-US" sz="2400" dirty="0">
              <a:latin typeface="Times New Roman" panose="02020603050405020304" pitchFamily="18" charset="0"/>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pic>
        <p:nvPicPr>
          <p:cNvPr id="2" name="图片 1" descr="Dz020312"/>
          <p:cNvPicPr>
            <a:picLocks noChangeAspect="1"/>
          </p:cNvPicPr>
          <p:nvPr/>
        </p:nvPicPr>
        <p:blipFill>
          <a:blip r:embed="rId1">
            <a:clrChange>
              <a:clrFrom>
                <a:srgbClr val="FFFFFF"/>
              </a:clrFrom>
              <a:clrTo>
                <a:srgbClr val="FFFFFF">
                  <a:alpha val="0"/>
                </a:srgbClr>
              </a:clrTo>
            </a:clrChange>
          </a:blip>
          <a:srcRect l="45594" b="60550"/>
          <a:stretch>
            <a:fillRect/>
          </a:stretch>
        </p:blipFill>
        <p:spPr>
          <a:xfrm>
            <a:off x="3290252" y="3488055"/>
            <a:ext cx="3109278" cy="2673350"/>
          </a:xfrm>
          <a:prstGeom prst="rect">
            <a:avLst/>
          </a:prstGeom>
          <a:solidFill>
            <a:srgbClr val="FFFFFF"/>
          </a:solidFill>
          <a:ln w="9525">
            <a:noFill/>
          </a:ln>
        </p:spPr>
      </p:pic>
      <p:graphicFrame>
        <p:nvGraphicFramePr>
          <p:cNvPr id="22" name="Object 3"/>
          <p:cNvGraphicFramePr>
            <a:graphicFrameLocks noChangeAspect="1"/>
          </p:cNvGraphicFramePr>
          <p:nvPr/>
        </p:nvGraphicFramePr>
        <p:xfrm>
          <a:off x="6372225" y="4076700"/>
          <a:ext cx="2340000" cy="562162"/>
        </p:xfrm>
        <a:graphic>
          <a:graphicData uri="http://schemas.openxmlformats.org/presentationml/2006/ole">
            <mc:AlternateContent xmlns:mc="http://schemas.openxmlformats.org/markup-compatibility/2006">
              <mc:Choice xmlns:v="urn:schemas-microsoft-com:vml" Requires="v">
                <p:oleObj spid="_x0000_s23" name="" r:id="rId2" imgW="952500" imgH="228600" progId="Equation.DSMT4">
                  <p:embed/>
                </p:oleObj>
              </mc:Choice>
              <mc:Fallback>
                <p:oleObj name="" r:id="rId2" imgW="952500" imgH="228600" progId="Equation.DSMT4">
                  <p:embed/>
                  <p:pic>
                    <p:nvPicPr>
                      <p:cNvPr id="0" name="图片 3126"/>
                      <p:cNvPicPr/>
                      <p:nvPr/>
                    </p:nvPicPr>
                    <p:blipFill>
                      <a:blip r:embed="rId3"/>
                      <a:stretch>
                        <a:fillRect/>
                      </a:stretch>
                    </p:blipFill>
                    <p:spPr>
                      <a:xfrm>
                        <a:off x="6372225" y="4076700"/>
                        <a:ext cx="2340000" cy="562162"/>
                      </a:xfrm>
                      <a:prstGeom prst="rect">
                        <a:avLst/>
                      </a:prstGeom>
                      <a:solidFill>
                        <a:srgbClr val="66FFFF"/>
                      </a:solidFill>
                      <a:ln w="38100">
                        <a:noFill/>
                        <a:miter/>
                      </a:ln>
                    </p:spPr>
                  </p:pic>
                </p:oleObj>
              </mc:Fallback>
            </mc:AlternateContent>
          </a:graphicData>
        </a:graphic>
      </p:graphicFrame>
      <p:graphicFrame>
        <p:nvGraphicFramePr>
          <p:cNvPr id="4" name="Object 3"/>
          <p:cNvGraphicFramePr>
            <a:graphicFrameLocks noChangeAspect="1"/>
          </p:cNvGraphicFramePr>
          <p:nvPr>
            <p:custDataLst>
              <p:tags r:id="rId4"/>
            </p:custDataLst>
          </p:nvPr>
        </p:nvGraphicFramePr>
        <p:xfrm>
          <a:off x="6372225" y="4638675"/>
          <a:ext cx="2340000" cy="562631"/>
        </p:xfrm>
        <a:graphic>
          <a:graphicData uri="http://schemas.openxmlformats.org/presentationml/2006/ole">
            <mc:AlternateContent xmlns:mc="http://schemas.openxmlformats.org/markup-compatibility/2006">
              <mc:Choice xmlns:v="urn:schemas-microsoft-com:vml" Requires="v">
                <p:oleObj spid="_x0000_s5" name="" r:id="rId5" imgW="1903095" imgH="457200" progId="Equation.DSMT4">
                  <p:embed/>
                </p:oleObj>
              </mc:Choice>
              <mc:Fallback>
                <p:oleObj name="" r:id="rId5" imgW="1903095" imgH="457200" progId="Equation.DSMT4">
                  <p:embed/>
                  <p:pic>
                    <p:nvPicPr>
                      <p:cNvPr id="0" name="图片 3126"/>
                      <p:cNvPicPr/>
                      <p:nvPr/>
                    </p:nvPicPr>
                    <p:blipFill>
                      <a:blip r:embed="rId6"/>
                      <a:stretch>
                        <a:fillRect/>
                      </a:stretch>
                    </p:blipFill>
                    <p:spPr>
                      <a:xfrm>
                        <a:off x="6372225" y="4638675"/>
                        <a:ext cx="2340000" cy="562631"/>
                      </a:xfrm>
                      <a:prstGeom prst="rect">
                        <a:avLst/>
                      </a:prstGeom>
                      <a:solidFill>
                        <a:srgbClr val="66FFFF"/>
                      </a:solidFill>
                      <a:ln w="38100">
                        <a:noFill/>
                        <a:miter/>
                      </a:ln>
                    </p:spPr>
                  </p:pic>
                </p:oleObj>
              </mc:Fallback>
            </mc:AlternateContent>
          </a:graphicData>
        </a:graphic>
      </p:graphicFrame>
      <p:grpSp>
        <p:nvGrpSpPr>
          <p:cNvPr id="10" name="组合 9"/>
          <p:cNvGrpSpPr/>
          <p:nvPr/>
        </p:nvGrpSpPr>
        <p:grpSpPr>
          <a:xfrm>
            <a:off x="5219065" y="1874520"/>
            <a:ext cx="3239770" cy="1718310"/>
            <a:chOff x="8219" y="2952"/>
            <a:chExt cx="5102" cy="2706"/>
          </a:xfrm>
        </p:grpSpPr>
        <p:pic>
          <p:nvPicPr>
            <p:cNvPr id="82948" name="图片 82947" descr="Dz020312"/>
            <p:cNvPicPr>
              <a:picLocks noChangeAspect="1"/>
            </p:cNvPicPr>
            <p:nvPr/>
          </p:nvPicPr>
          <p:blipFill>
            <a:blip r:embed="rId1">
              <a:clrChange>
                <a:clrFrom>
                  <a:srgbClr val="FFFFFF"/>
                </a:clrFrom>
                <a:clrTo>
                  <a:srgbClr val="FFFFFF">
                    <a:alpha val="0"/>
                  </a:srgbClr>
                </a:clrTo>
              </a:clrChange>
            </a:blip>
            <a:srcRect l="19583" t="44037" r="29283" b="32111"/>
            <a:stretch>
              <a:fillRect/>
            </a:stretch>
          </p:blipFill>
          <p:spPr>
            <a:xfrm>
              <a:off x="8398" y="3000"/>
              <a:ext cx="4800" cy="2658"/>
            </a:xfrm>
            <a:prstGeom prst="rect">
              <a:avLst/>
            </a:prstGeom>
            <a:solidFill>
              <a:srgbClr val="FFFFFF"/>
            </a:solidFill>
            <a:ln w="9525">
              <a:noFill/>
            </a:ln>
          </p:spPr>
        </p:pic>
        <p:sp>
          <p:nvSpPr>
            <p:cNvPr id="6" name="文本框 5"/>
            <p:cNvSpPr txBox="1"/>
            <p:nvPr/>
          </p:nvSpPr>
          <p:spPr>
            <a:xfrm>
              <a:off x="8219" y="4379"/>
              <a:ext cx="1019" cy="492"/>
            </a:xfrm>
            <a:prstGeom prst="rect">
              <a:avLst/>
            </a:prstGeom>
            <a:solidFill>
              <a:schemeClr val="bg1"/>
            </a:solidFill>
          </p:spPr>
          <p:txBody>
            <a:bodyPr wrap="square" rtlCol="0">
              <a:spAutoFit/>
            </a:bodyPr>
            <a:p>
              <a:pPr>
                <a:lnSpc>
                  <a:spcPct val="80000"/>
                </a:lnSpc>
                <a:spcBef>
                  <a:spcPts val="0"/>
                </a:spcBef>
                <a:spcAft>
                  <a:spcPts val="0"/>
                </a:spcAft>
              </a:pPr>
              <a:r>
                <a:rPr lang="en-US" altLang="zh-CN" sz="1800" i="1">
                  <a:solidFill>
                    <a:srgbClr val="FF0000"/>
                  </a:solidFill>
                  <a:latin typeface="Times New Roman" panose="02020603050405020304" pitchFamily="18" charset="0"/>
                  <a:cs typeface="Times New Roman" panose="02020603050405020304" pitchFamily="18" charset="0"/>
                </a:rPr>
                <a:t>u</a:t>
              </a:r>
              <a:r>
                <a:rPr lang="en-US" altLang="zh-CN" sz="1800" baseline="-25000">
                  <a:solidFill>
                    <a:srgbClr val="FF0000"/>
                  </a:solidFill>
                  <a:latin typeface="Times New Roman" panose="02020603050405020304" pitchFamily="18" charset="0"/>
                  <a:cs typeface="Times New Roman" panose="02020603050405020304" pitchFamily="18" charset="0"/>
                </a:rPr>
                <a:t>BE</a:t>
              </a:r>
              <a:endParaRPr lang="en-US" altLang="zh-CN" sz="1800" baseline="-25000">
                <a:solidFill>
                  <a:srgbClr val="FF0000"/>
                </a:solidFill>
                <a:latin typeface="Times New Roman" panose="02020603050405020304" pitchFamily="18" charset="0"/>
                <a:cs typeface="Times New Roman" panose="02020603050405020304" pitchFamily="18" charset="0"/>
              </a:endParaRPr>
            </a:p>
          </p:txBody>
        </p:sp>
        <p:sp>
          <p:nvSpPr>
            <p:cNvPr id="7" name="文本框 6"/>
            <p:cNvSpPr txBox="1"/>
            <p:nvPr>
              <p:custDataLst>
                <p:tags r:id="rId7"/>
              </p:custDataLst>
            </p:nvPr>
          </p:nvSpPr>
          <p:spPr>
            <a:xfrm>
              <a:off x="12303" y="4153"/>
              <a:ext cx="1019" cy="492"/>
            </a:xfrm>
            <a:prstGeom prst="rect">
              <a:avLst/>
            </a:prstGeom>
            <a:solidFill>
              <a:schemeClr val="bg1"/>
            </a:solidFill>
          </p:spPr>
          <p:txBody>
            <a:bodyPr wrap="square" rtlCol="0">
              <a:spAutoFit/>
            </a:bodyPr>
            <a:p>
              <a:pPr>
                <a:lnSpc>
                  <a:spcPct val="80000"/>
                </a:lnSpc>
                <a:spcBef>
                  <a:spcPts val="0"/>
                </a:spcBef>
                <a:spcAft>
                  <a:spcPts val="0"/>
                </a:spcAft>
              </a:pPr>
              <a:r>
                <a:rPr lang="en-US" altLang="zh-CN" sz="1800" i="1">
                  <a:solidFill>
                    <a:srgbClr val="0000FF"/>
                  </a:solidFill>
                  <a:latin typeface="Times New Roman" panose="02020603050405020304" pitchFamily="18" charset="0"/>
                  <a:cs typeface="Times New Roman" panose="02020603050405020304" pitchFamily="18" charset="0"/>
                </a:rPr>
                <a:t>u</a:t>
              </a:r>
              <a:r>
                <a:rPr lang="en-US" altLang="zh-CN" sz="1800" baseline="-25000">
                  <a:solidFill>
                    <a:srgbClr val="0000FF"/>
                  </a:solidFill>
                  <a:latin typeface="Times New Roman" panose="02020603050405020304" pitchFamily="18" charset="0"/>
                  <a:cs typeface="Times New Roman" panose="02020603050405020304" pitchFamily="18" charset="0"/>
                </a:rPr>
                <a:t>CE</a:t>
              </a:r>
              <a:endParaRPr lang="en-US" altLang="zh-CN" sz="1800" baseline="-25000">
                <a:solidFill>
                  <a:srgbClr val="0000FF"/>
                </a:solidFill>
                <a:latin typeface="Times New Roman" panose="02020603050405020304" pitchFamily="18" charset="0"/>
                <a:cs typeface="Times New Roman" panose="02020603050405020304" pitchFamily="18" charset="0"/>
              </a:endParaRPr>
            </a:p>
          </p:txBody>
        </p:sp>
        <p:sp>
          <p:nvSpPr>
            <p:cNvPr id="8" name="文本框 7"/>
            <p:cNvSpPr txBox="1"/>
            <p:nvPr>
              <p:custDataLst>
                <p:tags r:id="rId8"/>
              </p:custDataLst>
            </p:nvPr>
          </p:nvSpPr>
          <p:spPr>
            <a:xfrm>
              <a:off x="8348" y="3331"/>
              <a:ext cx="862" cy="492"/>
            </a:xfrm>
            <a:prstGeom prst="rect">
              <a:avLst/>
            </a:prstGeom>
            <a:solidFill>
              <a:schemeClr val="bg1"/>
            </a:solidFill>
          </p:spPr>
          <p:txBody>
            <a:bodyPr wrap="square" rtlCol="0">
              <a:spAutoFit/>
            </a:bodyPr>
            <a:p>
              <a:pPr>
                <a:lnSpc>
                  <a:spcPct val="80000"/>
                </a:lnSpc>
                <a:spcBef>
                  <a:spcPts val="0"/>
                </a:spcBef>
                <a:spcAft>
                  <a:spcPts val="0"/>
                </a:spcAft>
              </a:pPr>
              <a:r>
                <a:rPr lang="en-US" altLang="zh-CN" sz="1800" i="1">
                  <a:solidFill>
                    <a:srgbClr val="FF0000"/>
                  </a:solidFill>
                  <a:latin typeface="Times New Roman" panose="02020603050405020304" pitchFamily="18" charset="0"/>
                  <a:cs typeface="Times New Roman" panose="02020603050405020304" pitchFamily="18" charset="0"/>
                </a:rPr>
                <a:t>i</a:t>
              </a:r>
              <a:r>
                <a:rPr lang="en-US" altLang="zh-CN" sz="1800" baseline="-25000">
                  <a:solidFill>
                    <a:srgbClr val="FF0000"/>
                  </a:solidFill>
                  <a:latin typeface="Times New Roman" panose="02020603050405020304" pitchFamily="18" charset="0"/>
                  <a:cs typeface="Times New Roman" panose="02020603050405020304" pitchFamily="18" charset="0"/>
                </a:rPr>
                <a:t>B</a:t>
              </a:r>
              <a:endParaRPr lang="en-US" altLang="zh-CN" sz="1800" baseline="-25000">
                <a:solidFill>
                  <a:srgbClr val="FF0000"/>
                </a:solidFill>
                <a:latin typeface="Times New Roman" panose="02020603050405020304" pitchFamily="18" charset="0"/>
                <a:cs typeface="Times New Roman" panose="02020603050405020304" pitchFamily="18" charset="0"/>
              </a:endParaRPr>
            </a:p>
          </p:txBody>
        </p:sp>
        <p:sp>
          <p:nvSpPr>
            <p:cNvPr id="9" name="文本框 8"/>
            <p:cNvSpPr txBox="1"/>
            <p:nvPr>
              <p:custDataLst>
                <p:tags r:id="rId9"/>
              </p:custDataLst>
            </p:nvPr>
          </p:nvSpPr>
          <p:spPr>
            <a:xfrm>
              <a:off x="12190" y="2952"/>
              <a:ext cx="1019" cy="492"/>
            </a:xfrm>
            <a:prstGeom prst="rect">
              <a:avLst/>
            </a:prstGeom>
            <a:solidFill>
              <a:schemeClr val="bg1"/>
            </a:solidFill>
          </p:spPr>
          <p:txBody>
            <a:bodyPr wrap="square" rtlCol="0">
              <a:spAutoFit/>
            </a:bodyPr>
            <a:p>
              <a:pPr>
                <a:lnSpc>
                  <a:spcPct val="80000"/>
                </a:lnSpc>
                <a:spcBef>
                  <a:spcPts val="0"/>
                </a:spcBef>
                <a:spcAft>
                  <a:spcPts val="0"/>
                </a:spcAft>
              </a:pPr>
              <a:r>
                <a:rPr lang="en-US" altLang="zh-CN" sz="1800" i="1">
                  <a:solidFill>
                    <a:srgbClr val="0000FF"/>
                  </a:solidFill>
                  <a:latin typeface="Times New Roman" panose="02020603050405020304" pitchFamily="18" charset="0"/>
                  <a:cs typeface="Times New Roman" panose="02020603050405020304" pitchFamily="18" charset="0"/>
                </a:rPr>
                <a:t>i</a:t>
              </a:r>
              <a:r>
                <a:rPr lang="en-US" altLang="zh-CN" sz="1800" baseline="-25000">
                  <a:solidFill>
                    <a:srgbClr val="0000FF"/>
                  </a:solidFill>
                  <a:latin typeface="Times New Roman" panose="02020603050405020304" pitchFamily="18" charset="0"/>
                  <a:cs typeface="Times New Roman" panose="02020603050405020304" pitchFamily="18" charset="0"/>
                </a:rPr>
                <a:t>C</a:t>
              </a:r>
              <a:endParaRPr lang="en-US" altLang="zh-CN" sz="1800" baseline="-25000">
                <a:solidFill>
                  <a:srgbClr val="0000FF"/>
                </a:solidFill>
                <a:latin typeface="Times New Roman" panose="02020603050405020304" pitchFamily="18" charset="0"/>
                <a:cs typeface="Times New Roman" panose="02020603050405020304" pitchFamily="18" charset="0"/>
              </a:endParaRPr>
            </a:p>
          </p:txBody>
        </p:sp>
      </p:grpSp>
      <p:sp>
        <p:nvSpPr>
          <p:cNvPr id="12" name="文本框 11"/>
          <p:cNvSpPr txBox="1"/>
          <p:nvPr/>
        </p:nvSpPr>
        <p:spPr>
          <a:xfrm>
            <a:off x="5219065" y="2708910"/>
            <a:ext cx="153035" cy="398780"/>
          </a:xfrm>
          <a:prstGeom prst="rect">
            <a:avLst/>
          </a:prstGeom>
          <a:noFill/>
        </p:spPr>
        <p:txBody>
          <a:bodyPr wrap="square" rtlCol="0">
            <a:spAutoFit/>
          </a:bodyPr>
          <a:p>
            <a:r>
              <a:rPr lang="en-US" altLang="zh-CN">
                <a:highlight>
                  <a:srgbClr val="FFFF00"/>
                </a:highlight>
                <a:latin typeface="Times New Roman" panose="02020603050405020304" pitchFamily="18" charset="0"/>
                <a:ea typeface="微软雅黑" panose="020B0503020204020204" charset="-122"/>
                <a:cs typeface="Times New Roman" panose="02020603050405020304" pitchFamily="18" charset="0"/>
              </a:rPr>
              <a:t>∆</a:t>
            </a:r>
            <a:endParaRPr lang="en-US" altLang="zh-CN">
              <a:highlight>
                <a:srgbClr val="FFFF00"/>
              </a:highlight>
              <a:latin typeface="Times New Roman" panose="02020603050405020304" pitchFamily="18" charset="0"/>
              <a:ea typeface="微软雅黑" panose="020B0503020204020204" charset="-122"/>
              <a:cs typeface="Times New Roman" panose="02020603050405020304" pitchFamily="18" charset="0"/>
            </a:endParaRPr>
          </a:p>
        </p:txBody>
      </p:sp>
      <p:sp>
        <p:nvSpPr>
          <p:cNvPr id="13" name="文本框 12"/>
          <p:cNvSpPr txBox="1"/>
          <p:nvPr>
            <p:custDataLst>
              <p:tags r:id="rId10"/>
            </p:custDataLst>
          </p:nvPr>
        </p:nvSpPr>
        <p:spPr>
          <a:xfrm>
            <a:off x="5332730" y="2060575"/>
            <a:ext cx="153035" cy="398780"/>
          </a:xfrm>
          <a:prstGeom prst="rect">
            <a:avLst/>
          </a:prstGeom>
          <a:noFill/>
        </p:spPr>
        <p:txBody>
          <a:bodyPr wrap="square" rtlCol="0">
            <a:spAutoFit/>
          </a:bodyPr>
          <a:p>
            <a:r>
              <a:rPr lang="en-US" altLang="zh-CN">
                <a:highlight>
                  <a:srgbClr val="FFFF00"/>
                </a:highlight>
                <a:latin typeface="Times New Roman" panose="02020603050405020304" pitchFamily="18" charset="0"/>
                <a:ea typeface="微软雅黑" panose="020B0503020204020204" charset="-122"/>
                <a:cs typeface="Times New Roman" panose="02020603050405020304" pitchFamily="18" charset="0"/>
              </a:rPr>
              <a:t>∆</a:t>
            </a:r>
            <a:endParaRPr lang="en-US" altLang="zh-CN">
              <a:highlight>
                <a:srgbClr val="FFFF00"/>
              </a:highlight>
              <a:latin typeface="Times New Roman" panose="02020603050405020304" pitchFamily="18" charset="0"/>
              <a:ea typeface="微软雅黑" panose="020B0503020204020204" charset="-122"/>
              <a:cs typeface="Times New Roman" panose="02020603050405020304" pitchFamily="18" charset="0"/>
            </a:endParaRPr>
          </a:p>
        </p:txBody>
      </p:sp>
      <p:sp>
        <p:nvSpPr>
          <p:cNvPr id="14" name="文本框 13"/>
          <p:cNvSpPr txBox="1"/>
          <p:nvPr>
            <p:custDataLst>
              <p:tags r:id="rId11"/>
            </p:custDataLst>
          </p:nvPr>
        </p:nvSpPr>
        <p:spPr>
          <a:xfrm>
            <a:off x="7812405" y="1790065"/>
            <a:ext cx="153035" cy="398780"/>
          </a:xfrm>
          <a:prstGeom prst="rect">
            <a:avLst/>
          </a:prstGeom>
          <a:noFill/>
        </p:spPr>
        <p:txBody>
          <a:bodyPr wrap="square" rtlCol="0">
            <a:spAutoFit/>
          </a:bodyPr>
          <a:p>
            <a:r>
              <a:rPr lang="en-US" altLang="zh-CN">
                <a:highlight>
                  <a:srgbClr val="FFFF00"/>
                </a:highlight>
                <a:latin typeface="Times New Roman" panose="02020603050405020304" pitchFamily="18" charset="0"/>
                <a:ea typeface="微软雅黑" panose="020B0503020204020204" charset="-122"/>
                <a:cs typeface="Times New Roman" panose="02020603050405020304" pitchFamily="18" charset="0"/>
              </a:rPr>
              <a:t>∆</a:t>
            </a:r>
            <a:endParaRPr lang="en-US" altLang="zh-CN">
              <a:highlight>
                <a:srgbClr val="FFFF00"/>
              </a:highlight>
              <a:latin typeface="Times New Roman" panose="02020603050405020304" pitchFamily="18" charset="0"/>
              <a:ea typeface="微软雅黑" panose="020B0503020204020204" charset="-122"/>
              <a:cs typeface="Times New Roman" panose="02020603050405020304" pitchFamily="18" charset="0"/>
            </a:endParaRPr>
          </a:p>
        </p:txBody>
      </p:sp>
      <p:sp>
        <p:nvSpPr>
          <p:cNvPr id="15" name="文本框 14"/>
          <p:cNvSpPr txBox="1"/>
          <p:nvPr>
            <p:custDataLst>
              <p:tags r:id="rId12"/>
            </p:custDataLst>
          </p:nvPr>
        </p:nvSpPr>
        <p:spPr>
          <a:xfrm>
            <a:off x="7793990" y="2565400"/>
            <a:ext cx="153035" cy="398780"/>
          </a:xfrm>
          <a:prstGeom prst="rect">
            <a:avLst/>
          </a:prstGeom>
          <a:noFill/>
        </p:spPr>
        <p:txBody>
          <a:bodyPr wrap="square" rtlCol="0">
            <a:spAutoFit/>
          </a:bodyPr>
          <a:p>
            <a:r>
              <a:rPr lang="en-US" altLang="zh-CN">
                <a:highlight>
                  <a:srgbClr val="FFFF00"/>
                </a:highlight>
                <a:latin typeface="Times New Roman" panose="02020603050405020304" pitchFamily="18" charset="0"/>
                <a:ea typeface="微软雅黑" panose="020B0503020204020204" charset="-122"/>
                <a:cs typeface="Times New Roman" panose="02020603050405020304" pitchFamily="18" charset="0"/>
              </a:rPr>
              <a:t>∆</a:t>
            </a:r>
            <a:endParaRPr lang="en-US" altLang="zh-CN">
              <a:highlight>
                <a:srgbClr val="FFFF00"/>
              </a:highlight>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2949"/>
                                        </p:tgtEl>
                                        <p:attrNameLst>
                                          <p:attrName>style.visibility</p:attrName>
                                        </p:attrNameLst>
                                      </p:cBhvr>
                                      <p:to>
                                        <p:strVal val="visible"/>
                                      </p:to>
                                    </p:set>
                                    <p:animEffect transition="in" filter="box(in)">
                                      <p:cBhvr>
                                        <p:cTn id="12" dur="2000"/>
                                        <p:tgtEl>
                                          <p:spTgt spid="8294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ox(in)">
                                      <p:cBhvr>
                                        <p:cTn id="22" dur="20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2951"/>
                                        </p:tgtEl>
                                        <p:attrNameLst>
                                          <p:attrName>style.visibility</p:attrName>
                                        </p:attrNameLst>
                                      </p:cBhvr>
                                      <p:to>
                                        <p:strVal val="visible"/>
                                      </p:to>
                                    </p:set>
                                    <p:animEffect transition="in" filter="blinds(horizontal)">
                                      <p:cBhvr>
                                        <p:cTn id="27" dur="500"/>
                                        <p:tgtEl>
                                          <p:spTgt spid="8295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linds(horizontal)">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51" grpId="0" bldLvl="0" animBg="1"/>
      <p:bldP spid="12" grpId="0"/>
      <p:bldP spid="13" grpId="0"/>
      <p:bldP spid="14" grpId="0"/>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4" name="组合 23"/>
          <p:cNvGrpSpPr/>
          <p:nvPr/>
        </p:nvGrpSpPr>
        <p:grpSpPr>
          <a:xfrm>
            <a:off x="4875530" y="1945005"/>
            <a:ext cx="3142615" cy="1016000"/>
            <a:chOff x="7678" y="3063"/>
            <a:chExt cx="4949" cy="1600"/>
          </a:xfrm>
        </p:grpSpPr>
        <p:sp>
          <p:nvSpPr>
            <p:cNvPr id="84996" name="右箭头 84995"/>
            <p:cNvSpPr/>
            <p:nvPr/>
          </p:nvSpPr>
          <p:spPr>
            <a:xfrm>
              <a:off x="7678" y="3778"/>
              <a:ext cx="840" cy="360"/>
            </a:xfrm>
            <a:prstGeom prst="rightArrow">
              <a:avLst>
                <a:gd name="adj1" fmla="val 50000"/>
                <a:gd name="adj2" fmla="val 58333"/>
              </a:avLst>
            </a:prstGeom>
            <a:solidFill>
              <a:srgbClr val="66FFFF"/>
            </a:solidFill>
            <a:ln w="19050" cap="flat" cmpd="sng">
              <a:solidFill>
                <a:srgbClr val="FF3300"/>
              </a:solidFill>
              <a:prstDash val="solid"/>
              <a:miter/>
              <a:headEnd type="none" w="med" len="med"/>
              <a:tailEnd type="none" w="med" len="med"/>
            </a:ln>
          </p:spPr>
          <p:txBody>
            <a:bodyPr/>
            <a:p>
              <a:endParaRPr lang="zh-CN" altLang="en-US"/>
            </a:p>
          </p:txBody>
        </p:sp>
        <p:graphicFrame>
          <p:nvGraphicFramePr>
            <p:cNvPr id="22" name="Object 3"/>
            <p:cNvGraphicFramePr>
              <a:graphicFrameLocks noChangeAspect="1"/>
            </p:cNvGraphicFramePr>
            <p:nvPr>
              <p:custDataLst>
                <p:tags r:id="rId1"/>
              </p:custDataLst>
            </p:nvPr>
          </p:nvGraphicFramePr>
          <p:xfrm>
            <a:off x="8673" y="3063"/>
            <a:ext cx="3955" cy="1600"/>
          </p:xfrm>
          <a:graphic>
            <a:graphicData uri="http://schemas.openxmlformats.org/presentationml/2006/ole">
              <mc:AlternateContent xmlns:mc="http://schemas.openxmlformats.org/markup-compatibility/2006">
                <mc:Choice xmlns:v="urn:schemas-microsoft-com:vml" Requires="v">
                  <p:oleObj spid="_x0000_s23" name="" r:id="rId2" imgW="1257300" imgH="508000" progId="Equation.DSMT4">
                    <p:embed/>
                  </p:oleObj>
                </mc:Choice>
                <mc:Fallback>
                  <p:oleObj name="" r:id="rId2" imgW="1257300" imgH="508000" progId="Equation.DSMT4">
                    <p:embed/>
                    <p:pic>
                      <p:nvPicPr>
                        <p:cNvPr id="0" name="图片 3126"/>
                        <p:cNvPicPr/>
                        <p:nvPr/>
                      </p:nvPicPr>
                      <p:blipFill>
                        <a:blip r:embed="rId3"/>
                        <a:stretch>
                          <a:fillRect/>
                        </a:stretch>
                      </p:blipFill>
                      <p:spPr>
                        <a:xfrm>
                          <a:off x="8673" y="3063"/>
                          <a:ext cx="3955" cy="1600"/>
                        </a:xfrm>
                        <a:prstGeom prst="rect">
                          <a:avLst/>
                        </a:prstGeom>
                        <a:solidFill>
                          <a:srgbClr val="66FFFF"/>
                        </a:solidFill>
                        <a:ln w="38100">
                          <a:noFill/>
                          <a:miter/>
                        </a:ln>
                      </p:spPr>
                    </p:pic>
                  </p:oleObj>
                </mc:Fallback>
              </mc:AlternateContent>
            </a:graphicData>
          </a:graphic>
        </p:graphicFrame>
      </p:grpSp>
      <p:sp>
        <p:nvSpPr>
          <p:cNvPr id="84997" name="标题 84996"/>
          <p:cNvSpPr>
            <a:spLocks noGrp="1"/>
          </p:cNvSpPr>
          <p:nvPr>
            <p:ph type="title"/>
          </p:nvPr>
        </p:nvSpPr>
        <p:spPr>
          <a:xfrm>
            <a:off x="392748" y="836613"/>
            <a:ext cx="7772400" cy="533400"/>
          </a:xfrm>
        </p:spPr>
        <p:txBody>
          <a:bodyPr anchor="ctr" anchorCtr="0"/>
          <a:p>
            <a:pPr algn="l"/>
            <a:r>
              <a:rPr lang="zh-CN" altLang="en-US" sz="2800" b="1" dirty="0"/>
              <a:t>在</a:t>
            </a:r>
            <a:r>
              <a:rPr lang="zh-CN" altLang="en-US" sz="2800" b="1" dirty="0">
                <a:solidFill>
                  <a:srgbClr val="7030A0"/>
                </a:solidFill>
              </a:rPr>
              <a:t>低频</a:t>
            </a:r>
            <a:r>
              <a:rPr lang="zh-CN" altLang="en-US" sz="2800" b="1" dirty="0"/>
              <a:t>、</a:t>
            </a:r>
            <a:r>
              <a:rPr lang="zh-CN" altLang="en-US" sz="2800" b="1" dirty="0">
                <a:solidFill>
                  <a:srgbClr val="FF0000"/>
                </a:solidFill>
              </a:rPr>
              <a:t>小信号</a:t>
            </a:r>
            <a:r>
              <a:rPr lang="zh-CN" altLang="en-US" sz="2800" b="1" dirty="0"/>
              <a:t>作用下的关系式</a:t>
            </a:r>
            <a:endParaRPr lang="zh-CN" altLang="en-US" sz="2800" b="1"/>
          </a:p>
        </p:txBody>
      </p:sp>
      <p:sp>
        <p:nvSpPr>
          <p:cNvPr id="85000" name="文本框 84999"/>
          <p:cNvSpPr txBox="1"/>
          <p:nvPr/>
        </p:nvSpPr>
        <p:spPr>
          <a:xfrm>
            <a:off x="249555" y="3618230"/>
            <a:ext cx="8813165" cy="521970"/>
          </a:xfrm>
          <a:prstGeom prst="rect">
            <a:avLst/>
          </a:prstGeom>
          <a:noFill/>
          <a:ln w="9525">
            <a:noFill/>
          </a:ln>
        </p:spPr>
        <p:txBody>
          <a:bodyPr wrap="square">
            <a:spAutoFit/>
          </a:bodyPr>
          <a:p>
            <a:pPr algn="l" eaLnBrk="0" hangingPunct="0">
              <a:spcBef>
                <a:spcPct val="50000"/>
              </a:spcBef>
            </a:pPr>
            <a:r>
              <a:rPr lang="en-US" altLang="zh-CN" sz="2800" i="1">
                <a:solidFill>
                  <a:srgbClr val="0000FF"/>
                </a:solidFill>
                <a:latin typeface="Times New Roman" panose="02020603050405020304" pitchFamily="18" charset="0"/>
                <a:cs typeface="Times New Roman" panose="02020603050405020304" pitchFamily="18" charset="0"/>
                <a:sym typeface="+mn-ea"/>
              </a:rPr>
              <a:t> </a:t>
            </a:r>
            <a:r>
              <a:rPr lang="en-US" altLang="zh-CN" sz="2800" i="1">
                <a:solidFill>
                  <a:srgbClr val="0000FF"/>
                </a:solidFill>
                <a:latin typeface="Times New Roman" panose="02020603050405020304" pitchFamily="18" charset="0"/>
                <a:cs typeface="Times New Roman" panose="02020603050405020304" pitchFamily="18" charset="0"/>
                <a:sym typeface="+mn-ea"/>
              </a:rPr>
              <a:t>h </a:t>
            </a:r>
            <a:r>
              <a:rPr kumimoji="1" lang="zh-CN" altLang="en-US" sz="2800" dirty="0" smtClean="0">
                <a:solidFill>
                  <a:srgbClr val="0000FF"/>
                </a:solidFill>
                <a:latin typeface="黑体" panose="02010609060101010101" pitchFamily="49" charset="-122"/>
                <a:ea typeface="黑体" panose="02010609060101010101" pitchFamily="49" charset="-122"/>
                <a:sym typeface="+mn-ea"/>
              </a:rPr>
              <a:t>参数等效模型（</a:t>
            </a:r>
            <a:r>
              <a:rPr kumimoji="1" lang="zh-CN" altLang="en-US" sz="2800" dirty="0" smtClean="0">
                <a:solidFill>
                  <a:srgbClr val="FF0000"/>
                </a:solidFill>
                <a:latin typeface="黑体" panose="02010609060101010101" pitchFamily="49" charset="-122"/>
                <a:ea typeface="黑体" panose="02010609060101010101" pitchFamily="49" charset="-122"/>
                <a:sym typeface="+mn-ea"/>
              </a:rPr>
              <a:t>交流</a:t>
            </a:r>
            <a:r>
              <a:rPr kumimoji="1" lang="zh-CN" altLang="en-US" sz="2800" dirty="0" smtClean="0">
                <a:solidFill>
                  <a:srgbClr val="0000FF"/>
                </a:solidFill>
                <a:latin typeface="黑体" panose="02010609060101010101" pitchFamily="49" charset="-122"/>
                <a:ea typeface="黑体" panose="02010609060101010101" pitchFamily="49" charset="-122"/>
                <a:sym typeface="+mn-ea"/>
              </a:rPr>
              <a:t>等效模型）</a:t>
            </a:r>
            <a:r>
              <a:rPr lang="zh-CN" altLang="en-US" sz="2800" dirty="0">
                <a:latin typeface="Times New Roman" panose="02020603050405020304" pitchFamily="18" charset="0"/>
              </a:rPr>
              <a:t>（按式子画模型）</a:t>
            </a:r>
            <a:endParaRPr lang="zh-CN" altLang="en-US" sz="2800" dirty="0">
              <a:latin typeface="Times New Roman" panose="02020603050405020304" pitchFamily="18" charset="0"/>
            </a:endParaRPr>
          </a:p>
        </p:txBody>
      </p:sp>
      <p:sp>
        <p:nvSpPr>
          <p:cNvPr id="85001" name="线形标注 2 85000"/>
          <p:cNvSpPr/>
          <p:nvPr/>
        </p:nvSpPr>
        <p:spPr>
          <a:xfrm>
            <a:off x="5103813" y="1331913"/>
            <a:ext cx="990600" cy="509587"/>
          </a:xfrm>
          <a:prstGeom prst="borderCallout2">
            <a:avLst>
              <a:gd name="adj1" fmla="val 22431"/>
              <a:gd name="adj2" fmla="val 107694"/>
              <a:gd name="adj3" fmla="val 22431"/>
              <a:gd name="adj4" fmla="val 126282"/>
              <a:gd name="adj5" fmla="val 141120"/>
              <a:gd name="adj6" fmla="val 145671"/>
            </a:avLst>
          </a:prstGeom>
          <a:solidFill>
            <a:srgbClr val="FFFFCC"/>
          </a:solidFill>
          <a:ln w="19050" cap="flat" cmpd="sng">
            <a:solidFill>
              <a:srgbClr val="FF3300"/>
            </a:solidFill>
            <a:prstDash val="solid"/>
            <a:miter/>
            <a:headEnd type="none" w="med" len="med"/>
            <a:tailEnd type="none" w="med" len="med"/>
          </a:ln>
        </p:spPr>
        <p:txBody>
          <a:bodyPr/>
          <a:p>
            <a:pPr eaLnBrk="0" hangingPunct="0"/>
            <a:r>
              <a:rPr lang="zh-CN" altLang="en-US" sz="2400" dirty="0">
                <a:solidFill>
                  <a:srgbClr val="000000"/>
                </a:solidFill>
                <a:latin typeface="Times New Roman" panose="02020603050405020304" pitchFamily="18" charset="0"/>
              </a:rPr>
              <a:t>电阻</a:t>
            </a:r>
            <a:endParaRPr lang="zh-CN" altLang="en-US" sz="2400" dirty="0">
              <a:solidFill>
                <a:srgbClr val="000000"/>
              </a:solidFill>
              <a:latin typeface="Times New Roman" panose="02020603050405020304" pitchFamily="18" charset="0"/>
            </a:endParaRPr>
          </a:p>
        </p:txBody>
      </p:sp>
      <p:sp>
        <p:nvSpPr>
          <p:cNvPr id="85002" name="线形标注 2 85001"/>
          <p:cNvSpPr/>
          <p:nvPr/>
        </p:nvSpPr>
        <p:spPr>
          <a:xfrm>
            <a:off x="7618413" y="1408113"/>
            <a:ext cx="1219200" cy="457200"/>
          </a:xfrm>
          <a:prstGeom prst="borderCallout2">
            <a:avLst>
              <a:gd name="adj1" fmla="val 25000"/>
              <a:gd name="adj2" fmla="val -6250"/>
              <a:gd name="adj3" fmla="val 25000"/>
              <a:gd name="adj4" fmla="val -11458"/>
              <a:gd name="adj5" fmla="val 137500"/>
              <a:gd name="adj6" fmla="val -16667"/>
            </a:avLst>
          </a:prstGeom>
          <a:solidFill>
            <a:srgbClr val="FFFFCC"/>
          </a:solidFill>
          <a:ln w="19050" cap="flat" cmpd="sng">
            <a:solidFill>
              <a:srgbClr val="FF3300"/>
            </a:solidFill>
            <a:prstDash val="solid"/>
            <a:miter/>
            <a:headEnd type="none" w="med" len="med"/>
            <a:tailEnd type="none" w="med" len="med"/>
          </a:ln>
        </p:spPr>
        <p:txBody>
          <a:bodyPr/>
          <a:p>
            <a:pPr eaLnBrk="0" hangingPunct="0"/>
            <a:r>
              <a:rPr lang="zh-CN" altLang="en-US" sz="2400" dirty="0">
                <a:solidFill>
                  <a:srgbClr val="000000"/>
                </a:solidFill>
                <a:latin typeface="Times New Roman" panose="02020603050405020304" pitchFamily="18" charset="0"/>
              </a:rPr>
              <a:t>无量纲</a:t>
            </a:r>
            <a:endParaRPr lang="zh-CN" altLang="en-US" sz="2400" dirty="0">
              <a:solidFill>
                <a:srgbClr val="000000"/>
              </a:solidFill>
              <a:latin typeface="Times New Roman" panose="02020603050405020304" pitchFamily="18" charset="0"/>
            </a:endParaRPr>
          </a:p>
        </p:txBody>
      </p:sp>
      <p:sp>
        <p:nvSpPr>
          <p:cNvPr id="85003" name="线形标注 2 85002"/>
          <p:cNvSpPr/>
          <p:nvPr/>
        </p:nvSpPr>
        <p:spPr>
          <a:xfrm>
            <a:off x="4951413" y="3156268"/>
            <a:ext cx="1219200" cy="457200"/>
          </a:xfrm>
          <a:prstGeom prst="borderCallout2">
            <a:avLst>
              <a:gd name="adj1" fmla="val 25000"/>
              <a:gd name="adj2" fmla="val 106250"/>
              <a:gd name="adj3" fmla="val 25000"/>
              <a:gd name="adj4" fmla="val 117056"/>
              <a:gd name="adj5" fmla="val -51042"/>
              <a:gd name="adj6" fmla="val 128384"/>
            </a:avLst>
          </a:prstGeom>
          <a:solidFill>
            <a:srgbClr val="FFFFCC"/>
          </a:solidFill>
          <a:ln w="19050" cap="flat" cmpd="sng">
            <a:solidFill>
              <a:srgbClr val="FF3300"/>
            </a:solidFill>
            <a:prstDash val="solid"/>
            <a:miter/>
            <a:headEnd type="none" w="med" len="med"/>
            <a:tailEnd type="none" w="med" len="med"/>
          </a:ln>
        </p:spPr>
        <p:txBody>
          <a:bodyPr/>
          <a:p>
            <a:pPr eaLnBrk="0" hangingPunct="0"/>
            <a:r>
              <a:rPr lang="zh-CN" altLang="en-US" sz="2400" dirty="0">
                <a:solidFill>
                  <a:srgbClr val="000000"/>
                </a:solidFill>
                <a:latin typeface="Times New Roman" panose="02020603050405020304" pitchFamily="18" charset="0"/>
              </a:rPr>
              <a:t>无量纲</a:t>
            </a:r>
            <a:endParaRPr lang="zh-CN" altLang="en-US" sz="2400" dirty="0">
              <a:solidFill>
                <a:srgbClr val="000000"/>
              </a:solidFill>
              <a:latin typeface="Times New Roman" panose="02020603050405020304" pitchFamily="18" charset="0"/>
            </a:endParaRPr>
          </a:p>
        </p:txBody>
      </p:sp>
      <p:sp>
        <p:nvSpPr>
          <p:cNvPr id="85004" name="线形标注 2 85003"/>
          <p:cNvSpPr/>
          <p:nvPr/>
        </p:nvSpPr>
        <p:spPr>
          <a:xfrm>
            <a:off x="7618413" y="3156268"/>
            <a:ext cx="990600" cy="509587"/>
          </a:xfrm>
          <a:prstGeom prst="borderCallout2">
            <a:avLst>
              <a:gd name="adj1" fmla="val 22431"/>
              <a:gd name="adj2" fmla="val -7694"/>
              <a:gd name="adj3" fmla="val 22431"/>
              <a:gd name="adj4" fmla="val -13620"/>
              <a:gd name="adj5" fmla="val -50778"/>
              <a:gd name="adj6" fmla="val -20032"/>
            </a:avLst>
          </a:prstGeom>
          <a:solidFill>
            <a:srgbClr val="FFFFCC"/>
          </a:solidFill>
          <a:ln w="19050" cap="flat" cmpd="sng">
            <a:solidFill>
              <a:srgbClr val="FF3300"/>
            </a:solidFill>
            <a:prstDash val="solid"/>
            <a:miter/>
            <a:headEnd type="none" w="med" len="med"/>
            <a:tailEnd type="none" w="med" len="med"/>
          </a:ln>
        </p:spPr>
        <p:txBody>
          <a:bodyPr/>
          <a:p>
            <a:pPr eaLnBrk="0" hangingPunct="0"/>
            <a:r>
              <a:rPr lang="zh-CN" altLang="en-US" sz="2400" dirty="0">
                <a:solidFill>
                  <a:srgbClr val="000000"/>
                </a:solidFill>
                <a:latin typeface="Times New Roman" panose="02020603050405020304" pitchFamily="18" charset="0"/>
              </a:rPr>
              <a:t>电导</a:t>
            </a:r>
            <a:endParaRPr lang="zh-CN" altLang="en-US" sz="2400" dirty="0">
              <a:solidFill>
                <a:srgbClr val="000000"/>
              </a:solidFill>
              <a:latin typeface="Times New Roman" panose="02020603050405020304" pitchFamily="18" charset="0"/>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graphicFrame>
        <p:nvGraphicFramePr>
          <p:cNvPr id="82950" name="对象 82949"/>
          <p:cNvGraphicFramePr/>
          <p:nvPr/>
        </p:nvGraphicFramePr>
        <p:xfrm>
          <a:off x="323215" y="44450"/>
          <a:ext cx="1899285" cy="770255"/>
        </p:xfrm>
        <a:graphic>
          <a:graphicData uri="http://schemas.openxmlformats.org/presentationml/2006/ole">
            <mc:AlternateContent xmlns:mc="http://schemas.openxmlformats.org/markup-compatibility/2006">
              <mc:Choice xmlns:v="urn:schemas-microsoft-com:vml" Requires="v">
                <p:oleObj spid="_x0000_s3114" name="" r:id="rId4" imgW="1040765" imgH="482600" progId="Equation.3">
                  <p:embed/>
                </p:oleObj>
              </mc:Choice>
              <mc:Fallback>
                <p:oleObj name="" r:id="rId4" imgW="1040765" imgH="482600" progId="Equation.3">
                  <p:embed/>
                  <p:pic>
                    <p:nvPicPr>
                      <p:cNvPr id="0" name="图片 3113"/>
                      <p:cNvPicPr/>
                      <p:nvPr/>
                    </p:nvPicPr>
                    <p:blipFill>
                      <a:blip r:embed="rId5"/>
                      <a:stretch>
                        <a:fillRect/>
                      </a:stretch>
                    </p:blipFill>
                    <p:spPr>
                      <a:xfrm>
                        <a:off x="323215" y="44450"/>
                        <a:ext cx="1899285" cy="770255"/>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sp>
        <p:nvSpPr>
          <p:cNvPr id="5" name="左大括号 4"/>
          <p:cNvSpPr/>
          <p:nvPr/>
        </p:nvSpPr>
        <p:spPr>
          <a:xfrm>
            <a:off x="467360" y="1700530"/>
            <a:ext cx="75565" cy="15843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aphicFrame>
        <p:nvGraphicFramePr>
          <p:cNvPr id="121859" name="Object 3"/>
          <p:cNvGraphicFramePr>
            <a:graphicFrameLocks noChangeAspect="1"/>
          </p:cNvGraphicFramePr>
          <p:nvPr>
            <p:custDataLst>
              <p:tags r:id="rId6"/>
            </p:custDataLst>
          </p:nvPr>
        </p:nvGraphicFramePr>
        <p:xfrm>
          <a:off x="611421" y="1647575"/>
          <a:ext cx="887730" cy="457200"/>
        </p:xfrm>
        <a:graphic>
          <a:graphicData uri="http://schemas.openxmlformats.org/presentationml/2006/ole">
            <mc:AlternateContent xmlns:mc="http://schemas.openxmlformats.org/markup-compatibility/2006">
              <mc:Choice xmlns:v="urn:schemas-microsoft-com:vml" Requires="v">
                <p:oleObj spid="_x0000_s14353" name="" r:id="rId7" imgW="444500" imgH="228600" progId="Equation.DSMT4">
                  <p:embed/>
                </p:oleObj>
              </mc:Choice>
              <mc:Fallback>
                <p:oleObj name="" r:id="rId7" imgW="444500" imgH="228600" progId="Equation.DSMT4">
                  <p:embed/>
                  <p:pic>
                    <p:nvPicPr>
                      <p:cNvPr id="0" name="图片 3126"/>
                      <p:cNvPicPr/>
                      <p:nvPr/>
                    </p:nvPicPr>
                    <p:blipFill>
                      <a:blip r:embed="rId8"/>
                      <a:stretch>
                        <a:fillRect/>
                      </a:stretch>
                    </p:blipFill>
                    <p:spPr>
                      <a:xfrm>
                        <a:off x="611421" y="1647575"/>
                        <a:ext cx="887730" cy="457200"/>
                      </a:xfrm>
                      <a:prstGeom prst="rect">
                        <a:avLst/>
                      </a:prstGeom>
                      <a:noFill/>
                      <a:ln w="38100">
                        <a:noFill/>
                        <a:miter/>
                      </a:ln>
                    </p:spPr>
                  </p:pic>
                </p:oleObj>
              </mc:Fallback>
            </mc:AlternateContent>
          </a:graphicData>
        </a:graphic>
      </p:graphicFrame>
      <p:graphicFrame>
        <p:nvGraphicFramePr>
          <p:cNvPr id="10" name="Object 3"/>
          <p:cNvGraphicFramePr>
            <a:graphicFrameLocks noChangeAspect="1"/>
          </p:cNvGraphicFramePr>
          <p:nvPr>
            <p:custDataLst>
              <p:tags r:id="rId9"/>
            </p:custDataLst>
          </p:nvPr>
        </p:nvGraphicFramePr>
        <p:xfrm>
          <a:off x="527283" y="2846772"/>
          <a:ext cx="710565" cy="457200"/>
        </p:xfrm>
        <a:graphic>
          <a:graphicData uri="http://schemas.openxmlformats.org/presentationml/2006/ole">
            <mc:AlternateContent xmlns:mc="http://schemas.openxmlformats.org/markup-compatibility/2006">
              <mc:Choice xmlns:v="urn:schemas-microsoft-com:vml" Requires="v">
                <p:oleObj spid="_x0000_s11" name="" r:id="rId10" imgW="355600" imgH="228600" progId="Equation.DSMT4">
                  <p:embed/>
                </p:oleObj>
              </mc:Choice>
              <mc:Fallback>
                <p:oleObj name="" r:id="rId10" imgW="355600" imgH="228600" progId="Equation.DSMT4">
                  <p:embed/>
                  <p:pic>
                    <p:nvPicPr>
                      <p:cNvPr id="0" name="图片 3126"/>
                      <p:cNvPicPr/>
                      <p:nvPr/>
                    </p:nvPicPr>
                    <p:blipFill>
                      <a:blip r:embed="rId11"/>
                      <a:stretch>
                        <a:fillRect/>
                      </a:stretch>
                    </p:blipFill>
                    <p:spPr>
                      <a:xfrm>
                        <a:off x="527283" y="2846772"/>
                        <a:ext cx="710565" cy="457200"/>
                      </a:xfrm>
                      <a:prstGeom prst="rect">
                        <a:avLst/>
                      </a:prstGeom>
                      <a:noFill/>
                      <a:ln w="38100">
                        <a:noFill/>
                        <a:miter/>
                      </a:ln>
                    </p:spPr>
                  </p:pic>
                </p:oleObj>
              </mc:Fallback>
            </mc:AlternateContent>
          </a:graphicData>
        </a:graphic>
      </p:graphicFrame>
      <p:graphicFrame>
        <p:nvGraphicFramePr>
          <p:cNvPr id="12" name="Object 3"/>
          <p:cNvGraphicFramePr>
            <a:graphicFrameLocks noChangeAspect="1"/>
          </p:cNvGraphicFramePr>
          <p:nvPr>
            <p:custDataLst>
              <p:tags r:id="rId12"/>
            </p:custDataLst>
          </p:nvPr>
        </p:nvGraphicFramePr>
        <p:xfrm>
          <a:off x="3026961" y="1444375"/>
          <a:ext cx="1826260" cy="863600"/>
        </p:xfrm>
        <a:graphic>
          <a:graphicData uri="http://schemas.openxmlformats.org/presentationml/2006/ole">
            <mc:AlternateContent xmlns:mc="http://schemas.openxmlformats.org/markup-compatibility/2006">
              <mc:Choice xmlns:v="urn:schemas-microsoft-com:vml" Requires="v">
                <p:oleObj spid="_x0000_s13" name="" r:id="rId13" imgW="914400" imgH="431800" progId="Equation.DSMT4">
                  <p:embed/>
                </p:oleObj>
              </mc:Choice>
              <mc:Fallback>
                <p:oleObj name="" r:id="rId13" imgW="914400" imgH="431800" progId="Equation.DSMT4">
                  <p:embed/>
                  <p:pic>
                    <p:nvPicPr>
                      <p:cNvPr id="0" name="图片 3126"/>
                      <p:cNvPicPr/>
                      <p:nvPr/>
                    </p:nvPicPr>
                    <p:blipFill>
                      <a:blip r:embed="rId14"/>
                      <a:stretch>
                        <a:fillRect/>
                      </a:stretch>
                    </p:blipFill>
                    <p:spPr>
                      <a:xfrm>
                        <a:off x="3026961" y="1444375"/>
                        <a:ext cx="1826260" cy="863600"/>
                      </a:xfrm>
                      <a:prstGeom prst="rect">
                        <a:avLst/>
                      </a:prstGeom>
                      <a:noFill/>
                      <a:ln w="38100">
                        <a:noFill/>
                        <a:miter/>
                      </a:ln>
                    </p:spPr>
                  </p:pic>
                </p:oleObj>
              </mc:Fallback>
            </mc:AlternateContent>
          </a:graphicData>
        </a:graphic>
      </p:graphicFrame>
      <p:graphicFrame>
        <p:nvGraphicFramePr>
          <p:cNvPr id="14" name="Object 3"/>
          <p:cNvGraphicFramePr>
            <a:graphicFrameLocks noChangeAspect="1"/>
          </p:cNvGraphicFramePr>
          <p:nvPr>
            <p:custDataLst>
              <p:tags r:id="rId15"/>
            </p:custDataLst>
          </p:nvPr>
        </p:nvGraphicFramePr>
        <p:xfrm>
          <a:off x="1499151" y="1444375"/>
          <a:ext cx="1545590" cy="863600"/>
        </p:xfrm>
        <a:graphic>
          <a:graphicData uri="http://schemas.openxmlformats.org/presentationml/2006/ole">
            <mc:AlternateContent xmlns:mc="http://schemas.openxmlformats.org/markup-compatibility/2006">
              <mc:Choice xmlns:v="urn:schemas-microsoft-com:vml" Requires="v">
                <p:oleObj spid="_x0000_s15" name="" r:id="rId16" imgW="774065" imgH="431800" progId="Equation.DSMT4">
                  <p:embed/>
                </p:oleObj>
              </mc:Choice>
              <mc:Fallback>
                <p:oleObj name="" r:id="rId16" imgW="774065" imgH="431800" progId="Equation.DSMT4">
                  <p:embed/>
                  <p:pic>
                    <p:nvPicPr>
                      <p:cNvPr id="0" name="图片 3126"/>
                      <p:cNvPicPr/>
                      <p:nvPr/>
                    </p:nvPicPr>
                    <p:blipFill>
                      <a:blip r:embed="rId17"/>
                      <a:stretch>
                        <a:fillRect/>
                      </a:stretch>
                    </p:blipFill>
                    <p:spPr>
                      <a:xfrm>
                        <a:off x="1499151" y="1444375"/>
                        <a:ext cx="1545590" cy="863600"/>
                      </a:xfrm>
                      <a:prstGeom prst="rect">
                        <a:avLst/>
                      </a:prstGeom>
                      <a:noFill/>
                      <a:ln w="38100">
                        <a:noFill/>
                        <a:miter/>
                      </a:ln>
                    </p:spPr>
                  </p:pic>
                </p:oleObj>
              </mc:Fallback>
            </mc:AlternateContent>
          </a:graphicData>
        </a:graphic>
      </p:graphicFrame>
      <p:graphicFrame>
        <p:nvGraphicFramePr>
          <p:cNvPr id="18" name="Object 3"/>
          <p:cNvGraphicFramePr>
            <a:graphicFrameLocks noChangeAspect="1"/>
          </p:cNvGraphicFramePr>
          <p:nvPr>
            <p:custDataLst>
              <p:tags r:id="rId18"/>
            </p:custDataLst>
          </p:nvPr>
        </p:nvGraphicFramePr>
        <p:xfrm>
          <a:off x="1404218" y="2643572"/>
          <a:ext cx="1344295" cy="863600"/>
        </p:xfrm>
        <a:graphic>
          <a:graphicData uri="http://schemas.openxmlformats.org/presentationml/2006/ole">
            <mc:AlternateContent xmlns:mc="http://schemas.openxmlformats.org/markup-compatibility/2006">
              <mc:Choice xmlns:v="urn:schemas-microsoft-com:vml" Requires="v">
                <p:oleObj spid="_x0000_s19" name="" r:id="rId19" imgW="673100" imgH="431800" progId="Equation.DSMT4">
                  <p:embed/>
                </p:oleObj>
              </mc:Choice>
              <mc:Fallback>
                <p:oleObj name="" r:id="rId19" imgW="673100" imgH="431800" progId="Equation.DSMT4">
                  <p:embed/>
                  <p:pic>
                    <p:nvPicPr>
                      <p:cNvPr id="0" name="图片 3126"/>
                      <p:cNvPicPr/>
                      <p:nvPr/>
                    </p:nvPicPr>
                    <p:blipFill>
                      <a:blip r:embed="rId20"/>
                      <a:stretch>
                        <a:fillRect/>
                      </a:stretch>
                    </p:blipFill>
                    <p:spPr>
                      <a:xfrm>
                        <a:off x="1404218" y="2643572"/>
                        <a:ext cx="1344295" cy="863600"/>
                      </a:xfrm>
                      <a:prstGeom prst="rect">
                        <a:avLst/>
                      </a:prstGeom>
                      <a:noFill/>
                      <a:ln w="38100">
                        <a:noFill/>
                        <a:miter/>
                      </a:ln>
                    </p:spPr>
                  </p:pic>
                </p:oleObj>
              </mc:Fallback>
            </mc:AlternateContent>
          </a:graphicData>
        </a:graphic>
      </p:graphicFrame>
      <p:graphicFrame>
        <p:nvGraphicFramePr>
          <p:cNvPr id="20" name="Object 3"/>
          <p:cNvGraphicFramePr>
            <a:graphicFrameLocks noChangeAspect="1"/>
          </p:cNvGraphicFramePr>
          <p:nvPr>
            <p:custDataLst>
              <p:tags r:id="rId21"/>
            </p:custDataLst>
          </p:nvPr>
        </p:nvGraphicFramePr>
        <p:xfrm>
          <a:off x="2771690" y="2643572"/>
          <a:ext cx="1826260" cy="863600"/>
        </p:xfrm>
        <a:graphic>
          <a:graphicData uri="http://schemas.openxmlformats.org/presentationml/2006/ole">
            <mc:AlternateContent xmlns:mc="http://schemas.openxmlformats.org/markup-compatibility/2006">
              <mc:Choice xmlns:v="urn:schemas-microsoft-com:vml" Requires="v">
                <p:oleObj spid="_x0000_s21" name="" r:id="rId22" imgW="914400" imgH="431800" progId="Equation.DSMT4">
                  <p:embed/>
                </p:oleObj>
              </mc:Choice>
              <mc:Fallback>
                <p:oleObj name="" r:id="rId22" imgW="914400" imgH="431800" progId="Equation.DSMT4">
                  <p:embed/>
                  <p:pic>
                    <p:nvPicPr>
                      <p:cNvPr id="0" name="图片 3126"/>
                      <p:cNvPicPr/>
                      <p:nvPr/>
                    </p:nvPicPr>
                    <p:blipFill>
                      <a:blip r:embed="rId23"/>
                      <a:stretch>
                        <a:fillRect/>
                      </a:stretch>
                    </p:blipFill>
                    <p:spPr>
                      <a:xfrm>
                        <a:off x="2771690" y="2643572"/>
                        <a:ext cx="1826260" cy="863600"/>
                      </a:xfrm>
                      <a:prstGeom prst="rect">
                        <a:avLst/>
                      </a:prstGeom>
                      <a:noFill/>
                      <a:ln w="38100">
                        <a:noFill/>
                        <a:miter/>
                      </a:ln>
                    </p:spPr>
                  </p:pic>
                </p:oleObj>
              </mc:Fallback>
            </mc:AlternateContent>
          </a:graphicData>
        </a:graphic>
      </p:graphicFrame>
      <p:pic>
        <p:nvPicPr>
          <p:cNvPr id="30" name="图片 29"/>
          <p:cNvPicPr>
            <a:picLocks noChangeAspect="1"/>
          </p:cNvPicPr>
          <p:nvPr/>
        </p:nvPicPr>
        <p:blipFill>
          <a:blip r:embed="rId24"/>
          <a:stretch>
            <a:fillRect/>
          </a:stretch>
        </p:blipFill>
        <p:spPr>
          <a:xfrm>
            <a:off x="1115695" y="4187825"/>
            <a:ext cx="2374900" cy="2425700"/>
          </a:xfrm>
          <a:prstGeom prst="rect">
            <a:avLst/>
          </a:prstGeom>
        </p:spPr>
      </p:pic>
      <p:pic>
        <p:nvPicPr>
          <p:cNvPr id="48" name="图片 47"/>
          <p:cNvPicPr>
            <a:picLocks noChangeAspect="1"/>
          </p:cNvPicPr>
          <p:nvPr/>
        </p:nvPicPr>
        <p:blipFill>
          <a:blip r:embed="rId25"/>
          <a:stretch>
            <a:fillRect/>
          </a:stretch>
        </p:blipFill>
        <p:spPr>
          <a:xfrm>
            <a:off x="3607435" y="4325620"/>
            <a:ext cx="2969387" cy="2308796"/>
          </a:xfrm>
          <a:prstGeom prst="rect">
            <a:avLst/>
          </a:prstGeom>
        </p:spPr>
      </p:pic>
      <p:pic>
        <p:nvPicPr>
          <p:cNvPr id="51" name="图片 50"/>
          <p:cNvPicPr>
            <a:picLocks noChangeAspect="1"/>
          </p:cNvPicPr>
          <p:nvPr/>
        </p:nvPicPr>
        <p:blipFill>
          <a:blip r:embed="rId26"/>
          <a:stretch>
            <a:fillRect/>
          </a:stretch>
        </p:blipFill>
        <p:spPr>
          <a:xfrm>
            <a:off x="3130550" y="6388100"/>
            <a:ext cx="1285875" cy="133350"/>
          </a:xfrm>
          <a:prstGeom prst="rect">
            <a:avLst/>
          </a:prstGeom>
        </p:spPr>
      </p:pic>
      <p:sp>
        <p:nvSpPr>
          <p:cNvPr id="52" name="矩形 51"/>
          <p:cNvSpPr/>
          <p:nvPr/>
        </p:nvSpPr>
        <p:spPr>
          <a:xfrm>
            <a:off x="2051685" y="4364990"/>
            <a:ext cx="3600450" cy="2304415"/>
          </a:xfrm>
          <a:prstGeom prst="rect">
            <a:avLst/>
          </a:prstGeom>
          <a:noFill/>
          <a:ln w="28575">
            <a:solidFill>
              <a:srgbClr val="FF0000"/>
            </a:solidFill>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custDataLst>
              <p:tags r:id="rId27"/>
            </p:custDataLst>
          </p:nvPr>
        </p:nvSpPr>
        <p:spPr>
          <a:xfrm>
            <a:off x="647065" y="1647825"/>
            <a:ext cx="153035" cy="398780"/>
          </a:xfrm>
          <a:prstGeom prst="rect">
            <a:avLst/>
          </a:prstGeom>
          <a:noFill/>
        </p:spPr>
        <p:txBody>
          <a:bodyPr wrap="square" rtlCol="0">
            <a:spAutoFit/>
          </a:bodyPr>
          <a:p>
            <a:r>
              <a:rPr lang="en-US" altLang="zh-CN">
                <a:highlight>
                  <a:srgbClr val="FFFF00"/>
                </a:highlight>
                <a:latin typeface="Times New Roman" panose="02020603050405020304" pitchFamily="18" charset="0"/>
                <a:ea typeface="微软雅黑" panose="020B0503020204020204" charset="-122"/>
                <a:cs typeface="Times New Roman" panose="02020603050405020304" pitchFamily="18" charset="0"/>
              </a:rPr>
              <a:t>∆</a:t>
            </a:r>
            <a:endParaRPr lang="en-US" altLang="zh-CN">
              <a:highlight>
                <a:srgbClr val="FFFF00"/>
              </a:highlight>
              <a:latin typeface="Times New Roman" panose="02020603050405020304" pitchFamily="18" charset="0"/>
              <a:ea typeface="微软雅黑" panose="020B0503020204020204" charset="-122"/>
              <a:cs typeface="Times New Roman" panose="02020603050405020304" pitchFamily="18" charset="0"/>
            </a:endParaRPr>
          </a:p>
        </p:txBody>
      </p:sp>
      <p:sp>
        <p:nvSpPr>
          <p:cNvPr id="4" name="文本框 3"/>
          <p:cNvSpPr txBox="1"/>
          <p:nvPr>
            <p:custDataLst>
              <p:tags r:id="rId28"/>
            </p:custDataLst>
          </p:nvPr>
        </p:nvSpPr>
        <p:spPr>
          <a:xfrm>
            <a:off x="2636520" y="1647825"/>
            <a:ext cx="153035" cy="398780"/>
          </a:xfrm>
          <a:prstGeom prst="rect">
            <a:avLst/>
          </a:prstGeom>
          <a:noFill/>
        </p:spPr>
        <p:txBody>
          <a:bodyPr wrap="square" rtlCol="0">
            <a:spAutoFit/>
          </a:bodyPr>
          <a:p>
            <a:r>
              <a:rPr lang="en-US" altLang="zh-CN">
                <a:highlight>
                  <a:srgbClr val="FFFF00"/>
                </a:highlight>
                <a:latin typeface="Times New Roman" panose="02020603050405020304" pitchFamily="18" charset="0"/>
                <a:ea typeface="微软雅黑" panose="020B0503020204020204" charset="-122"/>
                <a:cs typeface="Times New Roman" panose="02020603050405020304" pitchFamily="18" charset="0"/>
              </a:rPr>
              <a:t>∆</a:t>
            </a:r>
            <a:endParaRPr lang="en-US" altLang="zh-CN">
              <a:highlight>
                <a:srgbClr val="FFFF00"/>
              </a:highlight>
              <a:latin typeface="Times New Roman" panose="02020603050405020304" pitchFamily="18" charset="0"/>
              <a:ea typeface="微软雅黑" panose="020B0503020204020204" charset="-122"/>
              <a:cs typeface="Times New Roman" panose="02020603050405020304" pitchFamily="18" charset="0"/>
            </a:endParaRPr>
          </a:p>
        </p:txBody>
      </p:sp>
      <p:sp>
        <p:nvSpPr>
          <p:cNvPr id="38" name="文本框 37"/>
          <p:cNvSpPr txBox="1"/>
          <p:nvPr>
            <p:custDataLst>
              <p:tags r:id="rId29"/>
            </p:custDataLst>
          </p:nvPr>
        </p:nvSpPr>
        <p:spPr>
          <a:xfrm>
            <a:off x="4263390" y="1628775"/>
            <a:ext cx="153035" cy="398780"/>
          </a:xfrm>
          <a:prstGeom prst="rect">
            <a:avLst/>
          </a:prstGeom>
          <a:noFill/>
        </p:spPr>
        <p:txBody>
          <a:bodyPr wrap="square" rtlCol="0">
            <a:spAutoFit/>
          </a:bodyPr>
          <a:p>
            <a:r>
              <a:rPr lang="en-US" altLang="zh-CN">
                <a:highlight>
                  <a:srgbClr val="FFFF00"/>
                </a:highlight>
                <a:latin typeface="Times New Roman" panose="02020603050405020304" pitchFamily="18" charset="0"/>
                <a:ea typeface="微软雅黑" panose="020B0503020204020204" charset="-122"/>
                <a:cs typeface="Times New Roman" panose="02020603050405020304" pitchFamily="18" charset="0"/>
              </a:rPr>
              <a:t>∆</a:t>
            </a:r>
            <a:endParaRPr lang="en-US" altLang="zh-CN">
              <a:highlight>
                <a:srgbClr val="FFFF00"/>
              </a:highlight>
              <a:latin typeface="Times New Roman" panose="02020603050405020304" pitchFamily="18" charset="0"/>
              <a:ea typeface="微软雅黑" panose="020B0503020204020204" charset="-122"/>
              <a:cs typeface="Times New Roman" panose="02020603050405020304" pitchFamily="18" charset="0"/>
            </a:endParaRPr>
          </a:p>
        </p:txBody>
      </p:sp>
      <p:sp>
        <p:nvSpPr>
          <p:cNvPr id="39" name="文本框 38"/>
          <p:cNvSpPr txBox="1"/>
          <p:nvPr>
            <p:custDataLst>
              <p:tags r:id="rId30"/>
            </p:custDataLst>
          </p:nvPr>
        </p:nvSpPr>
        <p:spPr>
          <a:xfrm>
            <a:off x="551815" y="2852420"/>
            <a:ext cx="153035" cy="398780"/>
          </a:xfrm>
          <a:prstGeom prst="rect">
            <a:avLst/>
          </a:prstGeom>
          <a:noFill/>
        </p:spPr>
        <p:txBody>
          <a:bodyPr wrap="square" rtlCol="0">
            <a:spAutoFit/>
          </a:bodyPr>
          <a:p>
            <a:r>
              <a:rPr lang="en-US" altLang="zh-CN">
                <a:highlight>
                  <a:srgbClr val="FFFF00"/>
                </a:highlight>
                <a:latin typeface="Times New Roman" panose="02020603050405020304" pitchFamily="18" charset="0"/>
                <a:ea typeface="微软雅黑" panose="020B0503020204020204" charset="-122"/>
                <a:cs typeface="Times New Roman" panose="02020603050405020304" pitchFamily="18" charset="0"/>
              </a:rPr>
              <a:t>∆</a:t>
            </a:r>
            <a:endParaRPr lang="en-US" altLang="zh-CN">
              <a:highlight>
                <a:srgbClr val="FFFF00"/>
              </a:highlight>
              <a:latin typeface="Times New Roman" panose="02020603050405020304" pitchFamily="18" charset="0"/>
              <a:ea typeface="微软雅黑" panose="020B0503020204020204" charset="-122"/>
              <a:cs typeface="Times New Roman" panose="02020603050405020304" pitchFamily="18" charset="0"/>
            </a:endParaRPr>
          </a:p>
        </p:txBody>
      </p:sp>
      <p:sp>
        <p:nvSpPr>
          <p:cNvPr id="40" name="文本框 39"/>
          <p:cNvSpPr txBox="1"/>
          <p:nvPr>
            <p:custDataLst>
              <p:tags r:id="rId31"/>
            </p:custDataLst>
          </p:nvPr>
        </p:nvSpPr>
        <p:spPr>
          <a:xfrm>
            <a:off x="2339340" y="2852420"/>
            <a:ext cx="153035" cy="398780"/>
          </a:xfrm>
          <a:prstGeom prst="rect">
            <a:avLst/>
          </a:prstGeom>
          <a:noFill/>
        </p:spPr>
        <p:txBody>
          <a:bodyPr wrap="square" rtlCol="0">
            <a:spAutoFit/>
          </a:bodyPr>
          <a:p>
            <a:r>
              <a:rPr lang="en-US" altLang="zh-CN">
                <a:highlight>
                  <a:srgbClr val="FFFF00"/>
                </a:highlight>
                <a:latin typeface="Times New Roman" panose="02020603050405020304" pitchFamily="18" charset="0"/>
                <a:ea typeface="微软雅黑" panose="020B0503020204020204" charset="-122"/>
                <a:cs typeface="Times New Roman" panose="02020603050405020304" pitchFamily="18" charset="0"/>
              </a:rPr>
              <a:t>∆</a:t>
            </a:r>
            <a:endParaRPr lang="en-US" altLang="zh-CN">
              <a:highlight>
                <a:srgbClr val="FFFF00"/>
              </a:highlight>
              <a:latin typeface="Times New Roman" panose="02020603050405020304" pitchFamily="18" charset="0"/>
              <a:ea typeface="微软雅黑" panose="020B0503020204020204" charset="-122"/>
              <a:cs typeface="Times New Roman" panose="02020603050405020304" pitchFamily="18" charset="0"/>
            </a:endParaRPr>
          </a:p>
        </p:txBody>
      </p:sp>
      <p:sp>
        <p:nvSpPr>
          <p:cNvPr id="41" name="文本框 40"/>
          <p:cNvSpPr txBox="1"/>
          <p:nvPr>
            <p:custDataLst>
              <p:tags r:id="rId32"/>
            </p:custDataLst>
          </p:nvPr>
        </p:nvSpPr>
        <p:spPr>
          <a:xfrm>
            <a:off x="3995420" y="2846705"/>
            <a:ext cx="153035" cy="398780"/>
          </a:xfrm>
          <a:prstGeom prst="rect">
            <a:avLst/>
          </a:prstGeom>
          <a:noFill/>
        </p:spPr>
        <p:txBody>
          <a:bodyPr wrap="square" rtlCol="0">
            <a:spAutoFit/>
          </a:bodyPr>
          <a:p>
            <a:r>
              <a:rPr lang="en-US" altLang="zh-CN">
                <a:highlight>
                  <a:srgbClr val="FFFF00"/>
                </a:highlight>
                <a:latin typeface="Times New Roman" panose="02020603050405020304" pitchFamily="18" charset="0"/>
                <a:ea typeface="微软雅黑" panose="020B0503020204020204" charset="-122"/>
                <a:cs typeface="Times New Roman" panose="02020603050405020304" pitchFamily="18" charset="0"/>
              </a:rPr>
              <a:t>∆</a:t>
            </a:r>
            <a:endParaRPr lang="en-US" altLang="zh-CN">
              <a:highlight>
                <a:srgbClr val="FFFF00"/>
              </a:highlight>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1859"/>
                                        </p:tgtEl>
                                        <p:attrNameLst>
                                          <p:attrName>style.visibility</p:attrName>
                                        </p:attrNameLst>
                                      </p:cBhvr>
                                      <p:to>
                                        <p:strVal val="visible"/>
                                      </p:to>
                                    </p:set>
                                    <p:animEffect transition="in" filter="blinds(horizontal)">
                                      <p:cBhvr>
                                        <p:cTn id="7" dur="500"/>
                                        <p:tgtEl>
                                          <p:spTgt spid="12185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linds(horizontal)">
                                      <p:cBhvr>
                                        <p:cTn id="32" dur="500"/>
                                        <p:tgtEl>
                                          <p:spTgt spid="20"/>
                                        </p:tgtEl>
                                      </p:cBhvr>
                                    </p:animEffect>
                                  </p:childTnLst>
                                </p:cTn>
                              </p:par>
                            </p:childTnLst>
                          </p:cTn>
                        </p:par>
                        <p:par>
                          <p:cTn id="33" fill="hold">
                            <p:stCondLst>
                              <p:cond delay="500"/>
                            </p:stCondLst>
                            <p:childTnLst>
                              <p:par>
                                <p:cTn id="34" presetID="3" presetClass="entr" presetSubtype="10"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blinds(horizontal)">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blinds(horizontal)">
                                      <p:cBhvr>
                                        <p:cTn id="41" dur="500"/>
                                        <p:tgtEl>
                                          <p:spTgt spid="2"/>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blinds(horizontal)">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blinds(horizontal)">
                                      <p:cBhvr>
                                        <p:cTn id="51" dur="500"/>
                                        <p:tgtEl>
                                          <p:spTgt spid="38"/>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blinds(horizontal)">
                                      <p:cBhvr>
                                        <p:cTn id="56" dur="500"/>
                                        <p:tgtEl>
                                          <p:spTgt spid="39"/>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blinds(horizontal)">
                                      <p:cBhvr>
                                        <p:cTn id="61" dur="500"/>
                                        <p:tgtEl>
                                          <p:spTgt spid="40"/>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blinds(horizontal)">
                                      <p:cBhvr>
                                        <p:cTn id="66" dur="500"/>
                                        <p:tgtEl>
                                          <p:spTgt spid="4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left)">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85001"/>
                                        </p:tgtEl>
                                        <p:attrNameLst>
                                          <p:attrName>style.visibility</p:attrName>
                                        </p:attrNameLst>
                                      </p:cBhvr>
                                      <p:to>
                                        <p:strVal val="visible"/>
                                      </p:to>
                                    </p:set>
                                    <p:animEffect transition="in" filter="blinds(horizontal)">
                                      <p:cBhvr>
                                        <p:cTn id="76" dur="500"/>
                                        <p:tgtEl>
                                          <p:spTgt spid="85001"/>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85002"/>
                                        </p:tgtEl>
                                        <p:attrNameLst>
                                          <p:attrName>style.visibility</p:attrName>
                                        </p:attrNameLst>
                                      </p:cBhvr>
                                      <p:to>
                                        <p:strVal val="visible"/>
                                      </p:to>
                                    </p:set>
                                    <p:animEffect transition="in" filter="blinds(horizontal)">
                                      <p:cBhvr>
                                        <p:cTn id="81" dur="500"/>
                                        <p:tgtEl>
                                          <p:spTgt spid="85002"/>
                                        </p:tgtEl>
                                      </p:cBhvr>
                                    </p:animEffec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85003"/>
                                        </p:tgtEl>
                                        <p:attrNameLst>
                                          <p:attrName>style.visibility</p:attrName>
                                        </p:attrNameLst>
                                      </p:cBhvr>
                                      <p:to>
                                        <p:strVal val="visible"/>
                                      </p:to>
                                    </p:set>
                                    <p:animEffect transition="in" filter="blinds(horizontal)">
                                      <p:cBhvr>
                                        <p:cTn id="86" dur="500"/>
                                        <p:tgtEl>
                                          <p:spTgt spid="85003"/>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grpId="0" nodeType="clickEffect">
                                  <p:stCondLst>
                                    <p:cond delay="0"/>
                                  </p:stCondLst>
                                  <p:childTnLst>
                                    <p:set>
                                      <p:cBhvr>
                                        <p:cTn id="90" dur="1" fill="hold">
                                          <p:stCondLst>
                                            <p:cond delay="0"/>
                                          </p:stCondLst>
                                        </p:cTn>
                                        <p:tgtEl>
                                          <p:spTgt spid="85004"/>
                                        </p:tgtEl>
                                        <p:attrNameLst>
                                          <p:attrName>style.visibility</p:attrName>
                                        </p:attrNameLst>
                                      </p:cBhvr>
                                      <p:to>
                                        <p:strVal val="visible"/>
                                      </p:to>
                                    </p:set>
                                    <p:animEffect transition="in" filter="blinds(horizontal)">
                                      <p:cBhvr>
                                        <p:cTn id="91" dur="500"/>
                                        <p:tgtEl>
                                          <p:spTgt spid="85004"/>
                                        </p:tgtEl>
                                      </p:cBhvr>
                                    </p:animEffect>
                                  </p:childTnLst>
                                </p:cTn>
                              </p:par>
                            </p:childTnLst>
                          </p:cTn>
                        </p:par>
                      </p:childTnLst>
                    </p:cTn>
                  </p:par>
                  <p:par>
                    <p:cTn id="92" fill="hold">
                      <p:stCondLst>
                        <p:cond delay="indefinite"/>
                      </p:stCondLst>
                      <p:childTnLst>
                        <p:par>
                          <p:cTn id="93" fill="hold">
                            <p:stCondLst>
                              <p:cond delay="0"/>
                            </p:stCondLst>
                            <p:childTnLst>
                              <p:par>
                                <p:cTn id="94" presetID="3" presetClass="entr" presetSubtype="10" fill="hold" grpId="0" nodeType="clickEffect">
                                  <p:stCondLst>
                                    <p:cond delay="0"/>
                                  </p:stCondLst>
                                  <p:childTnLst>
                                    <p:set>
                                      <p:cBhvr>
                                        <p:cTn id="95" dur="1" fill="hold">
                                          <p:stCondLst>
                                            <p:cond delay="0"/>
                                          </p:stCondLst>
                                        </p:cTn>
                                        <p:tgtEl>
                                          <p:spTgt spid="85000">
                                            <p:txEl>
                                              <p:charRg st="0" end="15"/>
                                            </p:txEl>
                                          </p:spTgt>
                                        </p:tgtEl>
                                        <p:attrNameLst>
                                          <p:attrName>style.visibility</p:attrName>
                                        </p:attrNameLst>
                                      </p:cBhvr>
                                      <p:to>
                                        <p:strVal val="visible"/>
                                      </p:to>
                                    </p:set>
                                    <p:animEffect transition="in" filter="blinds(horizontal)">
                                      <p:cBhvr>
                                        <p:cTn id="96" dur="500"/>
                                        <p:tgtEl>
                                          <p:spTgt spid="85000">
                                            <p:txEl>
                                              <p:charRg st="0" end="15"/>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3" presetClass="entr" presetSubtype="10" fill="hold" nodeType="click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blinds(horizontal)">
                                      <p:cBhvr>
                                        <p:cTn id="101" dur="500"/>
                                        <p:tgtEl>
                                          <p:spTgt spid="30"/>
                                        </p:tgtEl>
                                      </p:cBhvr>
                                    </p:animEffect>
                                  </p:childTnLst>
                                </p:cTn>
                              </p:par>
                            </p:childTnLst>
                          </p:cTn>
                        </p:par>
                      </p:childTnLst>
                    </p:cTn>
                  </p:par>
                  <p:par>
                    <p:cTn id="102" fill="hold">
                      <p:stCondLst>
                        <p:cond delay="indefinite"/>
                      </p:stCondLst>
                      <p:childTnLst>
                        <p:par>
                          <p:cTn id="103" fill="hold">
                            <p:stCondLst>
                              <p:cond delay="0"/>
                            </p:stCondLst>
                            <p:childTnLst>
                              <p:par>
                                <p:cTn id="104" presetID="3" presetClass="entr" presetSubtype="10" fill="hold" nodeType="click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blinds(horizontal)">
                                      <p:cBhvr>
                                        <p:cTn id="106" dur="500"/>
                                        <p:tgtEl>
                                          <p:spTgt spid="48"/>
                                        </p:tgtEl>
                                      </p:cBhvr>
                                    </p:animEffect>
                                  </p:childTnLst>
                                </p:cTn>
                              </p:par>
                            </p:childTnLst>
                          </p:cTn>
                        </p:par>
                      </p:childTnLst>
                    </p:cTn>
                  </p:par>
                  <p:par>
                    <p:cTn id="107" fill="hold">
                      <p:stCondLst>
                        <p:cond delay="indefinite"/>
                      </p:stCondLst>
                      <p:childTnLst>
                        <p:par>
                          <p:cTn id="108" fill="hold">
                            <p:stCondLst>
                              <p:cond delay="0"/>
                            </p:stCondLst>
                            <p:childTnLst>
                              <p:par>
                                <p:cTn id="109" presetID="3" presetClass="entr" presetSubtype="10" fill="hold" nodeType="clickEffect">
                                  <p:stCondLst>
                                    <p:cond delay="0"/>
                                  </p:stCondLst>
                                  <p:childTnLst>
                                    <p:set>
                                      <p:cBhvr>
                                        <p:cTn id="110" dur="1" fill="hold">
                                          <p:stCondLst>
                                            <p:cond delay="0"/>
                                          </p:stCondLst>
                                        </p:cTn>
                                        <p:tgtEl>
                                          <p:spTgt spid="51"/>
                                        </p:tgtEl>
                                        <p:attrNameLst>
                                          <p:attrName>style.visibility</p:attrName>
                                        </p:attrNameLst>
                                      </p:cBhvr>
                                      <p:to>
                                        <p:strVal val="visible"/>
                                      </p:to>
                                    </p:set>
                                    <p:animEffect transition="in" filter="blinds(horizontal)">
                                      <p:cBhvr>
                                        <p:cTn id="111" dur="500"/>
                                        <p:tgtEl>
                                          <p:spTgt spid="51"/>
                                        </p:tgtEl>
                                      </p:cBhvr>
                                    </p:animEffect>
                                  </p:childTnLst>
                                </p:cTn>
                              </p:par>
                            </p:childTnLst>
                          </p:cTn>
                        </p:par>
                      </p:childTnLst>
                    </p:cTn>
                  </p:par>
                  <p:par>
                    <p:cTn id="112" fill="hold">
                      <p:stCondLst>
                        <p:cond delay="indefinite"/>
                      </p:stCondLst>
                      <p:childTnLst>
                        <p:par>
                          <p:cTn id="113" fill="hold">
                            <p:stCondLst>
                              <p:cond delay="0"/>
                            </p:stCondLst>
                            <p:childTnLst>
                              <p:par>
                                <p:cTn id="114" presetID="3" presetClass="entr" presetSubtype="10" fill="hold" grpId="0" nodeType="clickEffect">
                                  <p:stCondLst>
                                    <p:cond delay="0"/>
                                  </p:stCondLst>
                                  <p:childTnLst>
                                    <p:set>
                                      <p:cBhvr>
                                        <p:cTn id="115" dur="1" fill="hold">
                                          <p:stCondLst>
                                            <p:cond delay="0"/>
                                          </p:stCondLst>
                                        </p:cTn>
                                        <p:tgtEl>
                                          <p:spTgt spid="52"/>
                                        </p:tgtEl>
                                        <p:attrNameLst>
                                          <p:attrName>style.visibility</p:attrName>
                                        </p:attrNameLst>
                                      </p:cBhvr>
                                      <p:to>
                                        <p:strVal val="visible"/>
                                      </p:to>
                                    </p:set>
                                    <p:animEffect transition="in" filter="blinds(horizontal)">
                                      <p:cBhvr>
                                        <p:cTn id="11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00" grpId="0" build="p"/>
      <p:bldP spid="85001" grpId="0" animBg="1"/>
      <p:bldP spid="85002" grpId="0" animBg="1"/>
      <p:bldP spid="85003" grpId="0" bldLvl="0" animBg="1"/>
      <p:bldP spid="85004" grpId="0" bldLvl="0" animBg="1"/>
      <p:bldP spid="5" grpId="0" animBg="1"/>
      <p:bldP spid="52" grpId="0" animBg="1"/>
      <p:bldP spid="2" grpId="0"/>
      <p:bldP spid="4" grpId="0"/>
      <p:bldP spid="38" grpId="0"/>
      <p:bldP spid="39" grpId="0"/>
      <p:bldP spid="40" grpId="0"/>
      <p:bldP spid="4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标题 86017"/>
          <p:cNvSpPr>
            <a:spLocks noGrp="1"/>
          </p:cNvSpPr>
          <p:nvPr>
            <p:ph type="title"/>
          </p:nvPr>
        </p:nvSpPr>
        <p:spPr>
          <a:xfrm>
            <a:off x="323215" y="752475"/>
            <a:ext cx="3345815" cy="609600"/>
          </a:xfrm>
          <a:solidFill>
            <a:srgbClr val="FFFF00"/>
          </a:solidFill>
        </p:spPr>
        <p:txBody>
          <a:bodyPr anchor="ctr" anchorCtr="0"/>
          <a:p>
            <a:pPr algn="ctr"/>
            <a:r>
              <a:rPr lang="en-US" altLang="zh-CN" sz="2800" b="1" i="1">
                <a:solidFill>
                  <a:srgbClr val="FF0000"/>
                </a:solidFill>
                <a:latin typeface="Times New Roman" panose="02020603050405020304" pitchFamily="18" charset="0"/>
                <a:cs typeface="Times New Roman" panose="02020603050405020304" pitchFamily="18" charset="0"/>
              </a:rPr>
              <a:t>h </a:t>
            </a:r>
            <a:r>
              <a:rPr lang="zh-CN" altLang="zh-CN" sz="2800" b="1" dirty="0">
                <a:solidFill>
                  <a:srgbClr val="FF0000"/>
                </a:solidFill>
                <a:latin typeface="Times New Roman" panose="02020603050405020304" pitchFamily="18" charset="0"/>
                <a:cs typeface="Times New Roman" panose="02020603050405020304" pitchFamily="18" charset="0"/>
              </a:rPr>
              <a:t>参数的物理意义</a:t>
            </a:r>
            <a:endParaRPr lang="zh-CN" altLang="zh-CN" sz="2800" b="1" dirty="0">
              <a:solidFill>
                <a:srgbClr val="FF0000"/>
              </a:solidFill>
              <a:latin typeface="Times New Roman" panose="02020603050405020304" pitchFamily="18" charset="0"/>
              <a:cs typeface="Times New Roman" panose="02020603050405020304" pitchFamily="18" charset="0"/>
            </a:endParaRPr>
          </a:p>
        </p:txBody>
      </p:sp>
      <p:pic>
        <p:nvPicPr>
          <p:cNvPr id="86019" name="图片 86018" descr="Dz020313"/>
          <p:cNvPicPr>
            <a:picLocks noChangeAspect="1"/>
          </p:cNvPicPr>
          <p:nvPr/>
        </p:nvPicPr>
        <p:blipFill>
          <a:blip r:embed="rId1"/>
          <a:srcRect r="54794" b="53064"/>
          <a:stretch>
            <a:fillRect/>
          </a:stretch>
        </p:blipFill>
        <p:spPr>
          <a:xfrm>
            <a:off x="685800" y="1423988"/>
            <a:ext cx="2514600" cy="2286000"/>
          </a:xfrm>
          <a:prstGeom prst="rect">
            <a:avLst/>
          </a:prstGeom>
          <a:noFill/>
          <a:ln w="9525">
            <a:noFill/>
          </a:ln>
        </p:spPr>
      </p:pic>
      <p:graphicFrame>
        <p:nvGraphicFramePr>
          <p:cNvPr id="86020" name="对象 86019"/>
          <p:cNvGraphicFramePr/>
          <p:nvPr/>
        </p:nvGraphicFramePr>
        <p:xfrm>
          <a:off x="2618740" y="2034858"/>
          <a:ext cx="1555115" cy="739775"/>
        </p:xfrm>
        <a:graphic>
          <a:graphicData uri="http://schemas.openxmlformats.org/presentationml/2006/ole">
            <mc:AlternateContent xmlns:mc="http://schemas.openxmlformats.org/markup-compatibility/2006">
              <mc:Choice xmlns:v="urn:schemas-microsoft-com:vml" Requires="v">
                <p:oleObj spid="_x0000_s3117" name="" r:id="rId2" imgW="901700" imgH="431800" progId="Equation.3">
                  <p:embed/>
                </p:oleObj>
              </mc:Choice>
              <mc:Fallback>
                <p:oleObj name="" r:id="rId2" imgW="901700" imgH="431800" progId="Equation.3">
                  <p:embed/>
                  <p:pic>
                    <p:nvPicPr>
                      <p:cNvPr id="0" name="图片 3116"/>
                      <p:cNvPicPr/>
                      <p:nvPr/>
                    </p:nvPicPr>
                    <p:blipFill>
                      <a:blip r:embed="rId3"/>
                      <a:stretch>
                        <a:fillRect/>
                      </a:stretch>
                    </p:blipFill>
                    <p:spPr>
                      <a:xfrm>
                        <a:off x="2618740" y="2034858"/>
                        <a:ext cx="1555115" cy="739775"/>
                      </a:xfrm>
                      <a:prstGeom prst="rect">
                        <a:avLst/>
                      </a:prstGeom>
                      <a:solidFill>
                        <a:srgbClr val="66FFFF"/>
                      </a:solidFill>
                      <a:ln w="38100">
                        <a:noFill/>
                        <a:miter/>
                      </a:ln>
                    </p:spPr>
                  </p:pic>
                </p:oleObj>
              </mc:Fallback>
            </mc:AlternateContent>
          </a:graphicData>
        </a:graphic>
      </p:graphicFrame>
      <p:pic>
        <p:nvPicPr>
          <p:cNvPr id="86021" name="图片 86020" descr="Dz020313"/>
          <p:cNvPicPr>
            <a:picLocks noChangeAspect="1"/>
          </p:cNvPicPr>
          <p:nvPr/>
        </p:nvPicPr>
        <p:blipFill>
          <a:blip r:embed="rId1"/>
          <a:srcRect l="58904" b="53064"/>
          <a:stretch>
            <a:fillRect/>
          </a:stretch>
        </p:blipFill>
        <p:spPr>
          <a:xfrm>
            <a:off x="5003800" y="1341438"/>
            <a:ext cx="2362200" cy="2362200"/>
          </a:xfrm>
          <a:prstGeom prst="rect">
            <a:avLst/>
          </a:prstGeom>
          <a:noFill/>
          <a:ln w="9525">
            <a:noFill/>
          </a:ln>
        </p:spPr>
      </p:pic>
      <p:graphicFrame>
        <p:nvGraphicFramePr>
          <p:cNvPr id="86022" name="对象 86021"/>
          <p:cNvGraphicFramePr/>
          <p:nvPr/>
        </p:nvGraphicFramePr>
        <p:xfrm>
          <a:off x="7239000" y="2033270"/>
          <a:ext cx="1447800" cy="742950"/>
        </p:xfrm>
        <a:graphic>
          <a:graphicData uri="http://schemas.openxmlformats.org/presentationml/2006/ole">
            <mc:AlternateContent xmlns:mc="http://schemas.openxmlformats.org/markup-compatibility/2006">
              <mc:Choice xmlns:v="urn:schemas-microsoft-com:vml" Requires="v">
                <p:oleObj spid="_x0000_s3120" name="" r:id="rId4" imgW="837565" imgH="431800" progId="Equation.3">
                  <p:embed/>
                </p:oleObj>
              </mc:Choice>
              <mc:Fallback>
                <p:oleObj name="" r:id="rId4" imgW="837565" imgH="431800" progId="Equation.3">
                  <p:embed/>
                  <p:pic>
                    <p:nvPicPr>
                      <p:cNvPr id="0" name="图片 3119"/>
                      <p:cNvPicPr/>
                      <p:nvPr/>
                    </p:nvPicPr>
                    <p:blipFill>
                      <a:blip r:embed="rId5"/>
                      <a:stretch>
                        <a:fillRect/>
                      </a:stretch>
                    </p:blipFill>
                    <p:spPr>
                      <a:xfrm>
                        <a:off x="7239000" y="2033270"/>
                        <a:ext cx="1447800" cy="742950"/>
                      </a:xfrm>
                      <a:prstGeom prst="rect">
                        <a:avLst/>
                      </a:prstGeom>
                      <a:solidFill>
                        <a:srgbClr val="66FFFF"/>
                      </a:solidFill>
                      <a:ln w="38100">
                        <a:noFill/>
                        <a:miter/>
                      </a:ln>
                    </p:spPr>
                  </p:pic>
                </p:oleObj>
              </mc:Fallback>
            </mc:AlternateContent>
          </a:graphicData>
        </a:graphic>
      </p:graphicFrame>
      <p:pic>
        <p:nvPicPr>
          <p:cNvPr id="86023" name="图片 86022" descr="Dz020313"/>
          <p:cNvPicPr>
            <a:picLocks noChangeAspect="1"/>
          </p:cNvPicPr>
          <p:nvPr/>
        </p:nvPicPr>
        <p:blipFill>
          <a:blip r:embed="rId1"/>
          <a:srcRect t="51630" r="54794" b="9258"/>
          <a:stretch>
            <a:fillRect/>
          </a:stretch>
        </p:blipFill>
        <p:spPr>
          <a:xfrm>
            <a:off x="107315" y="3843973"/>
            <a:ext cx="2819400" cy="2136775"/>
          </a:xfrm>
          <a:prstGeom prst="rect">
            <a:avLst/>
          </a:prstGeom>
          <a:noFill/>
          <a:ln w="9525">
            <a:noFill/>
          </a:ln>
        </p:spPr>
      </p:pic>
      <p:graphicFrame>
        <p:nvGraphicFramePr>
          <p:cNvPr id="86024" name="对象 86023"/>
          <p:cNvGraphicFramePr/>
          <p:nvPr/>
        </p:nvGraphicFramePr>
        <p:xfrm>
          <a:off x="2882265" y="4319588"/>
          <a:ext cx="1377950" cy="728345"/>
        </p:xfrm>
        <a:graphic>
          <a:graphicData uri="http://schemas.openxmlformats.org/presentationml/2006/ole">
            <mc:AlternateContent xmlns:mc="http://schemas.openxmlformats.org/markup-compatibility/2006">
              <mc:Choice xmlns:v="urn:schemas-microsoft-com:vml" Requires="v">
                <p:oleObj spid="_x0000_s3119" name="" r:id="rId6" imgW="812800" imgH="431800" progId="Equation.3">
                  <p:embed/>
                </p:oleObj>
              </mc:Choice>
              <mc:Fallback>
                <p:oleObj name="" r:id="rId6" imgW="812800" imgH="431800" progId="Equation.3">
                  <p:embed/>
                  <p:pic>
                    <p:nvPicPr>
                      <p:cNvPr id="0" name="图片 3118"/>
                      <p:cNvPicPr/>
                      <p:nvPr/>
                    </p:nvPicPr>
                    <p:blipFill>
                      <a:blip r:embed="rId7"/>
                      <a:stretch>
                        <a:fillRect/>
                      </a:stretch>
                    </p:blipFill>
                    <p:spPr>
                      <a:xfrm>
                        <a:off x="2882265" y="4319588"/>
                        <a:ext cx="1377950" cy="728345"/>
                      </a:xfrm>
                      <a:prstGeom prst="rect">
                        <a:avLst/>
                      </a:prstGeom>
                      <a:solidFill>
                        <a:srgbClr val="66FFFF"/>
                      </a:solidFill>
                      <a:ln w="38100">
                        <a:noFill/>
                        <a:miter/>
                      </a:ln>
                    </p:spPr>
                  </p:pic>
                </p:oleObj>
              </mc:Fallback>
            </mc:AlternateContent>
          </a:graphicData>
        </a:graphic>
      </p:graphicFrame>
      <p:pic>
        <p:nvPicPr>
          <p:cNvPr id="86025" name="图片 86024" descr="Dz020313"/>
          <p:cNvPicPr>
            <a:picLocks noChangeAspect="1"/>
          </p:cNvPicPr>
          <p:nvPr/>
        </p:nvPicPr>
        <p:blipFill>
          <a:blip r:embed="rId1"/>
          <a:srcRect l="52055" t="51630" b="4564"/>
          <a:stretch>
            <a:fillRect/>
          </a:stretch>
        </p:blipFill>
        <p:spPr>
          <a:xfrm>
            <a:off x="4715510" y="3786188"/>
            <a:ext cx="2743200" cy="2193925"/>
          </a:xfrm>
          <a:prstGeom prst="rect">
            <a:avLst/>
          </a:prstGeom>
          <a:noFill/>
          <a:ln w="9525">
            <a:noFill/>
          </a:ln>
        </p:spPr>
      </p:pic>
      <p:graphicFrame>
        <p:nvGraphicFramePr>
          <p:cNvPr id="86026" name="对象 86025"/>
          <p:cNvGraphicFramePr/>
          <p:nvPr/>
        </p:nvGraphicFramePr>
        <p:xfrm>
          <a:off x="6991668" y="4700588"/>
          <a:ext cx="1448435" cy="742950"/>
        </p:xfrm>
        <a:graphic>
          <a:graphicData uri="http://schemas.openxmlformats.org/presentationml/2006/ole">
            <mc:AlternateContent xmlns:mc="http://schemas.openxmlformats.org/markup-compatibility/2006">
              <mc:Choice xmlns:v="urn:schemas-microsoft-com:vml" Requires="v">
                <p:oleObj spid="_x0000_s3118" name="" r:id="rId8" imgW="838200" imgH="431800" progId="Equation.3">
                  <p:embed/>
                </p:oleObj>
              </mc:Choice>
              <mc:Fallback>
                <p:oleObj name="" r:id="rId8" imgW="838200" imgH="431800" progId="Equation.3">
                  <p:embed/>
                  <p:pic>
                    <p:nvPicPr>
                      <p:cNvPr id="0" name="图片 3117"/>
                      <p:cNvPicPr/>
                      <p:nvPr/>
                    </p:nvPicPr>
                    <p:blipFill>
                      <a:blip r:embed="rId9"/>
                      <a:stretch>
                        <a:fillRect/>
                      </a:stretch>
                    </p:blipFill>
                    <p:spPr>
                      <a:xfrm>
                        <a:off x="6991668" y="4700588"/>
                        <a:ext cx="1448435" cy="742950"/>
                      </a:xfrm>
                      <a:prstGeom prst="rect">
                        <a:avLst/>
                      </a:prstGeom>
                      <a:solidFill>
                        <a:srgbClr val="66FFFF"/>
                      </a:solidFill>
                      <a:ln w="38100">
                        <a:noFill/>
                        <a:miter/>
                      </a:ln>
                    </p:spPr>
                  </p:pic>
                </p:oleObj>
              </mc:Fallback>
            </mc:AlternateContent>
          </a:graphicData>
        </a:graphic>
      </p:graphicFrame>
      <p:sp>
        <p:nvSpPr>
          <p:cNvPr id="86028" name="线形标注 2 86027"/>
          <p:cNvSpPr/>
          <p:nvPr/>
        </p:nvSpPr>
        <p:spPr>
          <a:xfrm>
            <a:off x="7605713" y="3051175"/>
            <a:ext cx="1157287" cy="735013"/>
          </a:xfrm>
          <a:prstGeom prst="borderCallout2">
            <a:avLst>
              <a:gd name="adj1" fmla="val 15551"/>
              <a:gd name="adj2" fmla="val -6583"/>
              <a:gd name="adj3" fmla="val 15551"/>
              <a:gd name="adj4" fmla="val -14542"/>
              <a:gd name="adj5" fmla="val -47514"/>
              <a:gd name="adj6" fmla="val -22907"/>
            </a:avLst>
          </a:prstGeom>
          <a:solidFill>
            <a:srgbClr val="FFFFCC"/>
          </a:solidFill>
          <a:ln w="19050" cap="flat" cmpd="sng">
            <a:solidFill>
              <a:srgbClr val="FF3300"/>
            </a:solidFill>
            <a:prstDash val="solid"/>
            <a:miter/>
            <a:headEnd type="none" w="med" len="med"/>
            <a:tailEnd type="none" w="med" len="med"/>
          </a:ln>
        </p:spPr>
        <p:txBody>
          <a:bodyPr/>
          <a:p>
            <a:pPr eaLnBrk="0" hangingPunct="0"/>
            <a:r>
              <a:rPr lang="zh-CN" altLang="en-US" dirty="0">
                <a:latin typeface="Times New Roman" panose="02020603050405020304" pitchFamily="18" charset="0"/>
              </a:rPr>
              <a:t>内反馈系数</a:t>
            </a:r>
            <a:endParaRPr lang="zh-CN" altLang="en-US" dirty="0">
              <a:latin typeface="Times New Roman" panose="02020603050405020304" pitchFamily="18" charset="0"/>
            </a:endParaRPr>
          </a:p>
        </p:txBody>
      </p:sp>
      <p:sp>
        <p:nvSpPr>
          <p:cNvPr id="86031" name="文本框 86030"/>
          <p:cNvSpPr txBox="1"/>
          <p:nvPr/>
        </p:nvSpPr>
        <p:spPr>
          <a:xfrm>
            <a:off x="304800" y="6092825"/>
            <a:ext cx="8839200" cy="457200"/>
          </a:xfrm>
          <a:prstGeom prst="rect">
            <a:avLst/>
          </a:prstGeom>
          <a:noFill/>
          <a:ln w="9525">
            <a:noFill/>
          </a:ln>
        </p:spPr>
        <p:txBody>
          <a:bodyPr>
            <a:spAutoFit/>
          </a:bodyPr>
          <a:p>
            <a:pPr algn="l" eaLnBrk="0" hangingPunct="0">
              <a:spcBef>
                <a:spcPct val="50000"/>
              </a:spcBef>
            </a:pPr>
            <a:r>
              <a:rPr lang="zh-CN" altLang="en-US" sz="2400" dirty="0">
                <a:latin typeface="Times New Roman" panose="02020603050405020304" pitchFamily="18" charset="0"/>
              </a:rPr>
              <a:t>分清主次，合理近似！什么情况下</a:t>
            </a:r>
            <a:r>
              <a:rPr lang="en-US" altLang="zh-CN" sz="2400" i="1">
                <a:latin typeface="Times New Roman" panose="02020603050405020304" pitchFamily="18" charset="0"/>
              </a:rPr>
              <a:t>h</a:t>
            </a:r>
            <a:r>
              <a:rPr lang="en-US" altLang="zh-CN" sz="2400" baseline="-25000">
                <a:latin typeface="Times New Roman" panose="02020603050405020304" pitchFamily="18" charset="0"/>
              </a:rPr>
              <a:t>12</a:t>
            </a:r>
            <a:r>
              <a:rPr lang="zh-CN" altLang="en-US" sz="2400">
                <a:latin typeface="Times New Roman" panose="02020603050405020304" pitchFamily="18" charset="0"/>
              </a:rPr>
              <a:t>和</a:t>
            </a:r>
            <a:r>
              <a:rPr lang="en-US" altLang="zh-CN" sz="2400" i="1">
                <a:latin typeface="Times New Roman" panose="02020603050405020304" pitchFamily="18" charset="0"/>
              </a:rPr>
              <a:t>h</a:t>
            </a:r>
            <a:r>
              <a:rPr lang="en-US" altLang="zh-CN" sz="2400" baseline="-25000">
                <a:latin typeface="Times New Roman" panose="02020603050405020304" pitchFamily="18" charset="0"/>
              </a:rPr>
              <a:t>22</a:t>
            </a:r>
            <a:r>
              <a:rPr lang="zh-CN" altLang="en-US" sz="2400" dirty="0">
                <a:latin typeface="Times New Roman" panose="02020603050405020304" pitchFamily="18" charset="0"/>
              </a:rPr>
              <a:t>的作用可忽略不计？</a:t>
            </a:r>
            <a:endParaRPr lang="zh-CN" altLang="en-US" sz="2400" dirty="0">
              <a:latin typeface="Times New Roman" panose="02020603050405020304" pitchFamily="18" charset="0"/>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graphicFrame>
        <p:nvGraphicFramePr>
          <p:cNvPr id="5" name="对象 4"/>
          <p:cNvGraphicFramePr/>
          <p:nvPr/>
        </p:nvGraphicFramePr>
        <p:xfrm>
          <a:off x="2618740" y="2034858"/>
          <a:ext cx="2058670" cy="739775"/>
        </p:xfrm>
        <a:graphic>
          <a:graphicData uri="http://schemas.openxmlformats.org/presentationml/2006/ole">
            <mc:AlternateContent xmlns:mc="http://schemas.openxmlformats.org/markup-compatibility/2006">
              <mc:Choice xmlns:v="urn:schemas-microsoft-com:vml" Requires="v">
                <p:oleObj spid="_x0000_s6" name="" r:id="rId10" imgW="1193800" imgH="431800" progId="Equation.3">
                  <p:embed/>
                </p:oleObj>
              </mc:Choice>
              <mc:Fallback>
                <p:oleObj name="" r:id="rId10" imgW="1193800" imgH="431800" progId="Equation.3">
                  <p:embed/>
                  <p:pic>
                    <p:nvPicPr>
                      <p:cNvPr id="0" name="图片 3116"/>
                      <p:cNvPicPr/>
                      <p:nvPr/>
                    </p:nvPicPr>
                    <p:blipFill>
                      <a:blip r:embed="rId11"/>
                      <a:stretch>
                        <a:fillRect/>
                      </a:stretch>
                    </p:blipFill>
                    <p:spPr>
                      <a:xfrm>
                        <a:off x="2618740" y="2034858"/>
                        <a:ext cx="2058670" cy="739775"/>
                      </a:xfrm>
                      <a:prstGeom prst="rect">
                        <a:avLst/>
                      </a:prstGeom>
                      <a:solidFill>
                        <a:srgbClr val="66FFFF"/>
                      </a:solidFill>
                      <a:ln w="38100">
                        <a:noFill/>
                        <a:miter/>
                      </a:ln>
                    </p:spPr>
                  </p:pic>
                </p:oleObj>
              </mc:Fallback>
            </mc:AlternateContent>
          </a:graphicData>
        </a:graphic>
      </p:graphicFrame>
      <p:graphicFrame>
        <p:nvGraphicFramePr>
          <p:cNvPr id="7" name="对象 6"/>
          <p:cNvGraphicFramePr/>
          <p:nvPr/>
        </p:nvGraphicFramePr>
        <p:xfrm>
          <a:off x="2882265" y="4319588"/>
          <a:ext cx="1828800" cy="728662"/>
        </p:xfrm>
        <a:graphic>
          <a:graphicData uri="http://schemas.openxmlformats.org/presentationml/2006/ole">
            <mc:AlternateContent xmlns:mc="http://schemas.openxmlformats.org/markup-compatibility/2006">
              <mc:Choice xmlns:v="urn:schemas-microsoft-com:vml" Requires="v">
                <p:oleObj spid="_x0000_s8" name="" r:id="rId12" imgW="1078865" imgH="431800" progId="Equation.3">
                  <p:embed/>
                </p:oleObj>
              </mc:Choice>
              <mc:Fallback>
                <p:oleObj name="" r:id="rId12" imgW="1078865" imgH="431800" progId="Equation.3">
                  <p:embed/>
                  <p:pic>
                    <p:nvPicPr>
                      <p:cNvPr id="0" name="图片 3118"/>
                      <p:cNvPicPr/>
                      <p:nvPr/>
                    </p:nvPicPr>
                    <p:blipFill>
                      <a:blip r:embed="rId13"/>
                      <a:stretch>
                        <a:fillRect/>
                      </a:stretch>
                    </p:blipFill>
                    <p:spPr>
                      <a:xfrm>
                        <a:off x="2882265" y="4319588"/>
                        <a:ext cx="1828800" cy="728662"/>
                      </a:xfrm>
                      <a:prstGeom prst="rect">
                        <a:avLst/>
                      </a:prstGeom>
                      <a:solidFill>
                        <a:srgbClr val="66FFFF"/>
                      </a:solidFill>
                      <a:ln w="38100">
                        <a:noFill/>
                        <a:miter/>
                      </a:ln>
                    </p:spPr>
                  </p:pic>
                </p:oleObj>
              </mc:Fallback>
            </mc:AlternateContent>
          </a:graphicData>
        </a:graphic>
      </p:graphicFrame>
      <p:sp>
        <p:nvSpPr>
          <p:cNvPr id="86027" name="线形标注 2 86026"/>
          <p:cNvSpPr/>
          <p:nvPr/>
        </p:nvSpPr>
        <p:spPr>
          <a:xfrm>
            <a:off x="3276600" y="2947988"/>
            <a:ext cx="1400175" cy="709612"/>
          </a:xfrm>
          <a:prstGeom prst="borderCallout2">
            <a:avLst>
              <a:gd name="adj1" fmla="val 16106"/>
              <a:gd name="adj2" fmla="val -5444"/>
              <a:gd name="adj3" fmla="val 16106"/>
              <a:gd name="adj4" fmla="val -20296"/>
              <a:gd name="adj5" fmla="val -39148"/>
              <a:gd name="adj6" fmla="val -35602"/>
            </a:avLst>
          </a:prstGeom>
          <a:solidFill>
            <a:srgbClr val="FFFFCC"/>
          </a:solidFill>
          <a:ln w="19050" cap="flat" cmpd="sng">
            <a:solidFill>
              <a:srgbClr val="FF3300"/>
            </a:solidFill>
            <a:prstDash val="solid"/>
            <a:miter/>
            <a:headEnd type="none" w="med" len="med"/>
            <a:tailEnd type="none" w="med" len="med"/>
          </a:ln>
        </p:spPr>
        <p:txBody>
          <a:bodyPr/>
          <a:p>
            <a:pPr eaLnBrk="0" hangingPunct="0"/>
            <a:r>
              <a:rPr lang="en-US" altLang="zh-CN">
                <a:solidFill>
                  <a:srgbClr val="000000"/>
                </a:solidFill>
                <a:latin typeface="Times New Roman" panose="02020603050405020304" pitchFamily="18" charset="0"/>
              </a:rPr>
              <a:t>b-e</a:t>
            </a:r>
            <a:r>
              <a:rPr lang="zh-CN" altLang="en-US">
                <a:solidFill>
                  <a:srgbClr val="000000"/>
                </a:solidFill>
                <a:latin typeface="Times New Roman" panose="02020603050405020304" pitchFamily="18" charset="0"/>
              </a:rPr>
              <a:t>间</a:t>
            </a:r>
            <a:r>
              <a:rPr lang="zh-CN" altLang="en-US" dirty="0">
                <a:solidFill>
                  <a:srgbClr val="000000"/>
                </a:solidFill>
                <a:latin typeface="Times New Roman" panose="02020603050405020304" pitchFamily="18" charset="0"/>
              </a:rPr>
              <a:t>的</a:t>
            </a:r>
            <a:endParaRPr lang="zh-CN" altLang="en-US" dirty="0">
              <a:solidFill>
                <a:srgbClr val="000000"/>
              </a:solidFill>
              <a:latin typeface="Times New Roman" panose="02020603050405020304" pitchFamily="18" charset="0"/>
            </a:endParaRPr>
          </a:p>
          <a:p>
            <a:pPr eaLnBrk="0" hangingPunct="0"/>
            <a:r>
              <a:rPr lang="zh-CN" altLang="en-US" dirty="0">
                <a:solidFill>
                  <a:srgbClr val="000000"/>
                </a:solidFill>
                <a:latin typeface="Times New Roman" panose="02020603050405020304" pitchFamily="18" charset="0"/>
              </a:rPr>
              <a:t>动态电阻</a:t>
            </a:r>
            <a:endParaRPr lang="zh-CN" altLang="en-US" dirty="0">
              <a:solidFill>
                <a:srgbClr val="000000"/>
              </a:solidFill>
              <a:latin typeface="Times New Roman" panose="02020603050405020304" pitchFamily="18" charset="0"/>
            </a:endParaRPr>
          </a:p>
        </p:txBody>
      </p:sp>
      <p:sp>
        <p:nvSpPr>
          <p:cNvPr id="86029" name="线形标注 2 86028"/>
          <p:cNvSpPr/>
          <p:nvPr/>
        </p:nvSpPr>
        <p:spPr>
          <a:xfrm>
            <a:off x="3191510" y="5233988"/>
            <a:ext cx="1981200" cy="381000"/>
          </a:xfrm>
          <a:prstGeom prst="borderCallout2">
            <a:avLst>
              <a:gd name="adj1" fmla="val 30000"/>
              <a:gd name="adj2" fmla="val -3847"/>
              <a:gd name="adj3" fmla="val 30000"/>
              <a:gd name="adj4" fmla="val -5690"/>
              <a:gd name="adj5" fmla="val -83333"/>
              <a:gd name="adj6" fmla="val -7694"/>
            </a:avLst>
          </a:prstGeom>
          <a:solidFill>
            <a:srgbClr val="FFFFCC"/>
          </a:solidFill>
          <a:ln w="19050" cap="flat" cmpd="sng">
            <a:solidFill>
              <a:srgbClr val="FF3300"/>
            </a:solidFill>
            <a:prstDash val="solid"/>
            <a:miter/>
            <a:headEnd type="none" w="med" len="med"/>
            <a:tailEnd type="none" w="med" len="med"/>
          </a:ln>
        </p:spPr>
        <p:txBody>
          <a:bodyPr/>
          <a:p>
            <a:pPr eaLnBrk="0" hangingPunct="0"/>
            <a:r>
              <a:rPr lang="zh-CN" altLang="en-US" dirty="0">
                <a:latin typeface="Times New Roman" panose="02020603050405020304" pitchFamily="18" charset="0"/>
              </a:rPr>
              <a:t>电流放大系数</a:t>
            </a:r>
            <a:endParaRPr lang="zh-CN" altLang="en-US" dirty="0">
              <a:latin typeface="Times New Roman" panose="02020603050405020304" pitchFamily="18" charset="0"/>
            </a:endParaRPr>
          </a:p>
        </p:txBody>
      </p:sp>
      <p:graphicFrame>
        <p:nvGraphicFramePr>
          <p:cNvPr id="9" name="对象 8"/>
          <p:cNvGraphicFramePr/>
          <p:nvPr/>
        </p:nvGraphicFramePr>
        <p:xfrm>
          <a:off x="6980079" y="4700588"/>
          <a:ext cx="2018665" cy="742950"/>
        </p:xfrm>
        <a:graphic>
          <a:graphicData uri="http://schemas.openxmlformats.org/presentationml/2006/ole">
            <mc:AlternateContent xmlns:mc="http://schemas.openxmlformats.org/markup-compatibility/2006">
              <mc:Choice xmlns:v="urn:schemas-microsoft-com:vml" Requires="v">
                <p:oleObj spid="_x0000_s10" name="" r:id="rId14" imgW="1168400" imgH="431800" progId="Equation.3">
                  <p:embed/>
                </p:oleObj>
              </mc:Choice>
              <mc:Fallback>
                <p:oleObj name="" r:id="rId14" imgW="1168400" imgH="431800" progId="Equation.3">
                  <p:embed/>
                  <p:pic>
                    <p:nvPicPr>
                      <p:cNvPr id="0" name="图片 3117"/>
                      <p:cNvPicPr/>
                      <p:nvPr/>
                    </p:nvPicPr>
                    <p:blipFill>
                      <a:blip r:embed="rId15"/>
                      <a:stretch>
                        <a:fillRect/>
                      </a:stretch>
                    </p:blipFill>
                    <p:spPr>
                      <a:xfrm>
                        <a:off x="6980079" y="4700588"/>
                        <a:ext cx="2018665" cy="742950"/>
                      </a:xfrm>
                      <a:prstGeom prst="rect">
                        <a:avLst/>
                      </a:prstGeom>
                      <a:solidFill>
                        <a:srgbClr val="66FFFF"/>
                      </a:solidFill>
                      <a:ln w="38100">
                        <a:noFill/>
                        <a:miter/>
                      </a:ln>
                    </p:spPr>
                  </p:pic>
                </p:oleObj>
              </mc:Fallback>
            </mc:AlternateContent>
          </a:graphicData>
        </a:graphic>
      </p:graphicFrame>
      <p:sp>
        <p:nvSpPr>
          <p:cNvPr id="86030" name="线形标注 2 86029"/>
          <p:cNvSpPr/>
          <p:nvPr/>
        </p:nvSpPr>
        <p:spPr>
          <a:xfrm>
            <a:off x="7419975" y="5615305"/>
            <a:ext cx="1630045" cy="381000"/>
          </a:xfrm>
          <a:prstGeom prst="borderCallout2">
            <a:avLst>
              <a:gd name="adj1" fmla="val 30000"/>
              <a:gd name="adj2" fmla="val -4421"/>
              <a:gd name="adj3" fmla="val 30000"/>
              <a:gd name="adj4" fmla="val -9759"/>
              <a:gd name="adj5" fmla="val -93750"/>
              <a:gd name="adj6" fmla="val -15380"/>
            </a:avLst>
          </a:prstGeom>
          <a:solidFill>
            <a:srgbClr val="FFFFCC"/>
          </a:solidFill>
          <a:ln w="19050" cap="flat" cmpd="sng">
            <a:solidFill>
              <a:srgbClr val="FF3300"/>
            </a:solidFill>
            <a:prstDash val="solid"/>
            <a:miter/>
            <a:headEnd type="none" w="med" len="med"/>
            <a:tailEnd type="none" w="med" len="med"/>
          </a:ln>
        </p:spPr>
        <p:txBody>
          <a:bodyPr/>
          <a:p>
            <a:pPr eaLnBrk="0" hangingPunct="0"/>
            <a:r>
              <a:rPr lang="en-US" altLang="zh-CN">
                <a:latin typeface="Times New Roman" panose="02020603050405020304" pitchFamily="18" charset="0"/>
              </a:rPr>
              <a:t>c-e</a:t>
            </a:r>
            <a:r>
              <a:rPr lang="zh-CN" altLang="en-US" dirty="0">
                <a:latin typeface="Times New Roman" panose="02020603050405020304" pitchFamily="18" charset="0"/>
              </a:rPr>
              <a:t>间的电导</a:t>
            </a:r>
            <a:endParaRPr lang="zh-CN" altLang="en-US" dirty="0">
              <a:latin typeface="Times New Roman" panose="02020603050405020304" pitchFamily="18" charset="0"/>
            </a:endParaRPr>
          </a:p>
        </p:txBody>
      </p:sp>
      <p:sp>
        <p:nvSpPr>
          <p:cNvPr id="13" name="文本框 12"/>
          <p:cNvSpPr txBox="1"/>
          <p:nvPr/>
        </p:nvSpPr>
        <p:spPr>
          <a:xfrm>
            <a:off x="6732270" y="1700530"/>
            <a:ext cx="1266825" cy="213995"/>
          </a:xfrm>
          <a:prstGeom prst="rect">
            <a:avLst/>
          </a:prstGeom>
          <a:noFill/>
          <a:extLst>
            <a:ext uri="{909E8E84-426E-40DD-AFC4-6F175D3DCCD1}">
              <a14:hiddenFill xmlns:a14="http://schemas.microsoft.com/office/drawing/2010/main">
                <a:solidFill>
                  <a:schemeClr val="bg1"/>
                </a:solidFill>
              </a14:hiddenFill>
            </a:ext>
          </a:extLst>
        </p:spPr>
        <p:txBody>
          <a:bodyPr wrap="square" rtlCol="0" anchor="t">
            <a:spAutoFit/>
          </a:bodyPr>
          <a:p>
            <a:pPr marL="0" indent="0" algn="l">
              <a:lnSpc>
                <a:spcPct val="50000"/>
              </a:lnSpc>
              <a:spcBef>
                <a:spcPts val="0"/>
              </a:spcBef>
              <a:spcAft>
                <a:spcPts val="0"/>
              </a:spcAft>
              <a:buNone/>
            </a:pPr>
            <a:r>
              <a:rPr lang="en-US" altLang="zh-CN" sz="1600" i="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u</a:t>
            </a:r>
            <a:r>
              <a:rPr lang="en-US" altLang="zh-CN" sz="1600" baseline="-25000"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CE</a:t>
            </a:r>
            <a:r>
              <a:rPr lang="en-US" altLang="zh-CN" sz="1600">
                <a:solidFill>
                  <a:srgbClr val="FF0000"/>
                </a:solidFill>
                <a:latin typeface="Times New Roman" panose="02020603050405020304" pitchFamily="18" charset="0"/>
                <a:cs typeface="Times New Roman" panose="02020603050405020304" pitchFamily="18" charset="0"/>
                <a:sym typeface="+mn-ea"/>
              </a:rPr>
              <a:t>≥1V</a:t>
            </a:r>
            <a:endParaRPr lang="en-US" altLang="zh-CN" sz="1600" b="1" baseline="-25000" dirty="0" err="1"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11" name="任意多边形 10"/>
          <p:cNvSpPr/>
          <p:nvPr/>
        </p:nvSpPr>
        <p:spPr>
          <a:xfrm>
            <a:off x="5978525" y="1607820"/>
            <a:ext cx="629920" cy="1722120"/>
          </a:xfrm>
          <a:custGeom>
            <a:avLst/>
            <a:gdLst>
              <a:gd name="connisteX0" fmla="*/ 0 w 629920"/>
              <a:gd name="connsiteY0" fmla="*/ 1722120 h 1722120"/>
              <a:gd name="connisteX1" fmla="*/ 208280 w 629920"/>
              <a:gd name="connsiteY1" fmla="*/ 1584960 h 1722120"/>
              <a:gd name="connisteX2" fmla="*/ 350520 w 629920"/>
              <a:gd name="connsiteY2" fmla="*/ 1417320 h 1722120"/>
              <a:gd name="connisteX3" fmla="*/ 441960 w 629920"/>
              <a:gd name="connsiteY3" fmla="*/ 1214120 h 1722120"/>
              <a:gd name="connisteX4" fmla="*/ 533400 w 629920"/>
              <a:gd name="connsiteY4" fmla="*/ 894080 h 1722120"/>
              <a:gd name="connisteX5" fmla="*/ 594360 w 629920"/>
              <a:gd name="connsiteY5" fmla="*/ 518160 h 1722120"/>
              <a:gd name="connisteX6" fmla="*/ 619760 w 629920"/>
              <a:gd name="connsiteY6" fmla="*/ 269240 h 1722120"/>
              <a:gd name="connisteX7" fmla="*/ 629920 w 629920"/>
              <a:gd name="connsiteY7" fmla="*/ 0 h 172212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629920" h="1722120">
                <a:moveTo>
                  <a:pt x="0" y="1722120"/>
                </a:moveTo>
                <a:cubicBezTo>
                  <a:pt x="38735" y="1697990"/>
                  <a:pt x="138430" y="1645920"/>
                  <a:pt x="208280" y="1584960"/>
                </a:cubicBezTo>
                <a:cubicBezTo>
                  <a:pt x="278130" y="1524000"/>
                  <a:pt x="303530" y="1491615"/>
                  <a:pt x="350520" y="1417320"/>
                </a:cubicBezTo>
                <a:cubicBezTo>
                  <a:pt x="397510" y="1343025"/>
                  <a:pt x="405130" y="1318895"/>
                  <a:pt x="441960" y="1214120"/>
                </a:cubicBezTo>
                <a:cubicBezTo>
                  <a:pt x="478790" y="1109345"/>
                  <a:pt x="502920" y="1033145"/>
                  <a:pt x="533400" y="894080"/>
                </a:cubicBezTo>
                <a:cubicBezTo>
                  <a:pt x="563880" y="755015"/>
                  <a:pt x="577215" y="643255"/>
                  <a:pt x="594360" y="518160"/>
                </a:cubicBezTo>
                <a:cubicBezTo>
                  <a:pt x="611505" y="393065"/>
                  <a:pt x="612775" y="372745"/>
                  <a:pt x="619760" y="269240"/>
                </a:cubicBezTo>
                <a:cubicBezTo>
                  <a:pt x="626745" y="165735"/>
                  <a:pt x="628650" y="48895"/>
                  <a:pt x="629920"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86020"/>
                                        </p:tgtEl>
                                        <p:attrNameLst>
                                          <p:attrName>style.visibility</p:attrName>
                                        </p:attrNameLst>
                                      </p:cBhvr>
                                      <p:to>
                                        <p:strVal val="visible"/>
                                      </p:to>
                                    </p:set>
                                    <p:animEffect transition="in" filter="box(out)">
                                      <p:cBhvr>
                                        <p:cTn id="7" dur="500"/>
                                        <p:tgtEl>
                                          <p:spTgt spid="860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6019"/>
                                        </p:tgtEl>
                                        <p:attrNameLst>
                                          <p:attrName>style.visibility</p:attrName>
                                        </p:attrNameLst>
                                      </p:cBhvr>
                                      <p:to>
                                        <p:strVal val="visible"/>
                                      </p:to>
                                    </p:set>
                                    <p:animEffect transition="in" filter="wipe(left)">
                                      <p:cBhvr>
                                        <p:cTn id="12" dur="500"/>
                                        <p:tgtEl>
                                          <p:spTgt spid="860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6027"/>
                                        </p:tgtEl>
                                        <p:attrNameLst>
                                          <p:attrName>style.visibility</p:attrName>
                                        </p:attrNameLst>
                                      </p:cBhvr>
                                      <p:to>
                                        <p:strVal val="visible"/>
                                      </p:to>
                                    </p:set>
                                    <p:animEffect transition="in" filter="blinds(horizontal)">
                                      <p:cBhvr>
                                        <p:cTn id="17" dur="500"/>
                                        <p:tgtEl>
                                          <p:spTgt spid="8602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ox(ou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86022"/>
                                        </p:tgtEl>
                                        <p:attrNameLst>
                                          <p:attrName>style.visibility</p:attrName>
                                        </p:attrNameLst>
                                      </p:cBhvr>
                                      <p:to>
                                        <p:strVal val="visible"/>
                                      </p:to>
                                    </p:set>
                                    <p:animEffect transition="in" filter="box(out)">
                                      <p:cBhvr>
                                        <p:cTn id="27" dur="500"/>
                                        <p:tgtEl>
                                          <p:spTgt spid="86022"/>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86021"/>
                                        </p:tgtEl>
                                        <p:attrNameLst>
                                          <p:attrName>style.visibility</p:attrName>
                                        </p:attrNameLst>
                                      </p:cBhvr>
                                      <p:to>
                                        <p:strVal val="visible"/>
                                      </p:to>
                                    </p:set>
                                    <p:animEffect transition="in" filter="box(out)">
                                      <p:cBhvr>
                                        <p:cTn id="32" dur="500"/>
                                        <p:tgtEl>
                                          <p:spTgt spid="8602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6028"/>
                                        </p:tgtEl>
                                        <p:attrNameLst>
                                          <p:attrName>style.visibility</p:attrName>
                                        </p:attrNameLst>
                                      </p:cBhvr>
                                      <p:to>
                                        <p:strVal val="visible"/>
                                      </p:to>
                                    </p:set>
                                    <p:animEffect transition="in" filter="blinds(horizontal)">
                                      <p:cBhvr>
                                        <p:cTn id="37" dur="500"/>
                                        <p:tgtEl>
                                          <p:spTgt spid="860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par>
                          <p:cTn id="43" fill="hold">
                            <p:stCondLst>
                              <p:cond delay="500"/>
                            </p:stCondLst>
                            <p:childTnLst>
                              <p:par>
                                <p:cTn id="44" presetID="3" presetClass="entr" presetSubtype="10"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blinds(horizontal)">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4" presetClass="entr" presetSubtype="32" fill="hold" nodeType="clickEffect">
                                  <p:stCondLst>
                                    <p:cond delay="0"/>
                                  </p:stCondLst>
                                  <p:childTnLst>
                                    <p:set>
                                      <p:cBhvr>
                                        <p:cTn id="50" dur="1" fill="hold">
                                          <p:stCondLst>
                                            <p:cond delay="0"/>
                                          </p:stCondLst>
                                        </p:cTn>
                                        <p:tgtEl>
                                          <p:spTgt spid="86024"/>
                                        </p:tgtEl>
                                        <p:attrNameLst>
                                          <p:attrName>style.visibility</p:attrName>
                                        </p:attrNameLst>
                                      </p:cBhvr>
                                      <p:to>
                                        <p:strVal val="visible"/>
                                      </p:to>
                                    </p:set>
                                    <p:animEffect transition="in" filter="box(out)">
                                      <p:cBhvr>
                                        <p:cTn id="51" dur="500"/>
                                        <p:tgtEl>
                                          <p:spTgt spid="86024"/>
                                        </p:tgtEl>
                                      </p:cBhvr>
                                    </p:animEffect>
                                  </p:childTnLst>
                                </p:cTn>
                              </p:par>
                            </p:childTnLst>
                          </p:cTn>
                        </p:par>
                      </p:childTnLst>
                    </p:cTn>
                  </p:par>
                  <p:par>
                    <p:cTn id="52" fill="hold">
                      <p:stCondLst>
                        <p:cond delay="indefinite"/>
                      </p:stCondLst>
                      <p:childTnLst>
                        <p:par>
                          <p:cTn id="53" fill="hold">
                            <p:stCondLst>
                              <p:cond delay="0"/>
                            </p:stCondLst>
                            <p:childTnLst>
                              <p:par>
                                <p:cTn id="54" presetID="4" presetClass="entr" presetSubtype="32" fill="hold" nodeType="clickEffect">
                                  <p:stCondLst>
                                    <p:cond delay="0"/>
                                  </p:stCondLst>
                                  <p:childTnLst>
                                    <p:set>
                                      <p:cBhvr>
                                        <p:cTn id="55" dur="1" fill="hold">
                                          <p:stCondLst>
                                            <p:cond delay="0"/>
                                          </p:stCondLst>
                                        </p:cTn>
                                        <p:tgtEl>
                                          <p:spTgt spid="86023"/>
                                        </p:tgtEl>
                                        <p:attrNameLst>
                                          <p:attrName>style.visibility</p:attrName>
                                        </p:attrNameLst>
                                      </p:cBhvr>
                                      <p:to>
                                        <p:strVal val="visible"/>
                                      </p:to>
                                    </p:set>
                                    <p:animEffect transition="in" filter="box(out)">
                                      <p:cBhvr>
                                        <p:cTn id="56" dur="500"/>
                                        <p:tgtEl>
                                          <p:spTgt spid="8602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86029"/>
                                        </p:tgtEl>
                                        <p:attrNameLst>
                                          <p:attrName>style.visibility</p:attrName>
                                        </p:attrNameLst>
                                      </p:cBhvr>
                                      <p:to>
                                        <p:strVal val="visible"/>
                                      </p:to>
                                    </p:set>
                                    <p:animEffect transition="in" filter="blinds(horizontal)">
                                      <p:cBhvr>
                                        <p:cTn id="61" dur="500"/>
                                        <p:tgtEl>
                                          <p:spTgt spid="86029"/>
                                        </p:tgtEl>
                                      </p:cBhvr>
                                    </p:animEffect>
                                  </p:childTnLst>
                                </p:cTn>
                              </p:par>
                            </p:childTnLst>
                          </p:cTn>
                        </p:par>
                      </p:childTnLst>
                    </p:cTn>
                  </p:par>
                  <p:par>
                    <p:cTn id="62" fill="hold">
                      <p:stCondLst>
                        <p:cond delay="indefinite"/>
                      </p:stCondLst>
                      <p:childTnLst>
                        <p:par>
                          <p:cTn id="63" fill="hold">
                            <p:stCondLst>
                              <p:cond delay="0"/>
                            </p:stCondLst>
                            <p:childTnLst>
                              <p:par>
                                <p:cTn id="64" presetID="4" presetClass="entr" presetSubtype="32" fill="hold"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box(out)">
                                      <p:cBhvr>
                                        <p:cTn id="66" dur="500"/>
                                        <p:tgtEl>
                                          <p:spTgt spid="7"/>
                                        </p:tgtEl>
                                      </p:cBhvr>
                                    </p:animEffect>
                                  </p:childTnLst>
                                </p:cTn>
                              </p:par>
                            </p:childTnLst>
                          </p:cTn>
                        </p:par>
                      </p:childTnLst>
                    </p:cTn>
                  </p:par>
                  <p:par>
                    <p:cTn id="67" fill="hold">
                      <p:stCondLst>
                        <p:cond delay="indefinite"/>
                      </p:stCondLst>
                      <p:childTnLst>
                        <p:par>
                          <p:cTn id="68" fill="hold">
                            <p:stCondLst>
                              <p:cond delay="0"/>
                            </p:stCondLst>
                            <p:childTnLst>
                              <p:par>
                                <p:cTn id="69" presetID="4" presetClass="entr" presetSubtype="32" fill="hold" nodeType="clickEffect">
                                  <p:stCondLst>
                                    <p:cond delay="0"/>
                                  </p:stCondLst>
                                  <p:childTnLst>
                                    <p:set>
                                      <p:cBhvr>
                                        <p:cTn id="70" dur="1" fill="hold">
                                          <p:stCondLst>
                                            <p:cond delay="0"/>
                                          </p:stCondLst>
                                        </p:cTn>
                                        <p:tgtEl>
                                          <p:spTgt spid="86026"/>
                                        </p:tgtEl>
                                        <p:attrNameLst>
                                          <p:attrName>style.visibility</p:attrName>
                                        </p:attrNameLst>
                                      </p:cBhvr>
                                      <p:to>
                                        <p:strVal val="visible"/>
                                      </p:to>
                                    </p:set>
                                    <p:animEffect transition="in" filter="box(out)">
                                      <p:cBhvr>
                                        <p:cTn id="71" dur="500"/>
                                        <p:tgtEl>
                                          <p:spTgt spid="86026"/>
                                        </p:tgtEl>
                                      </p:cBhvr>
                                    </p:animEffect>
                                  </p:childTnLst>
                                </p:cTn>
                              </p:par>
                            </p:childTnLst>
                          </p:cTn>
                        </p:par>
                      </p:childTnLst>
                    </p:cTn>
                  </p:par>
                  <p:par>
                    <p:cTn id="72" fill="hold">
                      <p:stCondLst>
                        <p:cond delay="indefinite"/>
                      </p:stCondLst>
                      <p:childTnLst>
                        <p:par>
                          <p:cTn id="73" fill="hold">
                            <p:stCondLst>
                              <p:cond delay="0"/>
                            </p:stCondLst>
                            <p:childTnLst>
                              <p:par>
                                <p:cTn id="74" presetID="4" presetClass="entr" presetSubtype="32" fill="hold" nodeType="clickEffect">
                                  <p:stCondLst>
                                    <p:cond delay="0"/>
                                  </p:stCondLst>
                                  <p:childTnLst>
                                    <p:set>
                                      <p:cBhvr>
                                        <p:cTn id="75" dur="1" fill="hold">
                                          <p:stCondLst>
                                            <p:cond delay="0"/>
                                          </p:stCondLst>
                                        </p:cTn>
                                        <p:tgtEl>
                                          <p:spTgt spid="86025"/>
                                        </p:tgtEl>
                                        <p:attrNameLst>
                                          <p:attrName>style.visibility</p:attrName>
                                        </p:attrNameLst>
                                      </p:cBhvr>
                                      <p:to>
                                        <p:strVal val="visible"/>
                                      </p:to>
                                    </p:set>
                                    <p:animEffect transition="in" filter="box(out)">
                                      <p:cBhvr>
                                        <p:cTn id="76" dur="500"/>
                                        <p:tgtEl>
                                          <p:spTgt spid="86025"/>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86030"/>
                                        </p:tgtEl>
                                        <p:attrNameLst>
                                          <p:attrName>style.visibility</p:attrName>
                                        </p:attrNameLst>
                                      </p:cBhvr>
                                      <p:to>
                                        <p:strVal val="visible"/>
                                      </p:to>
                                    </p:set>
                                    <p:animEffect transition="in" filter="blinds(horizontal)">
                                      <p:cBhvr>
                                        <p:cTn id="81" dur="500"/>
                                        <p:tgtEl>
                                          <p:spTgt spid="86030"/>
                                        </p:tgtEl>
                                      </p:cBhvr>
                                    </p:animEffect>
                                  </p:childTnLst>
                                </p:cTn>
                              </p:par>
                            </p:childTnLst>
                          </p:cTn>
                        </p:par>
                      </p:childTnLst>
                    </p:cTn>
                  </p:par>
                  <p:par>
                    <p:cTn id="82" fill="hold">
                      <p:stCondLst>
                        <p:cond delay="indefinite"/>
                      </p:stCondLst>
                      <p:childTnLst>
                        <p:par>
                          <p:cTn id="83" fill="hold">
                            <p:stCondLst>
                              <p:cond delay="0"/>
                            </p:stCondLst>
                            <p:childTnLst>
                              <p:par>
                                <p:cTn id="84" presetID="4" presetClass="entr" presetSubtype="32" fill="hold"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box(out)">
                                      <p:cBhvr>
                                        <p:cTn id="86" dur="500"/>
                                        <p:tgtEl>
                                          <p:spTgt spid="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86031">
                                            <p:txEl>
                                              <p:charRg st="0" end="32"/>
                                            </p:txEl>
                                          </p:spTgt>
                                        </p:tgtEl>
                                        <p:attrNameLst>
                                          <p:attrName>style.visibility</p:attrName>
                                        </p:attrNameLst>
                                      </p:cBhvr>
                                      <p:to>
                                        <p:strVal val="visible"/>
                                      </p:to>
                                    </p:set>
                                    <p:animEffect transition="in" filter="wipe(left)">
                                      <p:cBhvr>
                                        <p:cTn id="91" dur="500"/>
                                        <p:tgtEl>
                                          <p:spTgt spid="86031">
                                            <p:txEl>
                                              <p:charRg st="0" end="3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7" grpId="0" animBg="1"/>
      <p:bldP spid="86028" grpId="0" animBg="1"/>
      <p:bldP spid="86029" grpId="0" bldLvl="0" animBg="1"/>
      <p:bldP spid="86030" grpId="0" bldLvl="0" animBg="1"/>
      <p:bldP spid="86031" grpId="0" build="p"/>
      <p:bldP spid="13" grpId="0"/>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标题 87041"/>
          <p:cNvSpPr>
            <a:spLocks noGrp="1"/>
          </p:cNvSpPr>
          <p:nvPr>
            <p:ph type="title"/>
          </p:nvPr>
        </p:nvSpPr>
        <p:spPr>
          <a:xfrm>
            <a:off x="250825" y="3563620"/>
            <a:ext cx="8709025" cy="609600"/>
          </a:xfrm>
          <a:solidFill>
            <a:srgbClr val="FFFF00"/>
          </a:solidFill>
        </p:spPr>
        <p:txBody>
          <a:bodyPr anchor="ctr" anchorCtr="0"/>
          <a:p>
            <a:pPr algn="l"/>
            <a:r>
              <a:rPr lang="zh-CN" altLang="zh-CN" sz="2800" b="1" dirty="0">
                <a:solidFill>
                  <a:schemeClr val="tx1"/>
                </a:solidFill>
                <a:latin typeface="Times New Roman" panose="02020603050405020304" pitchFamily="18" charset="0"/>
                <a:cs typeface="Times New Roman" panose="02020603050405020304" pitchFamily="18" charset="0"/>
              </a:rPr>
              <a:t>简化的</a:t>
            </a:r>
            <a:r>
              <a:rPr lang="en-US" altLang="zh-CN" sz="2800" b="1" dirty="0">
                <a:solidFill>
                  <a:schemeClr val="tx1"/>
                </a:solidFill>
                <a:latin typeface="Times New Roman" panose="02020603050405020304" pitchFamily="18" charset="0"/>
                <a:cs typeface="Times New Roman" panose="02020603050405020304" pitchFamily="18" charset="0"/>
              </a:rPr>
              <a:t> </a:t>
            </a:r>
            <a:r>
              <a:rPr lang="en-US" altLang="zh-CN" sz="2800" b="1" i="1">
                <a:solidFill>
                  <a:schemeClr val="tx1"/>
                </a:solidFill>
                <a:latin typeface="Times New Roman" panose="02020603050405020304" pitchFamily="18" charset="0"/>
                <a:cs typeface="Times New Roman" panose="02020603050405020304" pitchFamily="18" charset="0"/>
              </a:rPr>
              <a:t>h </a:t>
            </a:r>
            <a:r>
              <a:rPr lang="zh-CN" altLang="zh-CN" sz="2800" b="1" dirty="0">
                <a:solidFill>
                  <a:schemeClr val="tx1"/>
                </a:solidFill>
                <a:latin typeface="Times New Roman" panose="02020603050405020304" pitchFamily="18" charset="0"/>
                <a:cs typeface="Times New Roman" panose="02020603050405020304" pitchFamily="18" charset="0"/>
              </a:rPr>
              <a:t>参数等效电路－</a:t>
            </a:r>
            <a:r>
              <a:rPr lang="zh-CN" altLang="zh-CN" sz="2800" b="1" dirty="0">
                <a:solidFill>
                  <a:srgbClr val="FF0000"/>
                </a:solidFill>
                <a:latin typeface="Times New Roman" panose="02020603050405020304" pitchFamily="18" charset="0"/>
                <a:cs typeface="Times New Roman" panose="02020603050405020304" pitchFamily="18" charset="0"/>
              </a:rPr>
              <a:t>微变等效</a:t>
            </a:r>
            <a:endParaRPr lang="zh-CN" altLang="zh-CN" sz="2800" b="1" dirty="0">
              <a:solidFill>
                <a:srgbClr val="FF0000"/>
              </a:solidFill>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pic>
        <p:nvPicPr>
          <p:cNvPr id="84999" name="图片 84998" descr="Dz020312"/>
          <p:cNvPicPr>
            <a:picLocks noChangeAspect="1"/>
          </p:cNvPicPr>
          <p:nvPr>
            <p:custDataLst>
              <p:tags r:id="rId1"/>
            </p:custDataLst>
          </p:nvPr>
        </p:nvPicPr>
        <p:blipFill>
          <a:blip r:embed="rId2">
            <a:clrChange>
              <a:clrFrom>
                <a:srgbClr val="FFFFFF"/>
              </a:clrFrom>
              <a:clrTo>
                <a:srgbClr val="FFFFFF">
                  <a:alpha val="0"/>
                </a:srgbClr>
              </a:clrTo>
            </a:clrChange>
            <a:lum contrast="24000"/>
          </a:blip>
          <a:srcRect l="14812" t="67703" r="15804" b="5997"/>
          <a:stretch>
            <a:fillRect/>
          </a:stretch>
        </p:blipFill>
        <p:spPr>
          <a:xfrm>
            <a:off x="1835785" y="692785"/>
            <a:ext cx="5551170" cy="2494280"/>
          </a:xfrm>
          <a:prstGeom prst="rect">
            <a:avLst/>
          </a:prstGeom>
          <a:solidFill>
            <a:srgbClr val="FFFFFF"/>
          </a:solidFill>
          <a:ln w="9525">
            <a:noFill/>
          </a:ln>
        </p:spPr>
      </p:pic>
      <p:graphicFrame>
        <p:nvGraphicFramePr>
          <p:cNvPr id="5" name="对象 4"/>
          <p:cNvGraphicFramePr/>
          <p:nvPr/>
        </p:nvGraphicFramePr>
        <p:xfrm>
          <a:off x="3419475" y="1411923"/>
          <a:ext cx="306070" cy="391795"/>
        </p:xfrm>
        <a:graphic>
          <a:graphicData uri="http://schemas.openxmlformats.org/presentationml/2006/ole">
            <mc:AlternateContent xmlns:mc="http://schemas.openxmlformats.org/markup-compatibility/2006">
              <mc:Choice xmlns:v="urn:schemas-microsoft-com:vml" Requires="v">
                <p:oleObj spid="_x0000_s6" name="" r:id="rId3" imgW="177165" imgH="228600" progId="Equation.3">
                  <p:embed/>
                </p:oleObj>
              </mc:Choice>
              <mc:Fallback>
                <p:oleObj name="" r:id="rId3" imgW="177165" imgH="228600" progId="Equation.3">
                  <p:embed/>
                  <p:pic>
                    <p:nvPicPr>
                      <p:cNvPr id="0" name="图片 3116"/>
                      <p:cNvPicPr/>
                      <p:nvPr/>
                    </p:nvPicPr>
                    <p:blipFill>
                      <a:blip r:embed="rId4"/>
                      <a:stretch>
                        <a:fillRect/>
                      </a:stretch>
                    </p:blipFill>
                    <p:spPr>
                      <a:xfrm>
                        <a:off x="3419475" y="1411923"/>
                        <a:ext cx="306070" cy="391795"/>
                      </a:xfrm>
                      <a:prstGeom prst="rect">
                        <a:avLst/>
                      </a:prstGeom>
                      <a:solidFill>
                        <a:srgbClr val="FFFF00"/>
                      </a:solidFill>
                      <a:ln w="38100">
                        <a:noFill/>
                        <a:miter/>
                      </a:ln>
                    </p:spPr>
                  </p:pic>
                </p:oleObj>
              </mc:Fallback>
            </mc:AlternateContent>
          </a:graphicData>
        </a:graphic>
      </p:graphicFrame>
      <p:graphicFrame>
        <p:nvGraphicFramePr>
          <p:cNvPr id="7" name="对象 6"/>
          <p:cNvGraphicFramePr/>
          <p:nvPr/>
        </p:nvGraphicFramePr>
        <p:xfrm>
          <a:off x="4410710" y="1340485"/>
          <a:ext cx="292735" cy="343535"/>
        </p:xfrm>
        <a:graphic>
          <a:graphicData uri="http://schemas.openxmlformats.org/presentationml/2006/ole">
            <mc:AlternateContent xmlns:mc="http://schemas.openxmlformats.org/markup-compatibility/2006">
              <mc:Choice xmlns:v="urn:schemas-microsoft-com:vml" Requires="v">
                <p:oleObj spid="_x0000_s8" name="" r:id="rId5" imgW="152400" imgH="203200" progId="Equation.3">
                  <p:embed/>
                </p:oleObj>
              </mc:Choice>
              <mc:Fallback>
                <p:oleObj name="" r:id="rId5" imgW="152400" imgH="203200" progId="Equation.3">
                  <p:embed/>
                  <p:pic>
                    <p:nvPicPr>
                      <p:cNvPr id="0" name="图片 3118"/>
                      <p:cNvPicPr/>
                      <p:nvPr/>
                    </p:nvPicPr>
                    <p:blipFill>
                      <a:blip r:embed="rId6"/>
                      <a:stretch>
                        <a:fillRect/>
                      </a:stretch>
                    </p:blipFill>
                    <p:spPr>
                      <a:xfrm>
                        <a:off x="4410710" y="1340485"/>
                        <a:ext cx="292735" cy="343535"/>
                      </a:xfrm>
                      <a:prstGeom prst="rect">
                        <a:avLst/>
                      </a:prstGeom>
                      <a:solidFill>
                        <a:srgbClr val="FFFF00"/>
                      </a:solidFill>
                      <a:ln w="38100">
                        <a:noFill/>
                        <a:miter/>
                      </a:ln>
                    </p:spPr>
                  </p:pic>
                </p:oleObj>
              </mc:Fallback>
            </mc:AlternateContent>
          </a:graphicData>
        </a:graphic>
      </p:graphicFrame>
      <p:sp>
        <p:nvSpPr>
          <p:cNvPr id="4" name="文本框 3"/>
          <p:cNvSpPr txBox="1"/>
          <p:nvPr/>
        </p:nvSpPr>
        <p:spPr>
          <a:xfrm>
            <a:off x="2915285" y="2484755"/>
            <a:ext cx="513080" cy="398780"/>
          </a:xfrm>
          <a:prstGeom prst="rect">
            <a:avLst/>
          </a:prstGeom>
          <a:solidFill>
            <a:srgbClr val="66FFFF"/>
          </a:solidFill>
        </p:spPr>
        <p:txBody>
          <a:bodyPr wrap="none" rtlCol="0">
            <a:spAutoFit/>
          </a:bodyPr>
          <a:p>
            <a:r>
              <a:rPr lang="en-US" altLang="zh-CN">
                <a:latin typeface="Times New Roman" panose="02020603050405020304" pitchFamily="18" charset="0"/>
                <a:cs typeface="Times New Roman" panose="02020603050405020304" pitchFamily="18" charset="0"/>
              </a:rPr>
              <a:t>≈ 0</a:t>
            </a:r>
            <a:endParaRPr lang="en-US" altLang="zh-CN">
              <a:latin typeface="Times New Roman" panose="02020603050405020304" pitchFamily="18" charset="0"/>
              <a:cs typeface="Times New Roman" panose="02020603050405020304" pitchFamily="18" charset="0"/>
            </a:endParaRPr>
          </a:p>
        </p:txBody>
      </p:sp>
      <p:sp>
        <p:nvSpPr>
          <p:cNvPr id="9" name="文本框 8"/>
          <p:cNvSpPr txBox="1"/>
          <p:nvPr/>
        </p:nvSpPr>
        <p:spPr>
          <a:xfrm>
            <a:off x="5815648" y="2276475"/>
            <a:ext cx="617855" cy="398780"/>
          </a:xfrm>
          <a:prstGeom prst="rect">
            <a:avLst/>
          </a:prstGeom>
          <a:solidFill>
            <a:srgbClr val="66FFFF"/>
          </a:solidFill>
        </p:spPr>
        <p:txBody>
          <a:bodyPr wrap="none" rtlCol="0">
            <a:spAutoFit/>
          </a:bodyPr>
          <a:p>
            <a:r>
              <a:rPr lang="en-US" altLang="zh-CN">
                <a:latin typeface="Times New Roman" panose="02020603050405020304" pitchFamily="18" charset="0"/>
                <a:cs typeface="Times New Roman" panose="02020603050405020304" pitchFamily="18" charset="0"/>
              </a:rPr>
              <a:t>→∞</a:t>
            </a:r>
            <a:endParaRPr lang="en-US" altLang="zh-CN">
              <a:latin typeface="Times New Roman" panose="02020603050405020304" pitchFamily="18" charset="0"/>
              <a:cs typeface="Times New Roman" panose="02020603050405020304" pitchFamily="18" charset="0"/>
            </a:endParaRPr>
          </a:p>
        </p:txBody>
      </p:sp>
      <p:grpSp>
        <p:nvGrpSpPr>
          <p:cNvPr id="2" name="组合 1"/>
          <p:cNvGrpSpPr/>
          <p:nvPr/>
        </p:nvGrpSpPr>
        <p:grpSpPr>
          <a:xfrm>
            <a:off x="2699385" y="4292600"/>
            <a:ext cx="3600450" cy="2048510"/>
            <a:chOff x="3912" y="6760"/>
            <a:chExt cx="5670" cy="3226"/>
          </a:xfrm>
        </p:grpSpPr>
        <p:pic>
          <p:nvPicPr>
            <p:cNvPr id="87043" name="图片 87042" descr="Dz020314"/>
            <p:cNvPicPr>
              <a:picLocks noChangeAspect="1"/>
            </p:cNvPicPr>
            <p:nvPr>
              <p:custDataLst>
                <p:tags r:id="rId7"/>
              </p:custDataLst>
            </p:nvPr>
          </p:nvPicPr>
          <p:blipFill>
            <a:blip r:embed="rId8"/>
            <a:srcRect b="-6210"/>
            <a:stretch>
              <a:fillRect/>
            </a:stretch>
          </p:blipFill>
          <p:spPr>
            <a:xfrm>
              <a:off x="4365" y="6873"/>
              <a:ext cx="4920" cy="2932"/>
            </a:xfrm>
            <a:prstGeom prst="rect">
              <a:avLst/>
            </a:prstGeom>
            <a:noFill/>
            <a:ln w="9525">
              <a:noFill/>
            </a:ln>
          </p:spPr>
        </p:pic>
        <p:sp>
          <p:nvSpPr>
            <p:cNvPr id="52" name="矩形 51"/>
            <p:cNvSpPr/>
            <p:nvPr>
              <p:custDataLst>
                <p:tags r:id="rId9"/>
              </p:custDataLst>
            </p:nvPr>
          </p:nvSpPr>
          <p:spPr>
            <a:xfrm>
              <a:off x="3912" y="6760"/>
              <a:ext cx="5670" cy="3227"/>
            </a:xfrm>
            <a:prstGeom prst="rect">
              <a:avLst/>
            </a:prstGeom>
            <a:noFill/>
            <a:ln w="28575">
              <a:solidFill>
                <a:srgbClr val="FF0000"/>
              </a:solidFill>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3" name="图片 12"/>
          <p:cNvPicPr>
            <a:picLocks noChangeAspect="1"/>
          </p:cNvPicPr>
          <p:nvPr/>
        </p:nvPicPr>
        <p:blipFill>
          <a:blip r:embed="rId10"/>
          <a:stretch>
            <a:fillRect/>
          </a:stretch>
        </p:blipFill>
        <p:spPr>
          <a:xfrm>
            <a:off x="7452360" y="4725035"/>
            <a:ext cx="977900" cy="1219200"/>
          </a:xfrm>
          <a:prstGeom prst="rect">
            <a:avLst/>
          </a:prstGeom>
        </p:spPr>
      </p:pic>
      <p:sp>
        <p:nvSpPr>
          <p:cNvPr id="14" name="文本框 13"/>
          <p:cNvSpPr txBox="1"/>
          <p:nvPr/>
        </p:nvSpPr>
        <p:spPr>
          <a:xfrm>
            <a:off x="7236460" y="5013325"/>
            <a:ext cx="231775" cy="398780"/>
          </a:xfrm>
          <a:prstGeom prst="rect">
            <a:avLst/>
          </a:prstGeom>
          <a:noFill/>
        </p:spPr>
        <p:txBody>
          <a:bodyPr wrap="square" rtlCol="0">
            <a:spAutoFit/>
          </a:bodyPr>
          <a:p>
            <a:r>
              <a:rPr lang="en-US" altLang="zh-CN">
                <a:solidFill>
                  <a:srgbClr val="FF0000"/>
                </a:solidFill>
                <a:latin typeface="Times New Roman" panose="02020603050405020304" pitchFamily="18" charset="0"/>
                <a:cs typeface="Times New Roman" panose="02020603050405020304" pitchFamily="18" charset="0"/>
              </a:rPr>
              <a:t>b</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15" name="文本框 14"/>
          <p:cNvSpPr txBox="1"/>
          <p:nvPr/>
        </p:nvSpPr>
        <p:spPr>
          <a:xfrm>
            <a:off x="8100060" y="4509135"/>
            <a:ext cx="231775" cy="398780"/>
          </a:xfrm>
          <a:prstGeom prst="rect">
            <a:avLst/>
          </a:prstGeom>
          <a:noFill/>
        </p:spPr>
        <p:txBody>
          <a:bodyPr wrap="square" rtlCol="0">
            <a:spAutoFit/>
          </a:bodyPr>
          <a:p>
            <a:r>
              <a:rPr lang="en-US" altLang="zh-CN">
                <a:solidFill>
                  <a:srgbClr val="FF0000"/>
                </a:solidFill>
                <a:latin typeface="Times New Roman" panose="02020603050405020304" pitchFamily="18" charset="0"/>
                <a:cs typeface="Times New Roman" panose="02020603050405020304" pitchFamily="18" charset="0"/>
              </a:rPr>
              <a:t>c</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8172450" y="5733415"/>
            <a:ext cx="231775" cy="398780"/>
          </a:xfrm>
          <a:prstGeom prst="rect">
            <a:avLst/>
          </a:prstGeom>
          <a:noFill/>
        </p:spPr>
        <p:txBody>
          <a:bodyPr wrap="square" rtlCol="0">
            <a:spAutoFit/>
          </a:bodyPr>
          <a:p>
            <a:r>
              <a:rPr lang="en-US" altLang="zh-CN">
                <a:solidFill>
                  <a:srgbClr val="FF0000"/>
                </a:solidFill>
                <a:latin typeface="Times New Roman" panose="02020603050405020304" pitchFamily="18" charset="0"/>
                <a:cs typeface="Times New Roman" panose="02020603050405020304" pitchFamily="18" charset="0"/>
              </a:rPr>
              <a:t>e</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17" name="文本框 16"/>
          <p:cNvSpPr txBox="1"/>
          <p:nvPr>
            <p:custDataLst>
              <p:tags r:id="rId11"/>
            </p:custDataLst>
          </p:nvPr>
        </p:nvSpPr>
        <p:spPr>
          <a:xfrm>
            <a:off x="2771140" y="4549775"/>
            <a:ext cx="231775" cy="398780"/>
          </a:xfrm>
          <a:prstGeom prst="rect">
            <a:avLst/>
          </a:prstGeom>
          <a:noFill/>
        </p:spPr>
        <p:txBody>
          <a:bodyPr wrap="square" rtlCol="0">
            <a:spAutoFit/>
          </a:bodyPr>
          <a:p>
            <a:r>
              <a:rPr lang="en-US" altLang="zh-CN">
                <a:solidFill>
                  <a:srgbClr val="FF0000"/>
                </a:solidFill>
                <a:latin typeface="Times New Roman" panose="02020603050405020304" pitchFamily="18" charset="0"/>
                <a:cs typeface="Times New Roman" panose="02020603050405020304" pitchFamily="18" charset="0"/>
              </a:rPr>
              <a:t>b</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18" name="文本框 17"/>
          <p:cNvSpPr txBox="1"/>
          <p:nvPr>
            <p:custDataLst>
              <p:tags r:id="rId12"/>
            </p:custDataLst>
          </p:nvPr>
        </p:nvSpPr>
        <p:spPr>
          <a:xfrm>
            <a:off x="6031230" y="4535805"/>
            <a:ext cx="231775" cy="398780"/>
          </a:xfrm>
          <a:prstGeom prst="rect">
            <a:avLst/>
          </a:prstGeom>
          <a:noFill/>
        </p:spPr>
        <p:txBody>
          <a:bodyPr wrap="square" rtlCol="0">
            <a:spAutoFit/>
          </a:bodyPr>
          <a:p>
            <a:r>
              <a:rPr lang="en-US" altLang="zh-CN">
                <a:solidFill>
                  <a:srgbClr val="FF0000"/>
                </a:solidFill>
                <a:latin typeface="Times New Roman" panose="02020603050405020304" pitchFamily="18" charset="0"/>
                <a:cs typeface="Times New Roman" panose="02020603050405020304" pitchFamily="18" charset="0"/>
              </a:rPr>
              <a:t>c</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19" name="文本框 18"/>
          <p:cNvSpPr txBox="1"/>
          <p:nvPr>
            <p:custDataLst>
              <p:tags r:id="rId13"/>
            </p:custDataLst>
          </p:nvPr>
        </p:nvSpPr>
        <p:spPr>
          <a:xfrm>
            <a:off x="4355465" y="6021705"/>
            <a:ext cx="231775" cy="398780"/>
          </a:xfrm>
          <a:prstGeom prst="rect">
            <a:avLst/>
          </a:prstGeom>
          <a:noFill/>
        </p:spPr>
        <p:txBody>
          <a:bodyPr wrap="square" rtlCol="0">
            <a:spAutoFit/>
          </a:bodyPr>
          <a:p>
            <a:r>
              <a:rPr lang="en-US" altLang="zh-CN">
                <a:solidFill>
                  <a:srgbClr val="FF0000"/>
                </a:solidFill>
                <a:latin typeface="Times New Roman" panose="02020603050405020304" pitchFamily="18" charset="0"/>
                <a:cs typeface="Times New Roman" panose="02020603050405020304" pitchFamily="18" charset="0"/>
              </a:rPr>
              <a:t>e</a:t>
            </a:r>
            <a:endParaRPr lang="en-US" altLang="zh-CN">
              <a:solidFill>
                <a:srgbClr val="FF0000"/>
              </a:solidFill>
              <a:latin typeface="Times New Roman" panose="02020603050405020304" pitchFamily="18" charset="0"/>
              <a:cs typeface="Times New Roman" panose="02020603050405020304" pitchFamily="18" charset="0"/>
            </a:endParaRPr>
          </a:p>
        </p:txBody>
      </p:sp>
      <p:pic>
        <p:nvPicPr>
          <p:cNvPr id="82948" name="图片 82947" descr="Dz020312"/>
          <p:cNvPicPr>
            <a:picLocks noChangeAspect="1"/>
          </p:cNvPicPr>
          <p:nvPr/>
        </p:nvPicPr>
        <p:blipFill>
          <a:blip r:embed="rId2">
            <a:clrChange>
              <a:clrFrom>
                <a:srgbClr val="FFFFFF"/>
              </a:clrFrom>
              <a:clrTo>
                <a:srgbClr val="FFFFFF">
                  <a:alpha val="0"/>
                </a:srgbClr>
              </a:clrTo>
            </a:clrChange>
          </a:blip>
          <a:srcRect l="19583" t="44037" r="29283" b="32111"/>
          <a:stretch>
            <a:fillRect/>
          </a:stretch>
        </p:blipFill>
        <p:spPr>
          <a:xfrm>
            <a:off x="0" y="4718685"/>
            <a:ext cx="2352040" cy="1303020"/>
          </a:xfrm>
          <a:prstGeom prst="rect">
            <a:avLst/>
          </a:prstGeom>
          <a:solidFill>
            <a:srgbClr val="FFFFFF"/>
          </a:solid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ou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ou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7042"/>
                                        </p:tgtEl>
                                        <p:attrNameLst>
                                          <p:attrName>style.visibility</p:attrName>
                                        </p:attrNameLst>
                                      </p:cBhvr>
                                      <p:to>
                                        <p:strVal val="visible"/>
                                      </p:to>
                                    </p:set>
                                    <p:animEffect transition="in" filter="blinds(horizontal)">
                                      <p:cBhvr>
                                        <p:cTn id="27" dur="500"/>
                                        <p:tgtEl>
                                          <p:spTgt spid="8704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500"/>
                                        <p:tgtEl>
                                          <p:spTgt spid="17"/>
                                        </p:tgtEl>
                                      </p:cBhvr>
                                    </p:animEffect>
                                  </p:childTnLst>
                                </p:cTn>
                              </p:par>
                            </p:childTnLst>
                          </p:cTn>
                        </p:par>
                        <p:par>
                          <p:cTn id="38" fill="hold">
                            <p:stCondLst>
                              <p:cond delay="500"/>
                            </p:stCondLst>
                            <p:childTnLst>
                              <p:par>
                                <p:cTn id="39" presetID="3" presetClass="entr" presetSubtype="10"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blinds(horizontal)">
                                      <p:cBhvr>
                                        <p:cTn id="41" dur="500"/>
                                        <p:tgtEl>
                                          <p:spTgt spid="19"/>
                                        </p:tgtEl>
                                      </p:cBhvr>
                                    </p:animEffect>
                                  </p:childTnLst>
                                </p:cTn>
                              </p:par>
                            </p:childTnLst>
                          </p:cTn>
                        </p:par>
                        <p:par>
                          <p:cTn id="42" fill="hold">
                            <p:stCondLst>
                              <p:cond delay="1000"/>
                            </p:stCondLst>
                            <p:childTnLst>
                              <p:par>
                                <p:cTn id="43" presetID="3" presetClass="entr" presetSubtype="1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blinds(horizontal)">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82948"/>
                                        </p:tgtEl>
                                        <p:attrNameLst>
                                          <p:attrName>style.visibility</p:attrName>
                                        </p:attrNameLst>
                                      </p:cBhvr>
                                      <p:to>
                                        <p:strVal val="visible"/>
                                      </p:to>
                                    </p:set>
                                    <p:animEffect transition="in" filter="blinds(horizontal)">
                                      <p:cBhvr>
                                        <p:cTn id="50" dur="500"/>
                                        <p:tgtEl>
                                          <p:spTgt spid="82948"/>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blinds(horizontal)">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blinds(horizontal)">
                                      <p:cBhvr>
                                        <p:cTn id="60" dur="500"/>
                                        <p:tgtEl>
                                          <p:spTgt spid="14"/>
                                        </p:tgtEl>
                                      </p:cBhvr>
                                    </p:animEffect>
                                  </p:childTnLst>
                                </p:cTn>
                              </p:par>
                            </p:childTnLst>
                          </p:cTn>
                        </p:par>
                        <p:par>
                          <p:cTn id="61" fill="hold">
                            <p:stCondLst>
                              <p:cond delay="500"/>
                            </p:stCondLst>
                            <p:childTnLst>
                              <p:par>
                                <p:cTn id="62" presetID="3" presetClass="entr" presetSubtype="10"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blinds(horizontal)">
                                      <p:cBhvr>
                                        <p:cTn id="64" dur="500"/>
                                        <p:tgtEl>
                                          <p:spTgt spid="16"/>
                                        </p:tgtEl>
                                      </p:cBhvr>
                                    </p:animEffect>
                                  </p:childTnLst>
                                </p:cTn>
                              </p:par>
                            </p:childTnLst>
                          </p:cTn>
                        </p:par>
                        <p:par>
                          <p:cTn id="65" fill="hold">
                            <p:stCondLst>
                              <p:cond delay="1000"/>
                            </p:stCondLst>
                            <p:childTnLst>
                              <p:par>
                                <p:cTn id="66" presetID="3" presetClass="entr" presetSubtype="10" fill="hold" grpId="0" nodeType="after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blinds(horizontal)">
                                      <p:cBhvr>
                                        <p:cTn id="6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9" grpId="0" bldLvl="0" animBg="1"/>
      <p:bldP spid="87042" grpId="0" bldLvl="0" animBg="1"/>
      <p:bldP spid="14" grpId="0"/>
      <p:bldP spid="16" grpId="0"/>
      <p:bldP spid="15" grpId="0"/>
      <p:bldP spid="17" grpId="0"/>
      <p:bldP spid="19"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标题 49153"/>
          <p:cNvSpPr>
            <a:spLocks noGrp="1"/>
          </p:cNvSpPr>
          <p:nvPr>
            <p:ph type="title"/>
          </p:nvPr>
        </p:nvSpPr>
        <p:spPr>
          <a:xfrm>
            <a:off x="323850" y="1052513"/>
            <a:ext cx="6337300" cy="533400"/>
          </a:xfrm>
        </p:spPr>
        <p:txBody>
          <a:bodyPr anchor="ctr" anchorCtr="0"/>
          <a:p>
            <a:pPr algn="l" eaLnBrk="0" hangingPunct="0">
              <a:buClrTx/>
              <a:buSzTx/>
              <a:buFontTx/>
            </a:pPr>
            <a:r>
              <a:rPr kumimoji="1" lang="zh-CN" altLang="en-US" sz="3200" dirty="0" smtClean="0">
                <a:solidFill>
                  <a:srgbClr val="FF0000"/>
                </a:solidFill>
                <a:latin typeface="黑体" panose="02010609060101010101" pitchFamily="49" charset="-122"/>
                <a:ea typeface="黑体" panose="02010609060101010101" pitchFamily="49" charset="-122"/>
                <a:cs typeface="+mn-cs"/>
              </a:rPr>
              <a:t>一、放大的概念</a:t>
            </a:r>
            <a:endParaRPr kumimoji="1" lang="zh-CN" altLang="en-US" sz="3200" dirty="0" smtClean="0">
              <a:solidFill>
                <a:srgbClr val="FF0000"/>
              </a:solidFill>
              <a:latin typeface="黑体" panose="02010609060101010101" pitchFamily="49" charset="-122"/>
              <a:ea typeface="黑体" panose="02010609060101010101" pitchFamily="49" charset="-122"/>
              <a:cs typeface="+mn-cs"/>
            </a:endParaRPr>
          </a:p>
        </p:txBody>
      </p:sp>
      <p:pic>
        <p:nvPicPr>
          <p:cNvPr id="49155" name="图片 49154" descr="Dz020101"/>
          <p:cNvPicPr>
            <a:picLocks noChangeAspect="1"/>
          </p:cNvPicPr>
          <p:nvPr>
            <p:custDataLst>
              <p:tags r:id="rId1"/>
            </p:custDataLst>
          </p:nvPr>
        </p:nvPicPr>
        <p:blipFill>
          <a:blip r:embed="rId2">
            <a:clrChange>
              <a:clrFrom>
                <a:srgbClr val="FFFFFF"/>
              </a:clrFrom>
              <a:clrTo>
                <a:srgbClr val="FFFFFF">
                  <a:alpha val="0"/>
                </a:srgbClr>
              </a:clrTo>
            </a:clrChange>
            <a:lum bright="12000" contrast="12000"/>
          </a:blip>
          <a:srcRect t="-4256"/>
          <a:stretch>
            <a:fillRect/>
          </a:stretch>
        </p:blipFill>
        <p:spPr>
          <a:xfrm>
            <a:off x="1066800" y="1752600"/>
            <a:ext cx="7010400" cy="1866900"/>
          </a:xfrm>
          <a:prstGeom prst="rect">
            <a:avLst/>
          </a:prstGeom>
          <a:solidFill>
            <a:srgbClr val="FFFFFF"/>
          </a:solidFill>
          <a:ln w="9525">
            <a:noFill/>
          </a:ln>
        </p:spPr>
      </p:pic>
      <p:sp>
        <p:nvSpPr>
          <p:cNvPr id="49156" name="文本框 49155"/>
          <p:cNvSpPr txBox="1"/>
          <p:nvPr/>
        </p:nvSpPr>
        <p:spPr>
          <a:xfrm>
            <a:off x="990600" y="3823335"/>
            <a:ext cx="7620000" cy="2676525"/>
          </a:xfrm>
          <a:prstGeom prst="rect">
            <a:avLst/>
          </a:prstGeom>
          <a:noFill/>
          <a:ln w="9525">
            <a:noFill/>
          </a:ln>
        </p:spPr>
        <p:txBody>
          <a:bodyPr>
            <a:spAutoFit/>
          </a:bodyPr>
          <a:p>
            <a:pPr algn="l">
              <a:lnSpc>
                <a:spcPct val="150000"/>
              </a:lnSpc>
              <a:spcBef>
                <a:spcPts val="0"/>
              </a:spcBef>
              <a:spcAft>
                <a:spcPts val="0"/>
              </a:spcAft>
              <a:buClr>
                <a:schemeClr val="accent2"/>
              </a:buClr>
              <a:buSzPct val="75000"/>
              <a:buFont typeface="Monotype Sorts" pitchFamily="2" charset="2"/>
              <a:buChar char="u"/>
            </a:pPr>
            <a:r>
              <a:rPr lang="zh-CN" altLang="en-US" sz="2800" dirty="0">
                <a:latin typeface="Times New Roman" panose="02020603050405020304" pitchFamily="18" charset="0"/>
              </a:rPr>
              <a:t>放大的对象：变化量</a:t>
            </a:r>
            <a:endParaRPr lang="zh-CN" altLang="en-US" sz="2800" dirty="0">
              <a:latin typeface="Times New Roman" panose="02020603050405020304" pitchFamily="18" charset="0"/>
            </a:endParaRPr>
          </a:p>
          <a:p>
            <a:pPr algn="l">
              <a:lnSpc>
                <a:spcPct val="150000"/>
              </a:lnSpc>
              <a:spcBef>
                <a:spcPts val="0"/>
              </a:spcBef>
              <a:spcAft>
                <a:spcPts val="0"/>
              </a:spcAft>
              <a:buClr>
                <a:schemeClr val="accent2"/>
              </a:buClr>
              <a:buSzPct val="75000"/>
              <a:buFont typeface="Monotype Sorts" pitchFamily="2" charset="2"/>
              <a:buChar char="u"/>
            </a:pPr>
            <a:r>
              <a:rPr lang="zh-CN" altLang="en-US" sz="2800" dirty="0">
                <a:latin typeface="Times New Roman" panose="02020603050405020304" pitchFamily="18" charset="0"/>
                <a:sym typeface="+mn-ea"/>
              </a:rPr>
              <a:t>放大的特征：</a:t>
            </a:r>
            <a:r>
              <a:rPr lang="zh-CN" altLang="en-US" sz="2800" dirty="0">
                <a:solidFill>
                  <a:srgbClr val="FF0000"/>
                </a:solidFill>
                <a:latin typeface="Times New Roman" panose="02020603050405020304" pitchFamily="18" charset="0"/>
                <a:sym typeface="+mn-ea"/>
              </a:rPr>
              <a:t>功率</a:t>
            </a:r>
            <a:r>
              <a:rPr lang="zh-CN" altLang="en-US" sz="2800" dirty="0">
                <a:latin typeface="Times New Roman" panose="02020603050405020304" pitchFamily="18" charset="0"/>
                <a:sym typeface="+mn-ea"/>
              </a:rPr>
              <a:t>放大</a:t>
            </a:r>
            <a:endParaRPr lang="zh-CN" altLang="en-US" sz="2800" dirty="0">
              <a:latin typeface="Times New Roman" panose="02020603050405020304" pitchFamily="18" charset="0"/>
              <a:sym typeface="+mn-ea"/>
            </a:endParaRPr>
          </a:p>
          <a:p>
            <a:pPr algn="l">
              <a:lnSpc>
                <a:spcPct val="150000"/>
              </a:lnSpc>
              <a:spcBef>
                <a:spcPts val="0"/>
              </a:spcBef>
              <a:spcAft>
                <a:spcPts val="0"/>
              </a:spcAft>
              <a:buClr>
                <a:schemeClr val="accent2"/>
              </a:buClr>
              <a:buSzPct val="75000"/>
              <a:buFont typeface="Monotype Sorts" pitchFamily="2" charset="2"/>
              <a:buChar char="u"/>
            </a:pPr>
            <a:r>
              <a:rPr lang="zh-CN" altLang="en-US" sz="2800" dirty="0">
                <a:latin typeface="Times New Roman" panose="02020603050405020304" pitchFamily="18" charset="0"/>
                <a:sym typeface="+mn-ea"/>
              </a:rPr>
              <a:t>放大的本质：能量的控制和转换</a:t>
            </a:r>
            <a:r>
              <a:rPr lang="en-US" altLang="zh-CN" sz="2800" dirty="0">
                <a:latin typeface="Times New Roman" panose="02020603050405020304" pitchFamily="18" charset="0"/>
                <a:sym typeface="+mn-ea"/>
              </a:rPr>
              <a:t>——</a:t>
            </a:r>
            <a:r>
              <a:rPr lang="zh-CN" altLang="en-US" sz="2800" dirty="0">
                <a:solidFill>
                  <a:srgbClr val="FF0000"/>
                </a:solidFill>
                <a:latin typeface="Times New Roman" panose="02020603050405020304" pitchFamily="18" charset="0"/>
                <a:sym typeface="+mn-ea"/>
              </a:rPr>
              <a:t>有源元件</a:t>
            </a:r>
            <a:endParaRPr lang="zh-CN" altLang="en-US" sz="2800" dirty="0">
              <a:latin typeface="Times New Roman" panose="02020603050405020304" pitchFamily="18" charset="0"/>
            </a:endParaRPr>
          </a:p>
          <a:p>
            <a:pPr algn="l">
              <a:lnSpc>
                <a:spcPct val="150000"/>
              </a:lnSpc>
              <a:spcBef>
                <a:spcPts val="0"/>
              </a:spcBef>
              <a:spcAft>
                <a:spcPts val="0"/>
              </a:spcAft>
              <a:buClr>
                <a:schemeClr val="accent2"/>
              </a:buClr>
              <a:buSzPct val="75000"/>
              <a:buFont typeface="Monotype Sorts" pitchFamily="2" charset="2"/>
              <a:buChar char="u"/>
            </a:pPr>
            <a:r>
              <a:rPr lang="zh-CN" altLang="en-US" sz="2800" dirty="0">
                <a:latin typeface="Times New Roman" panose="02020603050405020304" pitchFamily="18" charset="0"/>
              </a:rPr>
              <a:t>放大的基本要求：不失真</a:t>
            </a:r>
            <a:r>
              <a:rPr lang="en-US" altLang="zh-CN" sz="2800" b="0">
                <a:latin typeface="Times New Roman" panose="02020603050405020304" pitchFamily="18" charset="0"/>
              </a:rPr>
              <a:t>——</a:t>
            </a:r>
            <a:r>
              <a:rPr lang="zh-CN" altLang="en-US" sz="2800" dirty="0">
                <a:latin typeface="Times New Roman" panose="02020603050405020304" pitchFamily="18" charset="0"/>
              </a:rPr>
              <a:t>放大的前提</a:t>
            </a:r>
            <a:endParaRPr lang="zh-CN" altLang="en-US" sz="2800" dirty="0">
              <a:latin typeface="Times New Roman" panose="02020603050405020304" pitchFamily="18" charset="0"/>
            </a:endParaRPr>
          </a:p>
        </p:txBody>
      </p:sp>
      <p:sp>
        <p:nvSpPr>
          <p:cNvPr id="49157" name="圆角矩形标注 49156"/>
          <p:cNvSpPr/>
          <p:nvPr/>
        </p:nvSpPr>
        <p:spPr>
          <a:xfrm>
            <a:off x="6443980" y="4293235"/>
            <a:ext cx="2590800" cy="830580"/>
          </a:xfrm>
          <a:prstGeom prst="wedgeRoundRectCallout">
            <a:avLst>
              <a:gd name="adj1" fmla="val -103137"/>
              <a:gd name="adj2" fmla="val 22553"/>
              <a:gd name="adj3" fmla="val 16667"/>
            </a:avLst>
          </a:prstGeom>
          <a:solidFill>
            <a:srgbClr val="66FFFF"/>
          </a:solidFill>
          <a:ln w="9525" cap="flat" cmpd="sng">
            <a:solidFill>
              <a:srgbClr val="FF3300"/>
            </a:solidFill>
            <a:prstDash val="solid"/>
            <a:miter/>
            <a:headEnd type="none" w="med" len="med"/>
            <a:tailEnd type="none" w="med" len="med"/>
          </a:ln>
        </p:spPr>
        <p:txBody>
          <a:bodyPr/>
          <a:p>
            <a:pPr eaLnBrk="0" hangingPunct="0"/>
            <a:r>
              <a:rPr lang="zh-CN" altLang="en-US" sz="2400" dirty="0">
                <a:latin typeface="Times New Roman" panose="02020603050405020304" pitchFamily="18" charset="0"/>
              </a:rPr>
              <a:t>判断电路能否放大的基本出发点</a:t>
            </a:r>
            <a:endParaRPr lang="zh-CN" altLang="en-US" sz="2400" dirty="0">
              <a:latin typeface="Times New Roman" panose="02020603050405020304" pitchFamily="18" charset="0"/>
            </a:endParaRPr>
          </a:p>
        </p:txBody>
      </p:sp>
      <p:grpSp>
        <p:nvGrpSpPr>
          <p:cNvPr id="49169" name="组合 49168"/>
          <p:cNvGrpSpPr/>
          <p:nvPr/>
        </p:nvGrpSpPr>
        <p:grpSpPr>
          <a:xfrm>
            <a:off x="4356100" y="1341438"/>
            <a:ext cx="792163" cy="2087562"/>
            <a:chOff x="2744" y="845"/>
            <a:chExt cx="499" cy="1315"/>
          </a:xfrm>
        </p:grpSpPr>
        <p:sp>
          <p:nvSpPr>
            <p:cNvPr id="49163" name="直接连接符 49162"/>
            <p:cNvSpPr/>
            <p:nvPr/>
          </p:nvSpPr>
          <p:spPr>
            <a:xfrm flipV="1">
              <a:off x="2835" y="1071"/>
              <a:ext cx="0" cy="91"/>
            </a:xfrm>
            <a:prstGeom prst="line">
              <a:avLst/>
            </a:prstGeom>
            <a:ln w="9525" cap="flat" cmpd="sng">
              <a:solidFill>
                <a:schemeClr val="tx1"/>
              </a:solidFill>
              <a:prstDash val="solid"/>
              <a:headEnd type="none" w="med" len="med"/>
              <a:tailEnd type="none" w="med" len="med"/>
            </a:ln>
          </p:spPr>
        </p:sp>
        <p:sp>
          <p:nvSpPr>
            <p:cNvPr id="49164" name="椭圆 49163"/>
            <p:cNvSpPr/>
            <p:nvPr/>
          </p:nvSpPr>
          <p:spPr>
            <a:xfrm>
              <a:off x="2789" y="981"/>
              <a:ext cx="91" cy="90"/>
            </a:xfrm>
            <a:prstGeom prst="ellipse">
              <a:avLst/>
            </a:prstGeom>
            <a:noFill/>
            <a:ln w="19050" cap="flat" cmpd="sng">
              <a:solidFill>
                <a:schemeClr val="tx1"/>
              </a:solidFill>
              <a:prstDash val="solid"/>
              <a:headEnd type="none" w="med" len="med"/>
              <a:tailEnd type="none" w="med" len="med"/>
            </a:ln>
          </p:spPr>
          <p:txBody>
            <a:bodyPr/>
            <a:p>
              <a:endParaRPr lang="zh-CN" altLang="en-US"/>
            </a:p>
          </p:txBody>
        </p:sp>
        <p:sp>
          <p:nvSpPr>
            <p:cNvPr id="49165" name="直接连接符 49164"/>
            <p:cNvSpPr/>
            <p:nvPr/>
          </p:nvSpPr>
          <p:spPr>
            <a:xfrm>
              <a:off x="2835" y="2024"/>
              <a:ext cx="0" cy="136"/>
            </a:xfrm>
            <a:prstGeom prst="line">
              <a:avLst/>
            </a:prstGeom>
            <a:ln w="9525" cap="flat" cmpd="sng">
              <a:solidFill>
                <a:schemeClr val="tx1"/>
              </a:solidFill>
              <a:prstDash val="solid"/>
              <a:headEnd type="none" w="med" len="med"/>
              <a:tailEnd type="none" w="med" len="med"/>
            </a:ln>
          </p:spPr>
        </p:sp>
        <p:sp>
          <p:nvSpPr>
            <p:cNvPr id="49166" name="直接连接符 49165"/>
            <p:cNvSpPr/>
            <p:nvPr/>
          </p:nvSpPr>
          <p:spPr>
            <a:xfrm>
              <a:off x="2744" y="2160"/>
              <a:ext cx="181" cy="0"/>
            </a:xfrm>
            <a:prstGeom prst="line">
              <a:avLst/>
            </a:prstGeom>
            <a:ln w="28575" cap="flat" cmpd="sng">
              <a:solidFill>
                <a:schemeClr val="tx1"/>
              </a:solidFill>
              <a:prstDash val="solid"/>
              <a:headEnd type="none" w="med" len="med"/>
              <a:tailEnd type="none" w="med" len="med"/>
            </a:ln>
          </p:spPr>
        </p:sp>
        <p:sp>
          <p:nvSpPr>
            <p:cNvPr id="49168" name="文本框 49167"/>
            <p:cNvSpPr txBox="1"/>
            <p:nvPr/>
          </p:nvSpPr>
          <p:spPr>
            <a:xfrm>
              <a:off x="2835" y="845"/>
              <a:ext cx="408" cy="232"/>
            </a:xfrm>
            <a:prstGeom prst="rect">
              <a:avLst/>
            </a:prstGeom>
            <a:noFill/>
            <a:ln w="9525">
              <a:noFill/>
            </a:ln>
          </p:spPr>
          <p:txBody>
            <a:bodyPr>
              <a:spAutoFit/>
            </a:bodyPr>
            <a:p>
              <a:pPr algn="l">
                <a:spcBef>
                  <a:spcPct val="50000"/>
                </a:spcBef>
              </a:pPr>
              <a:r>
                <a:rPr lang="en-US" altLang="zh-CN" sz="1800" i="1">
                  <a:latin typeface="Times New Roman" panose="02020603050405020304" pitchFamily="18" charset="0"/>
                  <a:cs typeface="Times New Roman" panose="02020603050405020304" pitchFamily="18" charset="0"/>
                </a:rPr>
                <a:t>V</a:t>
              </a:r>
              <a:r>
                <a:rPr lang="en-US" altLang="zh-CN" sz="1800" baseline="-25000">
                  <a:latin typeface="Times New Roman" panose="02020603050405020304" pitchFamily="18" charset="0"/>
                  <a:cs typeface="Times New Roman" panose="02020603050405020304" pitchFamily="18" charset="0"/>
                </a:rPr>
                <a:t>CC</a:t>
              </a:r>
              <a:endParaRPr lang="en-US" altLang="zh-CN" sz="1800">
                <a:latin typeface="Times New Roman" panose="02020603050405020304" pitchFamily="18" charset="0"/>
                <a:cs typeface="Times New Roman" panose="02020603050405020304" pitchFamily="18" charset="0"/>
              </a:endParaRPr>
            </a:p>
          </p:txBody>
        </p:sp>
      </p:grpSp>
      <p:sp>
        <p:nvSpPr>
          <p:cNvPr id="49170" name="线形标注 1 49169"/>
          <p:cNvSpPr/>
          <p:nvPr/>
        </p:nvSpPr>
        <p:spPr>
          <a:xfrm>
            <a:off x="5511800" y="866775"/>
            <a:ext cx="2228850" cy="833438"/>
          </a:xfrm>
          <a:prstGeom prst="borderCallout1">
            <a:avLst>
              <a:gd name="adj1" fmla="val 13713"/>
              <a:gd name="adj2" fmla="val -3417"/>
              <a:gd name="adj3" fmla="val 74097"/>
              <a:gd name="adj4" fmla="val -22792"/>
            </a:avLst>
          </a:prstGeom>
          <a:solidFill>
            <a:srgbClr val="66FFFF"/>
          </a:solidFill>
          <a:ln w="19050" cap="flat" cmpd="sng">
            <a:solidFill>
              <a:srgbClr val="FF0000"/>
            </a:solidFill>
            <a:prstDash val="solid"/>
            <a:miter/>
            <a:headEnd type="none" w="med" len="med"/>
            <a:tailEnd type="none" w="med" len="med"/>
          </a:ln>
        </p:spPr>
        <p:txBody>
          <a:bodyPr/>
          <a:p>
            <a:r>
              <a:rPr lang="zh-CN" altLang="en-US" sz="2400" dirty="0">
                <a:latin typeface="Arial" panose="020B0604020202020204" pitchFamily="34" charset="0"/>
              </a:rPr>
              <a:t>至少一路直流电源供电</a:t>
            </a:r>
            <a:endParaRPr lang="zh-CN" altLang="en-US" sz="2400">
              <a:latin typeface="Arial" panose="020B0604020202020204" pitchFamily="34" charset="0"/>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156">
                                            <p:txEl>
                                              <p:pRg st="0" end="0"/>
                                            </p:txEl>
                                          </p:spTgt>
                                        </p:tgtEl>
                                        <p:attrNameLst>
                                          <p:attrName>style.visibility</p:attrName>
                                        </p:attrNameLst>
                                      </p:cBhvr>
                                      <p:to>
                                        <p:strVal val="visible"/>
                                      </p:to>
                                    </p:set>
                                    <p:animEffect transition="in" filter="blinds(horizontal)">
                                      <p:cBhvr>
                                        <p:cTn id="7" dur="500"/>
                                        <p:tgtEl>
                                          <p:spTgt spid="491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9156">
                                            <p:txEl>
                                              <p:pRg st="1" end="1"/>
                                            </p:txEl>
                                          </p:spTgt>
                                        </p:tgtEl>
                                        <p:attrNameLst>
                                          <p:attrName>style.visibility</p:attrName>
                                        </p:attrNameLst>
                                      </p:cBhvr>
                                      <p:to>
                                        <p:strVal val="visible"/>
                                      </p:to>
                                    </p:set>
                                    <p:animEffect transition="in" filter="blinds(horizontal)">
                                      <p:cBhvr>
                                        <p:cTn id="12" dur="500"/>
                                        <p:tgtEl>
                                          <p:spTgt spid="49156">
                                            <p:txEl>
                                              <p:pRg st="1" end="1"/>
                                            </p:txEl>
                                          </p:spTgt>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49157"/>
                                        </p:tgtEl>
                                        <p:attrNameLst>
                                          <p:attrName>style.visibility</p:attrName>
                                        </p:attrNameLst>
                                      </p:cBhvr>
                                      <p:to>
                                        <p:strVal val="visible"/>
                                      </p:to>
                                    </p:set>
                                    <p:animEffect transition="in" filter="blinds(horizontal)">
                                      <p:cBhvr>
                                        <p:cTn id="16" dur="500"/>
                                        <p:tgtEl>
                                          <p:spTgt spid="4915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49169"/>
                                        </p:tgtEl>
                                        <p:attrNameLst>
                                          <p:attrName>style.visibility</p:attrName>
                                        </p:attrNameLst>
                                      </p:cBhvr>
                                      <p:to>
                                        <p:strVal val="visible"/>
                                      </p:to>
                                    </p:set>
                                    <p:animEffect transition="in" filter="wipe(up)">
                                      <p:cBhvr>
                                        <p:cTn id="21" dur="500"/>
                                        <p:tgtEl>
                                          <p:spTgt spid="49169"/>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49170"/>
                                        </p:tgtEl>
                                        <p:attrNameLst>
                                          <p:attrName>style.visibility</p:attrName>
                                        </p:attrNameLst>
                                      </p:cBhvr>
                                      <p:to>
                                        <p:strVal val="visible"/>
                                      </p:to>
                                    </p:set>
                                    <p:animEffect transition="in" filter="wipe(left)">
                                      <p:cBhvr>
                                        <p:cTn id="25" dur="500"/>
                                        <p:tgtEl>
                                          <p:spTgt spid="49170"/>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49156">
                                            <p:txEl>
                                              <p:pRg st="2" end="2"/>
                                            </p:txEl>
                                          </p:spTgt>
                                        </p:tgtEl>
                                        <p:attrNameLst>
                                          <p:attrName>style.visibility</p:attrName>
                                        </p:attrNameLst>
                                      </p:cBhvr>
                                      <p:to>
                                        <p:strVal val="visible"/>
                                      </p:to>
                                    </p:set>
                                    <p:animEffect transition="in" filter="blinds(horizontal)">
                                      <p:cBhvr>
                                        <p:cTn id="30" dur="500"/>
                                        <p:tgtEl>
                                          <p:spTgt spid="49156">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49156">
                                            <p:txEl>
                                              <p:pRg st="3" end="3"/>
                                            </p:txEl>
                                          </p:spTgt>
                                        </p:tgtEl>
                                        <p:attrNameLst>
                                          <p:attrName>style.visibility</p:attrName>
                                        </p:attrNameLst>
                                      </p:cBhvr>
                                      <p:to>
                                        <p:strVal val="visible"/>
                                      </p:to>
                                    </p:set>
                                    <p:animEffect transition="in" filter="blinds(horizontal)">
                                      <p:cBhvr>
                                        <p:cTn id="35" dur="500"/>
                                        <p:tgtEl>
                                          <p:spTgt spid="4915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70" grpId="0" animBg="1"/>
      <p:bldP spid="49157"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标题 87041"/>
          <p:cNvSpPr>
            <a:spLocks noGrp="1"/>
          </p:cNvSpPr>
          <p:nvPr>
            <p:ph type="title"/>
          </p:nvPr>
        </p:nvSpPr>
        <p:spPr>
          <a:xfrm>
            <a:off x="681355" y="765175"/>
            <a:ext cx="1855470" cy="609600"/>
          </a:xfrm>
          <a:solidFill>
            <a:srgbClr val="FFFF00"/>
          </a:solidFill>
        </p:spPr>
        <p:txBody>
          <a:bodyPr anchor="ctr" anchorCtr="0"/>
          <a:p>
            <a:pPr algn="ctr"/>
            <a:r>
              <a:rPr lang="zh-CN" sz="2800" b="1" dirty="0">
                <a:solidFill>
                  <a:schemeClr val="tx1"/>
                </a:solidFill>
                <a:latin typeface="Times New Roman" panose="02020603050405020304" pitchFamily="18" charset="0"/>
                <a:cs typeface="Times New Roman" panose="02020603050405020304" pitchFamily="18" charset="0"/>
              </a:rPr>
              <a:t>求电阻</a:t>
            </a:r>
            <a:r>
              <a:rPr lang="en-US" altLang="zh-CN" sz="2800" b="1" dirty="0">
                <a:solidFill>
                  <a:schemeClr val="tx1"/>
                </a:solidFill>
                <a:latin typeface="Times New Roman" panose="02020603050405020304" pitchFamily="18" charset="0"/>
                <a:cs typeface="Times New Roman" panose="02020603050405020304" pitchFamily="18" charset="0"/>
              </a:rPr>
              <a:t> </a:t>
            </a:r>
            <a:r>
              <a:rPr lang="en-US" altLang="zh-CN" sz="2800" b="1" i="1" dirty="0">
                <a:solidFill>
                  <a:schemeClr val="tx1"/>
                </a:solidFill>
                <a:latin typeface="Times New Roman" panose="02020603050405020304" pitchFamily="18" charset="0"/>
                <a:cs typeface="Times New Roman" panose="02020603050405020304" pitchFamily="18" charset="0"/>
              </a:rPr>
              <a:t>r</a:t>
            </a:r>
            <a:r>
              <a:rPr lang="en-US" altLang="zh-CN" sz="2800" b="1" baseline="-25000" dirty="0">
                <a:solidFill>
                  <a:schemeClr val="tx1"/>
                </a:solidFill>
                <a:latin typeface="Times New Roman" panose="02020603050405020304" pitchFamily="18" charset="0"/>
                <a:cs typeface="Times New Roman" panose="02020603050405020304" pitchFamily="18" charset="0"/>
              </a:rPr>
              <a:t>be </a:t>
            </a:r>
            <a:endParaRPr lang="zh-CN" altLang="zh-CN" sz="2800" b="1" baseline="-25000" dirty="0">
              <a:solidFill>
                <a:schemeClr val="tx1"/>
              </a:solidFill>
              <a:latin typeface="Times New Roman" panose="02020603050405020304" pitchFamily="18" charset="0"/>
              <a:cs typeface="Times New Roman" panose="02020603050405020304" pitchFamily="18" charset="0"/>
              <a:sym typeface="+mn-ea"/>
            </a:endParaRPr>
          </a:p>
        </p:txBody>
      </p:sp>
      <p:graphicFrame>
        <p:nvGraphicFramePr>
          <p:cNvPr id="87046" name="对象 87045"/>
          <p:cNvGraphicFramePr/>
          <p:nvPr/>
        </p:nvGraphicFramePr>
        <p:xfrm>
          <a:off x="3924618" y="766763"/>
          <a:ext cx="2343150" cy="2565400"/>
        </p:xfrm>
        <a:graphic>
          <a:graphicData uri="http://schemas.openxmlformats.org/presentationml/2006/ole">
            <mc:AlternateContent xmlns:mc="http://schemas.openxmlformats.org/markup-compatibility/2006">
              <mc:Choice xmlns:v="urn:schemas-microsoft-com:vml" Requires="v">
                <p:oleObj spid="_x0000_s3122" name="" r:id="rId1" imgW="8277225" imgH="9058275" progId="MSPhotoEd.3">
                  <p:embed/>
                </p:oleObj>
              </mc:Choice>
              <mc:Fallback>
                <p:oleObj name="" r:id="rId1" imgW="8277225" imgH="9058275" progId="MSPhotoEd.3">
                  <p:embed/>
                  <p:pic>
                    <p:nvPicPr>
                      <p:cNvPr id="0" name="图片 3121"/>
                      <p:cNvPicPr/>
                      <p:nvPr/>
                    </p:nvPicPr>
                    <p:blipFill>
                      <a:blip r:embed="rId2"/>
                      <a:stretch>
                        <a:fillRect/>
                      </a:stretch>
                    </p:blipFill>
                    <p:spPr>
                      <a:xfrm>
                        <a:off x="3924618" y="766763"/>
                        <a:ext cx="2343150" cy="2565400"/>
                      </a:xfrm>
                      <a:prstGeom prst="rect">
                        <a:avLst/>
                      </a:prstGeom>
                      <a:noFill/>
                      <a:ln w="38100">
                        <a:noFill/>
                        <a:miter/>
                      </a:ln>
                    </p:spPr>
                  </p:pic>
                </p:oleObj>
              </mc:Fallback>
            </mc:AlternateContent>
          </a:graphicData>
        </a:graphic>
      </p:graphicFrame>
      <p:sp>
        <p:nvSpPr>
          <p:cNvPr id="87048" name="线形标注 1 87047"/>
          <p:cNvSpPr/>
          <p:nvPr/>
        </p:nvSpPr>
        <p:spPr>
          <a:xfrm>
            <a:off x="6363335" y="690880"/>
            <a:ext cx="1760855" cy="469900"/>
          </a:xfrm>
          <a:prstGeom prst="borderCallout1">
            <a:avLst>
              <a:gd name="adj1" fmla="val 24324"/>
              <a:gd name="adj2" fmla="val -4329"/>
              <a:gd name="adj3" fmla="val 154056"/>
              <a:gd name="adj4" fmla="val -68171"/>
            </a:avLst>
          </a:prstGeom>
          <a:solidFill>
            <a:srgbClr val="FFFFCC"/>
          </a:solidFill>
          <a:ln w="19050" cap="flat" cmpd="sng">
            <a:solidFill>
              <a:srgbClr val="FF3300"/>
            </a:solidFill>
            <a:prstDash val="solid"/>
            <a:miter/>
            <a:headEnd type="none" w="med" len="med"/>
            <a:tailEnd type="none" w="med" len="med"/>
          </a:ln>
        </p:spPr>
        <p:txBody>
          <a:bodyPr/>
          <a:p>
            <a:r>
              <a:rPr lang="zh-CN" altLang="en-US" sz="2400" dirty="0">
                <a:latin typeface="Times New Roman" panose="02020603050405020304" pitchFamily="18" charset="0"/>
              </a:rPr>
              <a:t>基区体电阻</a:t>
            </a:r>
            <a:endParaRPr lang="zh-CN" altLang="en-US" sz="2400" dirty="0">
              <a:latin typeface="Times New Roman" panose="02020603050405020304" pitchFamily="18" charset="0"/>
            </a:endParaRPr>
          </a:p>
        </p:txBody>
      </p:sp>
      <p:sp>
        <p:nvSpPr>
          <p:cNvPr id="87049" name="线形标注 1 87048"/>
          <p:cNvSpPr/>
          <p:nvPr/>
        </p:nvSpPr>
        <p:spPr>
          <a:xfrm>
            <a:off x="6341110" y="1262380"/>
            <a:ext cx="1774825" cy="495300"/>
          </a:xfrm>
          <a:prstGeom prst="borderCallout1">
            <a:avLst>
              <a:gd name="adj1" fmla="val 23079"/>
              <a:gd name="adj2" fmla="val -4292"/>
              <a:gd name="adj3" fmla="val 117948"/>
              <a:gd name="adj4" fmla="val -36851"/>
            </a:avLst>
          </a:prstGeom>
          <a:solidFill>
            <a:srgbClr val="FFFFCC"/>
          </a:solidFill>
          <a:ln w="19050" cap="flat" cmpd="sng">
            <a:solidFill>
              <a:srgbClr val="0000FF"/>
            </a:solidFill>
            <a:prstDash val="solid"/>
            <a:miter/>
            <a:headEnd type="none" w="med" len="med"/>
            <a:tailEnd type="none" w="med" len="med"/>
          </a:ln>
        </p:spPr>
        <p:txBody>
          <a:bodyPr/>
          <a:p>
            <a:r>
              <a:rPr lang="zh-CN" altLang="en-US" sz="2400" dirty="0">
                <a:latin typeface="Times New Roman" panose="02020603050405020304" pitchFamily="18" charset="0"/>
              </a:rPr>
              <a:t>发射结电阻</a:t>
            </a:r>
            <a:endParaRPr lang="zh-CN" altLang="en-US" sz="2400">
              <a:latin typeface="Times New Roman" panose="02020603050405020304" pitchFamily="18" charset="0"/>
            </a:endParaRPr>
          </a:p>
        </p:txBody>
      </p:sp>
      <p:sp>
        <p:nvSpPr>
          <p:cNvPr id="87050" name="线形标注 1 87049"/>
          <p:cNvSpPr/>
          <p:nvPr/>
        </p:nvSpPr>
        <p:spPr>
          <a:xfrm>
            <a:off x="6355080" y="1843405"/>
            <a:ext cx="2065655" cy="828675"/>
          </a:xfrm>
          <a:prstGeom prst="borderCallout1">
            <a:avLst>
              <a:gd name="adj1" fmla="val 13792"/>
              <a:gd name="adj2" fmla="val -3690"/>
              <a:gd name="adj3" fmla="val 80269"/>
              <a:gd name="adj4" fmla="val -31051"/>
            </a:avLst>
          </a:prstGeom>
          <a:solidFill>
            <a:srgbClr val="FFFFCC"/>
          </a:solidFill>
          <a:ln w="19050" cap="flat" cmpd="sng">
            <a:solidFill>
              <a:srgbClr val="FF3300"/>
            </a:solidFill>
            <a:prstDash val="solid"/>
            <a:miter/>
            <a:headEnd type="none" w="med" len="med"/>
            <a:tailEnd type="none" w="med" len="med"/>
          </a:ln>
        </p:spPr>
        <p:txBody>
          <a:bodyPr/>
          <a:p>
            <a:r>
              <a:rPr lang="zh-CN" altLang="en-US" sz="2400" dirty="0">
                <a:latin typeface="Times New Roman" panose="02020603050405020304" pitchFamily="18" charset="0"/>
              </a:rPr>
              <a:t>发射区体电阻数值小可忽略</a:t>
            </a:r>
            <a:endParaRPr lang="zh-CN" altLang="en-US" sz="2400">
              <a:latin typeface="Times New Roman" panose="02020603050405020304" pitchFamily="18" charset="0"/>
            </a:endParaRPr>
          </a:p>
        </p:txBody>
      </p:sp>
      <p:sp>
        <p:nvSpPr>
          <p:cNvPr id="87051" name="线形标注 1 87050"/>
          <p:cNvSpPr/>
          <p:nvPr/>
        </p:nvSpPr>
        <p:spPr>
          <a:xfrm>
            <a:off x="2316480" y="1917700"/>
            <a:ext cx="2127885" cy="1197610"/>
          </a:xfrm>
          <a:prstGeom prst="borderCallout1">
            <a:avLst>
              <a:gd name="adj1" fmla="val 25088"/>
              <a:gd name="adj2" fmla="val 101880"/>
              <a:gd name="adj3" fmla="val 11711"/>
              <a:gd name="adj4" fmla="val 125425"/>
            </a:avLst>
          </a:prstGeom>
          <a:solidFill>
            <a:srgbClr val="FFFFCC"/>
          </a:solidFill>
          <a:ln w="19050" cap="flat" cmpd="sng">
            <a:solidFill>
              <a:srgbClr val="0000FF"/>
            </a:solidFill>
            <a:prstDash val="solid"/>
            <a:miter/>
            <a:headEnd type="none" w="med" len="med"/>
            <a:tailEnd type="none" w="med" len="med"/>
          </a:ln>
        </p:spPr>
        <p:txBody>
          <a:bodyPr/>
          <a:p>
            <a:r>
              <a:rPr lang="zh-CN" altLang="en-US" sz="2400" dirty="0">
                <a:latin typeface="Times New Roman" panose="02020603050405020304" pitchFamily="18" charset="0"/>
              </a:rPr>
              <a:t>利用</a:t>
            </a:r>
            <a:r>
              <a:rPr lang="en-US" altLang="zh-CN" sz="2400">
                <a:latin typeface="Times New Roman" panose="02020603050405020304" pitchFamily="18" charset="0"/>
              </a:rPr>
              <a:t>PN</a:t>
            </a:r>
            <a:r>
              <a:rPr lang="zh-CN" altLang="en-US" sz="2400" dirty="0">
                <a:latin typeface="Times New Roman" panose="02020603050405020304" pitchFamily="18" charset="0"/>
              </a:rPr>
              <a:t>结的</a:t>
            </a:r>
            <a:endParaRPr lang="zh-CN" altLang="en-US" sz="2400" dirty="0">
              <a:latin typeface="Times New Roman" panose="02020603050405020304" pitchFamily="18" charset="0"/>
            </a:endParaRPr>
          </a:p>
          <a:p>
            <a:r>
              <a:rPr lang="zh-CN" altLang="en-US" sz="2400" dirty="0">
                <a:latin typeface="Times New Roman" panose="02020603050405020304" pitchFamily="18" charset="0"/>
              </a:rPr>
              <a:t>电流方程</a:t>
            </a:r>
            <a:endParaRPr lang="zh-CN" altLang="en-US" sz="2400" dirty="0">
              <a:latin typeface="Times New Roman" panose="02020603050405020304" pitchFamily="18" charset="0"/>
            </a:endParaRPr>
          </a:p>
          <a:p>
            <a:r>
              <a:rPr lang="zh-CN" altLang="en-US" sz="2400" dirty="0">
                <a:latin typeface="Times New Roman" panose="02020603050405020304" pitchFamily="18" charset="0"/>
              </a:rPr>
              <a:t>可求得</a:t>
            </a:r>
            <a:endParaRPr lang="zh-CN" altLang="en-US" sz="2400" dirty="0">
              <a:latin typeface="Times New Roman" panose="02020603050405020304" pitchFamily="18" charset="0"/>
            </a:endParaRPr>
          </a:p>
        </p:txBody>
      </p:sp>
      <p:sp>
        <p:nvSpPr>
          <p:cNvPr id="87055" name="文本框 87054"/>
          <p:cNvSpPr txBox="1"/>
          <p:nvPr/>
        </p:nvSpPr>
        <p:spPr>
          <a:xfrm>
            <a:off x="1187450" y="6337935"/>
            <a:ext cx="6160135" cy="460375"/>
          </a:xfrm>
          <a:prstGeom prst="rect">
            <a:avLst/>
          </a:prstGeom>
          <a:noFill/>
          <a:ln w="9525">
            <a:noFill/>
          </a:ln>
        </p:spPr>
        <p:txBody>
          <a:bodyPr wrap="square">
            <a:spAutoFit/>
          </a:bodyPr>
          <a:p>
            <a:pPr algn="l">
              <a:spcBef>
                <a:spcPct val="50000"/>
              </a:spcBef>
            </a:pPr>
            <a:r>
              <a:rPr lang="zh-CN" altLang="en-US" sz="2400">
                <a:latin typeface="Times New Roman" panose="02020603050405020304" pitchFamily="18" charset="0"/>
              </a:rPr>
              <a:t>在</a:t>
            </a:r>
            <a:r>
              <a:rPr lang="zh-CN" altLang="en-US" sz="2400" dirty="0">
                <a:latin typeface="Times New Roman" panose="02020603050405020304" pitchFamily="18" charset="0"/>
              </a:rPr>
              <a:t>输入特性曲线上，</a:t>
            </a:r>
            <a:r>
              <a:rPr lang="en-US" altLang="zh-CN" sz="2400" i="1">
                <a:latin typeface="Times New Roman" panose="02020603050405020304" pitchFamily="18" charset="0"/>
              </a:rPr>
              <a:t>Q</a:t>
            </a:r>
            <a:r>
              <a:rPr lang="zh-CN" altLang="en-US" sz="2400" dirty="0">
                <a:latin typeface="Times New Roman" panose="02020603050405020304" pitchFamily="18" charset="0"/>
              </a:rPr>
              <a:t>点越高，</a:t>
            </a:r>
            <a:r>
              <a:rPr lang="en-US" altLang="zh-CN" sz="2400" i="1" dirty="0" err="1">
                <a:latin typeface="Times New Roman" panose="02020603050405020304" pitchFamily="18" charset="0"/>
              </a:rPr>
              <a:t>r</a:t>
            </a:r>
            <a:r>
              <a:rPr lang="en-US" altLang="zh-CN" sz="2400" baseline="-25000" dirty="0" err="1">
                <a:latin typeface="Times New Roman" panose="02020603050405020304" pitchFamily="18" charset="0"/>
              </a:rPr>
              <a:t>be</a:t>
            </a:r>
            <a:r>
              <a:rPr lang="zh-CN" altLang="en-US" sz="2400" dirty="0">
                <a:latin typeface="Times New Roman" panose="02020603050405020304" pitchFamily="18" charset="0"/>
              </a:rPr>
              <a:t>越小！</a:t>
            </a:r>
            <a:endParaRPr lang="zh-CN" altLang="en-US" sz="2400" dirty="0">
              <a:latin typeface="Times New Roman" panose="02020603050405020304" pitchFamily="18" charset="0"/>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graphicFrame>
        <p:nvGraphicFramePr>
          <p:cNvPr id="12" name="Object 19"/>
          <p:cNvGraphicFramePr>
            <a:graphicFrameLocks noChangeAspect="1"/>
          </p:cNvGraphicFramePr>
          <p:nvPr/>
        </p:nvGraphicFramePr>
        <p:xfrm>
          <a:off x="795675" y="2013457"/>
          <a:ext cx="1167130" cy="1021080"/>
        </p:xfrm>
        <a:graphic>
          <a:graphicData uri="http://schemas.openxmlformats.org/presentationml/2006/ole">
            <mc:AlternateContent xmlns:mc="http://schemas.openxmlformats.org/markup-compatibility/2006">
              <mc:Choice xmlns:v="urn:schemas-microsoft-com:vml" Requires="v">
                <p:oleObj spid="_x0000_s13" name="Equation" r:id="rId3" imgW="508000" imgH="444500" progId="Equation.DSMT4">
                  <p:embed/>
                </p:oleObj>
              </mc:Choice>
              <mc:Fallback>
                <p:oleObj name="Equation" r:id="rId3" imgW="508000" imgH="444500" progId="Equation.DSMT4">
                  <p:embed/>
                  <p:pic>
                    <p:nvPicPr>
                      <p:cNvPr id="0" name="图片 30907"/>
                      <p:cNvPicPr>
                        <a:picLocks noChangeAspect="1" noChangeArrowheads="1"/>
                      </p:cNvPicPr>
                      <p:nvPr/>
                    </p:nvPicPr>
                    <p:blipFill>
                      <a:blip r:embed="rId4"/>
                      <a:srcRect/>
                      <a:stretch>
                        <a:fillRect/>
                      </a:stretch>
                    </p:blipFill>
                    <p:spPr bwMode="auto">
                      <a:xfrm>
                        <a:off x="795675" y="2013457"/>
                        <a:ext cx="1167130" cy="1021080"/>
                      </a:xfrm>
                      <a:prstGeom prst="rect">
                        <a:avLst/>
                      </a:prstGeom>
                      <a:solidFill>
                        <a:schemeClr val="accent6">
                          <a:lumMod val="20000"/>
                          <a:lumOff val="80000"/>
                        </a:schemeClr>
                      </a:solidFill>
                      <a:ln>
                        <a:solidFill>
                          <a:srgbClr val="0000FF"/>
                        </a:solid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4" name="Object 13"/>
          <p:cNvGraphicFramePr/>
          <p:nvPr/>
        </p:nvGraphicFramePr>
        <p:xfrm>
          <a:off x="251619" y="3393599"/>
          <a:ext cx="1394460" cy="1029970"/>
        </p:xfrm>
        <a:graphic>
          <a:graphicData uri="http://schemas.openxmlformats.org/presentationml/2006/ole">
            <mc:AlternateContent xmlns:mc="http://schemas.openxmlformats.org/markup-compatibility/2006">
              <mc:Choice xmlns:v="urn:schemas-microsoft-com:vml" Requires="v">
                <p:oleObj spid="_x0000_s3087" name="" r:id="rId5" imgW="584200" imgH="431800" progId="Equation.DSMT4">
                  <p:embed/>
                </p:oleObj>
              </mc:Choice>
              <mc:Fallback>
                <p:oleObj name="" r:id="rId5" imgW="584200" imgH="431800" progId="Equation.DSMT4">
                  <p:embed/>
                  <p:pic>
                    <p:nvPicPr>
                      <p:cNvPr id="0" name="图片 3086"/>
                      <p:cNvPicPr/>
                      <p:nvPr/>
                    </p:nvPicPr>
                    <p:blipFill>
                      <a:blip r:embed="rId6"/>
                      <a:stretch>
                        <a:fillRect/>
                      </a:stretch>
                    </p:blipFill>
                    <p:spPr>
                      <a:xfrm>
                        <a:off x="251619" y="3393599"/>
                        <a:ext cx="1394460" cy="1029970"/>
                      </a:xfrm>
                      <a:prstGeom prst="rect">
                        <a:avLst/>
                      </a:prstGeom>
                      <a:noFill/>
                      <a:ln w="38100">
                        <a:noFill/>
                        <a:miter/>
                      </a:ln>
                    </p:spPr>
                  </p:pic>
                </p:oleObj>
              </mc:Fallback>
            </mc:AlternateContent>
          </a:graphicData>
        </a:graphic>
      </p:graphicFrame>
      <p:graphicFrame>
        <p:nvGraphicFramePr>
          <p:cNvPr id="8" name="Object 13"/>
          <p:cNvGraphicFramePr/>
          <p:nvPr/>
        </p:nvGraphicFramePr>
        <p:xfrm>
          <a:off x="1645762" y="3393600"/>
          <a:ext cx="1848485" cy="1029970"/>
        </p:xfrm>
        <a:graphic>
          <a:graphicData uri="http://schemas.openxmlformats.org/presentationml/2006/ole">
            <mc:AlternateContent xmlns:mc="http://schemas.openxmlformats.org/markup-compatibility/2006">
              <mc:Choice xmlns:v="urn:schemas-microsoft-com:vml" Requires="v">
                <p:oleObj spid="_x0000_s9" name="" r:id="rId7" imgW="774065" imgH="431800" progId="Equation.DSMT4">
                  <p:embed/>
                </p:oleObj>
              </mc:Choice>
              <mc:Fallback>
                <p:oleObj name="" r:id="rId7" imgW="774065" imgH="431800" progId="Equation.DSMT4">
                  <p:embed/>
                  <p:pic>
                    <p:nvPicPr>
                      <p:cNvPr id="0" name="图片 3086"/>
                      <p:cNvPicPr/>
                      <p:nvPr/>
                    </p:nvPicPr>
                    <p:blipFill>
                      <a:blip r:embed="rId8"/>
                      <a:stretch>
                        <a:fillRect/>
                      </a:stretch>
                    </p:blipFill>
                    <p:spPr>
                      <a:xfrm>
                        <a:off x="1645762" y="3393600"/>
                        <a:ext cx="1848485" cy="1029970"/>
                      </a:xfrm>
                      <a:prstGeom prst="rect">
                        <a:avLst/>
                      </a:prstGeom>
                      <a:noFill/>
                      <a:ln w="38100">
                        <a:noFill/>
                        <a:miter/>
                      </a:ln>
                    </p:spPr>
                  </p:pic>
                </p:oleObj>
              </mc:Fallback>
            </mc:AlternateContent>
          </a:graphicData>
        </a:graphic>
      </p:graphicFrame>
      <p:graphicFrame>
        <p:nvGraphicFramePr>
          <p:cNvPr id="10" name="Object 13"/>
          <p:cNvGraphicFramePr/>
          <p:nvPr/>
        </p:nvGraphicFramePr>
        <p:xfrm>
          <a:off x="3532664" y="3357404"/>
          <a:ext cx="2122170" cy="1029970"/>
        </p:xfrm>
        <a:graphic>
          <a:graphicData uri="http://schemas.openxmlformats.org/presentationml/2006/ole">
            <mc:AlternateContent xmlns:mc="http://schemas.openxmlformats.org/markup-compatibility/2006">
              <mc:Choice xmlns:v="urn:schemas-microsoft-com:vml" Requires="v">
                <p:oleObj spid="_x0000_s11" name="" r:id="rId9" imgW="889000" imgH="431800" progId="Equation.DSMT4">
                  <p:embed/>
                </p:oleObj>
              </mc:Choice>
              <mc:Fallback>
                <p:oleObj name="" r:id="rId9" imgW="889000" imgH="431800" progId="Equation.DSMT4">
                  <p:embed/>
                  <p:pic>
                    <p:nvPicPr>
                      <p:cNvPr id="0" name="图片 3086"/>
                      <p:cNvPicPr/>
                      <p:nvPr/>
                    </p:nvPicPr>
                    <p:blipFill>
                      <a:blip r:embed="rId10"/>
                      <a:stretch>
                        <a:fillRect/>
                      </a:stretch>
                    </p:blipFill>
                    <p:spPr>
                      <a:xfrm>
                        <a:off x="3532664" y="3357404"/>
                        <a:ext cx="2122170" cy="1029970"/>
                      </a:xfrm>
                      <a:prstGeom prst="rect">
                        <a:avLst/>
                      </a:prstGeom>
                      <a:noFill/>
                      <a:ln w="38100">
                        <a:noFill/>
                        <a:miter/>
                      </a:ln>
                    </p:spPr>
                  </p:pic>
                </p:oleObj>
              </mc:Fallback>
            </mc:AlternateContent>
          </a:graphicData>
        </a:graphic>
      </p:graphicFrame>
      <p:graphicFrame>
        <p:nvGraphicFramePr>
          <p:cNvPr id="16" name="Object 13"/>
          <p:cNvGraphicFramePr/>
          <p:nvPr/>
        </p:nvGraphicFramePr>
        <p:xfrm>
          <a:off x="1645762" y="4580732"/>
          <a:ext cx="2426335" cy="545465"/>
        </p:xfrm>
        <a:graphic>
          <a:graphicData uri="http://schemas.openxmlformats.org/presentationml/2006/ole">
            <mc:AlternateContent xmlns:mc="http://schemas.openxmlformats.org/markup-compatibility/2006">
              <mc:Choice xmlns:v="urn:schemas-microsoft-com:vml" Requires="v">
                <p:oleObj spid="_x0000_s17" name="" r:id="rId11" imgW="1016000" imgH="228600" progId="Equation.DSMT4">
                  <p:embed/>
                </p:oleObj>
              </mc:Choice>
              <mc:Fallback>
                <p:oleObj name="" r:id="rId11" imgW="1016000" imgH="228600" progId="Equation.DSMT4">
                  <p:embed/>
                  <p:pic>
                    <p:nvPicPr>
                      <p:cNvPr id="0" name="图片 3086"/>
                      <p:cNvPicPr/>
                      <p:nvPr/>
                    </p:nvPicPr>
                    <p:blipFill>
                      <a:blip r:embed="rId12"/>
                      <a:stretch>
                        <a:fillRect/>
                      </a:stretch>
                    </p:blipFill>
                    <p:spPr>
                      <a:xfrm>
                        <a:off x="1645762" y="4580732"/>
                        <a:ext cx="2426335" cy="545465"/>
                      </a:xfrm>
                      <a:prstGeom prst="rect">
                        <a:avLst/>
                      </a:prstGeom>
                      <a:noFill/>
                      <a:ln w="38100">
                        <a:noFill/>
                        <a:miter/>
                      </a:ln>
                    </p:spPr>
                  </p:pic>
                </p:oleObj>
              </mc:Fallback>
            </mc:AlternateContent>
          </a:graphicData>
        </a:graphic>
      </p:graphicFrame>
      <p:graphicFrame>
        <p:nvGraphicFramePr>
          <p:cNvPr id="18" name="Object 13"/>
          <p:cNvGraphicFramePr/>
          <p:nvPr/>
        </p:nvGraphicFramePr>
        <p:xfrm>
          <a:off x="5681822" y="3363754"/>
          <a:ext cx="3122295" cy="1029970"/>
        </p:xfrm>
        <a:graphic>
          <a:graphicData uri="http://schemas.openxmlformats.org/presentationml/2006/ole">
            <mc:AlternateContent xmlns:mc="http://schemas.openxmlformats.org/markup-compatibility/2006">
              <mc:Choice xmlns:v="urn:schemas-microsoft-com:vml" Requires="v">
                <p:oleObj spid="_x0000_s19" name="" r:id="rId13" imgW="1308100" imgH="431800" progId="Equation.DSMT4">
                  <p:embed/>
                </p:oleObj>
              </mc:Choice>
              <mc:Fallback>
                <p:oleObj name="" r:id="rId13" imgW="1308100" imgH="431800" progId="Equation.DSMT4">
                  <p:embed/>
                  <p:pic>
                    <p:nvPicPr>
                      <p:cNvPr id="0" name="图片 3086"/>
                      <p:cNvPicPr/>
                      <p:nvPr/>
                    </p:nvPicPr>
                    <p:blipFill>
                      <a:blip r:embed="rId14"/>
                      <a:stretch>
                        <a:fillRect/>
                      </a:stretch>
                    </p:blipFill>
                    <p:spPr>
                      <a:xfrm>
                        <a:off x="5681822" y="3363754"/>
                        <a:ext cx="3122295" cy="1029970"/>
                      </a:xfrm>
                      <a:prstGeom prst="rect">
                        <a:avLst/>
                      </a:prstGeom>
                      <a:noFill/>
                      <a:ln w="38100">
                        <a:noFill/>
                        <a:miter/>
                      </a:ln>
                    </p:spPr>
                  </p:pic>
                </p:oleObj>
              </mc:Fallback>
            </mc:AlternateContent>
          </a:graphicData>
        </a:graphic>
      </p:graphicFrame>
      <p:graphicFrame>
        <p:nvGraphicFramePr>
          <p:cNvPr id="20" name="Object 13"/>
          <p:cNvGraphicFramePr/>
          <p:nvPr/>
        </p:nvGraphicFramePr>
        <p:xfrm>
          <a:off x="4140042" y="4352767"/>
          <a:ext cx="2637155" cy="1059815"/>
        </p:xfrm>
        <a:graphic>
          <a:graphicData uri="http://schemas.openxmlformats.org/presentationml/2006/ole">
            <mc:AlternateContent xmlns:mc="http://schemas.openxmlformats.org/markup-compatibility/2006">
              <mc:Choice xmlns:v="urn:schemas-microsoft-com:vml" Requires="v">
                <p:oleObj spid="_x0000_s21" name="" r:id="rId15" imgW="1104900" imgH="444500" progId="Equation.DSMT4">
                  <p:embed/>
                </p:oleObj>
              </mc:Choice>
              <mc:Fallback>
                <p:oleObj name="" r:id="rId15" imgW="1104900" imgH="444500" progId="Equation.DSMT4">
                  <p:embed/>
                  <p:pic>
                    <p:nvPicPr>
                      <p:cNvPr id="0" name="图片 3086"/>
                      <p:cNvPicPr/>
                      <p:nvPr/>
                    </p:nvPicPr>
                    <p:blipFill>
                      <a:blip r:embed="rId16"/>
                      <a:stretch>
                        <a:fillRect/>
                      </a:stretch>
                    </p:blipFill>
                    <p:spPr>
                      <a:xfrm>
                        <a:off x="4140042" y="4352767"/>
                        <a:ext cx="2637155" cy="1059815"/>
                      </a:xfrm>
                      <a:prstGeom prst="rect">
                        <a:avLst/>
                      </a:prstGeom>
                      <a:noFill/>
                      <a:ln w="38100">
                        <a:noFill/>
                        <a:miter/>
                      </a:ln>
                    </p:spPr>
                  </p:pic>
                </p:oleObj>
              </mc:Fallback>
            </mc:AlternateContent>
          </a:graphicData>
        </a:graphic>
      </p:graphicFrame>
      <p:graphicFrame>
        <p:nvGraphicFramePr>
          <p:cNvPr id="28" name="对象 27"/>
          <p:cNvGraphicFramePr/>
          <p:nvPr/>
        </p:nvGraphicFramePr>
        <p:xfrm>
          <a:off x="3060065" y="5319713"/>
          <a:ext cx="2836545" cy="968375"/>
        </p:xfrm>
        <a:graphic>
          <a:graphicData uri="http://schemas.openxmlformats.org/presentationml/2006/ole">
            <mc:AlternateContent xmlns:mc="http://schemas.openxmlformats.org/markup-compatibility/2006">
              <mc:Choice xmlns:v="urn:schemas-microsoft-com:vml" Requires="v">
                <p:oleObj spid="_x0000_s29" name="" r:id="rId17" imgW="1295400" imgH="444500" progId="Equation.3">
                  <p:embed/>
                </p:oleObj>
              </mc:Choice>
              <mc:Fallback>
                <p:oleObj name="" r:id="rId17" imgW="1295400" imgH="444500" progId="Equation.3">
                  <p:embed/>
                  <p:pic>
                    <p:nvPicPr>
                      <p:cNvPr id="0" name="图片 3120"/>
                      <p:cNvPicPr/>
                      <p:nvPr/>
                    </p:nvPicPr>
                    <p:blipFill>
                      <a:blip r:embed="rId18"/>
                      <a:stretch>
                        <a:fillRect/>
                      </a:stretch>
                    </p:blipFill>
                    <p:spPr>
                      <a:xfrm>
                        <a:off x="3060065" y="5319713"/>
                        <a:ext cx="2836545" cy="968375"/>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87045" name="线形标注 2 87044"/>
          <p:cNvSpPr/>
          <p:nvPr/>
        </p:nvSpPr>
        <p:spPr>
          <a:xfrm>
            <a:off x="1043623" y="5228908"/>
            <a:ext cx="1628775" cy="498475"/>
          </a:xfrm>
          <a:prstGeom prst="borderCallout2">
            <a:avLst>
              <a:gd name="adj1" fmla="val 7579"/>
              <a:gd name="adj2" fmla="val 98615"/>
              <a:gd name="adj3" fmla="val 6050"/>
              <a:gd name="adj4" fmla="val 133352"/>
              <a:gd name="adj5" fmla="val 84649"/>
              <a:gd name="adj6" fmla="val 174210"/>
            </a:avLst>
          </a:prstGeom>
          <a:solidFill>
            <a:srgbClr val="FFFFCC"/>
          </a:solidFill>
          <a:ln w="19050" cap="flat" cmpd="sng">
            <a:solidFill>
              <a:srgbClr val="FF3300"/>
            </a:solidFill>
            <a:prstDash val="solid"/>
            <a:miter/>
            <a:headEnd type="none" w="med" len="med"/>
            <a:tailEnd type="none" w="med" len="med"/>
          </a:ln>
        </p:spPr>
        <p:txBody>
          <a:bodyPr/>
          <a:p>
            <a:pPr eaLnBrk="0" hangingPunct="0"/>
            <a:r>
              <a:rPr lang="zh-CN" altLang="en-US" sz="2400" dirty="0">
                <a:latin typeface="Times New Roman" panose="02020603050405020304" pitchFamily="18" charset="0"/>
              </a:rPr>
              <a:t>查阅手册</a:t>
            </a:r>
            <a:endParaRPr lang="zh-CN" altLang="en-US" sz="2400" dirty="0">
              <a:latin typeface="Times New Roman" panose="02020603050405020304" pitchFamily="18" charset="0"/>
            </a:endParaRPr>
          </a:p>
        </p:txBody>
      </p:sp>
      <p:grpSp>
        <p:nvGrpSpPr>
          <p:cNvPr id="87052" name="组合 87051"/>
          <p:cNvGrpSpPr/>
          <p:nvPr/>
        </p:nvGrpSpPr>
        <p:grpSpPr>
          <a:xfrm>
            <a:off x="4571048" y="5813108"/>
            <a:ext cx="4114800" cy="533400"/>
            <a:chOff x="3000" y="3168"/>
            <a:chExt cx="2592" cy="336"/>
          </a:xfrm>
        </p:grpSpPr>
        <p:sp>
          <p:nvSpPr>
            <p:cNvPr id="87053" name="线形标注 2 87052"/>
            <p:cNvSpPr/>
            <p:nvPr/>
          </p:nvSpPr>
          <p:spPr>
            <a:xfrm>
              <a:off x="4128" y="3168"/>
              <a:ext cx="1464" cy="336"/>
            </a:xfrm>
            <a:prstGeom prst="borderCallout2">
              <a:avLst>
                <a:gd name="adj1" fmla="val 21431"/>
                <a:gd name="adj2" fmla="val -4347"/>
                <a:gd name="adj3" fmla="val 21431"/>
                <a:gd name="adj4" fmla="val -14222"/>
                <a:gd name="adj5" fmla="val 76130"/>
                <a:gd name="adj6" fmla="val -28967"/>
              </a:avLst>
            </a:prstGeom>
            <a:solidFill>
              <a:srgbClr val="FFFFCC"/>
            </a:solidFill>
            <a:ln w="19050" cap="flat" cmpd="sng">
              <a:solidFill>
                <a:srgbClr val="FF3300"/>
              </a:solidFill>
              <a:prstDash val="solid"/>
              <a:miter/>
              <a:headEnd type="none" w="med" len="med"/>
              <a:tailEnd type="none" w="med" len="med"/>
            </a:ln>
          </p:spPr>
          <p:txBody>
            <a:bodyPr/>
            <a:p>
              <a:pPr eaLnBrk="0" hangingPunct="0"/>
              <a:r>
                <a:rPr lang="zh-CN" altLang="en-US" sz="2400">
                  <a:latin typeface="Times New Roman" panose="02020603050405020304" pitchFamily="18" charset="0"/>
                </a:rPr>
                <a:t>由</a:t>
              </a:r>
              <a:r>
                <a:rPr lang="zh-CN" altLang="en-US" sz="2400">
                  <a:solidFill>
                    <a:srgbClr val="FF0000"/>
                  </a:solidFill>
                  <a:latin typeface="Times New Roman" panose="02020603050405020304" pitchFamily="18" charset="0"/>
                </a:rPr>
                <a:t>静态</a:t>
              </a:r>
              <a:r>
                <a:rPr lang="en-US" altLang="zh-CN" sz="2400" i="1">
                  <a:latin typeface="Times New Roman" panose="02020603050405020304" pitchFamily="18" charset="0"/>
                </a:rPr>
                <a:t>I</a:t>
              </a:r>
              <a:r>
                <a:rPr lang="en-US" altLang="zh-CN" sz="2400" baseline="-25000">
                  <a:latin typeface="Times New Roman" panose="02020603050405020304" pitchFamily="18" charset="0"/>
                </a:rPr>
                <a:t>EQ</a:t>
              </a:r>
              <a:r>
                <a:rPr lang="zh-CN" altLang="en-US" sz="2400" dirty="0">
                  <a:latin typeface="Times New Roman" panose="02020603050405020304" pitchFamily="18" charset="0"/>
                </a:rPr>
                <a:t>算出</a:t>
              </a:r>
              <a:endParaRPr lang="zh-CN" altLang="en-US" sz="2400" dirty="0">
                <a:latin typeface="Times New Roman" panose="02020603050405020304" pitchFamily="18" charset="0"/>
              </a:endParaRPr>
            </a:p>
          </p:txBody>
        </p:sp>
        <p:sp>
          <p:nvSpPr>
            <p:cNvPr id="87054" name="直接连接符 87053"/>
            <p:cNvSpPr/>
            <p:nvPr/>
          </p:nvSpPr>
          <p:spPr>
            <a:xfrm>
              <a:off x="3000" y="3435"/>
              <a:ext cx="816" cy="0"/>
            </a:xfrm>
            <a:prstGeom prst="line">
              <a:avLst/>
            </a:prstGeom>
            <a:ln w="28575" cap="flat" cmpd="sng">
              <a:solidFill>
                <a:srgbClr val="FF3300"/>
              </a:solidFill>
              <a:prstDash val="solid"/>
              <a:headEnd type="none" w="med" len="med"/>
              <a:tailEnd type="none" w="med" len="med"/>
            </a:ln>
          </p:spPr>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7048"/>
                                        </p:tgtEl>
                                        <p:attrNameLst>
                                          <p:attrName>style.visibility</p:attrName>
                                        </p:attrNameLst>
                                      </p:cBhvr>
                                      <p:to>
                                        <p:strVal val="visible"/>
                                      </p:to>
                                    </p:set>
                                    <p:animEffect transition="in" filter="blinds(horizontal)">
                                      <p:cBhvr>
                                        <p:cTn id="7" dur="500"/>
                                        <p:tgtEl>
                                          <p:spTgt spid="8704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7050"/>
                                        </p:tgtEl>
                                        <p:attrNameLst>
                                          <p:attrName>style.visibility</p:attrName>
                                        </p:attrNameLst>
                                      </p:cBhvr>
                                      <p:to>
                                        <p:strVal val="visible"/>
                                      </p:to>
                                    </p:set>
                                    <p:animEffect transition="in" filter="blinds(horizontal)">
                                      <p:cBhvr>
                                        <p:cTn id="12" dur="500"/>
                                        <p:tgtEl>
                                          <p:spTgt spid="8705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7049"/>
                                        </p:tgtEl>
                                        <p:attrNameLst>
                                          <p:attrName>style.visibility</p:attrName>
                                        </p:attrNameLst>
                                      </p:cBhvr>
                                      <p:to>
                                        <p:strVal val="visible"/>
                                      </p:to>
                                    </p:set>
                                    <p:animEffect transition="in" filter="blinds(horizontal)">
                                      <p:cBhvr>
                                        <p:cTn id="17" dur="500"/>
                                        <p:tgtEl>
                                          <p:spTgt spid="8704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7051"/>
                                        </p:tgtEl>
                                        <p:attrNameLst>
                                          <p:attrName>style.visibility</p:attrName>
                                        </p:attrNameLst>
                                      </p:cBhvr>
                                      <p:to>
                                        <p:strVal val="visible"/>
                                      </p:to>
                                    </p:set>
                                    <p:animEffect transition="in" filter="blinds(horizontal)">
                                      <p:cBhvr>
                                        <p:cTn id="22" dur="500"/>
                                        <p:tgtEl>
                                          <p:spTgt spid="8705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074"/>
                                        </p:tgtEl>
                                        <p:attrNameLst>
                                          <p:attrName>style.visibility</p:attrName>
                                        </p:attrNameLst>
                                      </p:cBhvr>
                                      <p:to>
                                        <p:strVal val="visible"/>
                                      </p:to>
                                    </p:set>
                                    <p:animEffect transition="in" filter="wipe(left)">
                                      <p:cBhvr>
                                        <p:cTn id="32" dur="500"/>
                                        <p:tgtEl>
                                          <p:spTgt spid="307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wipe(left)">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87045"/>
                                        </p:tgtEl>
                                        <p:attrNameLst>
                                          <p:attrName>style.visibility</p:attrName>
                                        </p:attrNameLst>
                                      </p:cBhvr>
                                      <p:to>
                                        <p:strVal val="visible"/>
                                      </p:to>
                                    </p:set>
                                    <p:animEffect transition="in" filter="blinds(horizontal)">
                                      <p:cBhvr>
                                        <p:cTn id="67" dur="500"/>
                                        <p:tgtEl>
                                          <p:spTgt spid="8704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87052"/>
                                        </p:tgtEl>
                                        <p:attrNameLst>
                                          <p:attrName>style.visibility</p:attrName>
                                        </p:attrNameLst>
                                      </p:cBhvr>
                                      <p:to>
                                        <p:strVal val="visible"/>
                                      </p:to>
                                    </p:set>
                                    <p:animEffect transition="in" filter="wipe(left)">
                                      <p:cBhvr>
                                        <p:cTn id="72" dur="500"/>
                                        <p:tgtEl>
                                          <p:spTgt spid="87052"/>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87055">
                                            <p:txEl>
                                              <p:charRg st="0" end="21"/>
                                            </p:txEl>
                                          </p:spTgt>
                                        </p:tgtEl>
                                        <p:attrNameLst>
                                          <p:attrName>style.visibility</p:attrName>
                                        </p:attrNameLst>
                                      </p:cBhvr>
                                      <p:to>
                                        <p:strVal val="visible"/>
                                      </p:to>
                                    </p:set>
                                    <p:animEffect transition="in" filter="blinds(horizontal)">
                                      <p:cBhvr>
                                        <p:cTn id="77" dur="500"/>
                                        <p:tgtEl>
                                          <p:spTgt spid="87055">
                                            <p:txEl>
                                              <p:charRg st="0" end="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 grpId="0" bldLvl="0" animBg="1"/>
      <p:bldP spid="87051" grpId="0" bldLvl="0" animBg="1"/>
      <p:bldP spid="87055" grpId="0" build="p"/>
      <p:bldP spid="87048" grpId="0" bldLvl="0" animBg="1"/>
      <p:bldP spid="87049" grpId="0" bldLvl="0" animBg="1"/>
      <p:bldP spid="87050"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Dz020301"/>
          <p:cNvPicPr>
            <a:picLocks noChangeAspect="1"/>
          </p:cNvPicPr>
          <p:nvPr/>
        </p:nvPicPr>
        <p:blipFill>
          <a:blip r:embed="rId1"/>
          <a:srcRect l="58636" t="7816" r="25" b="15949"/>
          <a:stretch>
            <a:fillRect/>
          </a:stretch>
        </p:blipFill>
        <p:spPr>
          <a:xfrm>
            <a:off x="4283710" y="752475"/>
            <a:ext cx="3147060" cy="1981835"/>
          </a:xfrm>
          <a:prstGeom prst="rect">
            <a:avLst/>
          </a:prstGeom>
          <a:noFill/>
          <a:ln w="9525">
            <a:noFill/>
          </a:ln>
        </p:spPr>
      </p:pic>
      <p:sp>
        <p:nvSpPr>
          <p:cNvPr id="89090" name="标题 89089"/>
          <p:cNvSpPr>
            <a:spLocks noGrp="1"/>
          </p:cNvSpPr>
          <p:nvPr>
            <p:ph type="title"/>
          </p:nvPr>
        </p:nvSpPr>
        <p:spPr>
          <a:xfrm>
            <a:off x="250825" y="621030"/>
            <a:ext cx="4415790" cy="579755"/>
          </a:xfrm>
        </p:spPr>
        <p:txBody>
          <a:bodyPr anchor="ctr" anchorCtr="0"/>
          <a:p>
            <a:pPr marL="609600" indent="-609600" algn="l">
              <a:spcBef>
                <a:spcPct val="20000"/>
              </a:spcBef>
              <a:buClrTx/>
              <a:buSzTx/>
              <a:buFontTx/>
            </a:pPr>
            <a:r>
              <a:rPr kumimoji="1" lang="zh-CN" altLang="en-US" sz="2800" u="sng" dirty="0" smtClean="0">
                <a:solidFill>
                  <a:srgbClr val="0000FF"/>
                </a:solidFill>
                <a:latin typeface="黑体" panose="02010609060101010101" pitchFamily="49" charset="-122"/>
                <a:ea typeface="黑体" panose="02010609060101010101" pitchFamily="49" charset="-122"/>
                <a:cs typeface="+mn-cs"/>
              </a:rPr>
              <a:t>3.放大电路的动态分析</a:t>
            </a:r>
            <a:endParaRPr kumimoji="1" lang="zh-CN" altLang="en-US" sz="2800" u="sng" dirty="0" smtClean="0">
              <a:solidFill>
                <a:srgbClr val="0000FF"/>
              </a:solidFill>
              <a:latin typeface="黑体" panose="02010609060101010101" pitchFamily="49" charset="-122"/>
              <a:ea typeface="黑体" panose="02010609060101010101" pitchFamily="49" charset="-122"/>
              <a:cs typeface="+mn-cs"/>
            </a:endParaRPr>
          </a:p>
        </p:txBody>
      </p:sp>
      <p:graphicFrame>
        <p:nvGraphicFramePr>
          <p:cNvPr id="89091" name="对象 89090"/>
          <p:cNvGraphicFramePr/>
          <p:nvPr/>
        </p:nvGraphicFramePr>
        <p:xfrm>
          <a:off x="582295" y="3860642"/>
          <a:ext cx="2087245" cy="487680"/>
        </p:xfrm>
        <a:graphic>
          <a:graphicData uri="http://schemas.openxmlformats.org/presentationml/2006/ole">
            <mc:AlternateContent xmlns:mc="http://schemas.openxmlformats.org/markup-compatibility/2006">
              <mc:Choice xmlns:v="urn:schemas-microsoft-com:vml" Requires="v">
                <p:oleObj spid="_x0000_s3125" name="" r:id="rId2" imgW="1028700" imgH="241300" progId="Equation.3">
                  <p:embed/>
                </p:oleObj>
              </mc:Choice>
              <mc:Fallback>
                <p:oleObj name="" r:id="rId2" imgW="1028700" imgH="241300" progId="Equation.3">
                  <p:embed/>
                  <p:pic>
                    <p:nvPicPr>
                      <p:cNvPr id="0" name="图片 3124"/>
                      <p:cNvPicPr/>
                      <p:nvPr/>
                    </p:nvPicPr>
                    <p:blipFill>
                      <a:blip r:embed="rId3"/>
                      <a:stretch>
                        <a:fillRect/>
                      </a:stretch>
                    </p:blipFill>
                    <p:spPr>
                      <a:xfrm>
                        <a:off x="582295" y="3860642"/>
                        <a:ext cx="2087245" cy="487680"/>
                      </a:xfrm>
                      <a:prstGeom prst="rect">
                        <a:avLst/>
                      </a:prstGeom>
                      <a:noFill/>
                      <a:ln w="38100">
                        <a:noFill/>
                        <a:miter/>
                      </a:ln>
                    </p:spPr>
                  </p:pic>
                </p:oleObj>
              </mc:Fallback>
            </mc:AlternateContent>
          </a:graphicData>
        </a:graphic>
      </p:graphicFrame>
      <p:graphicFrame>
        <p:nvGraphicFramePr>
          <p:cNvPr id="89092" name="对象 89091"/>
          <p:cNvGraphicFramePr/>
          <p:nvPr/>
        </p:nvGraphicFramePr>
        <p:xfrm>
          <a:off x="515303" y="4507707"/>
          <a:ext cx="1714500" cy="513080"/>
        </p:xfrm>
        <a:graphic>
          <a:graphicData uri="http://schemas.openxmlformats.org/presentationml/2006/ole">
            <mc:AlternateContent xmlns:mc="http://schemas.openxmlformats.org/markup-compatibility/2006">
              <mc:Choice xmlns:v="urn:schemas-microsoft-com:vml" Requires="v">
                <p:oleObj spid="_x0000_s3124" name="" r:id="rId4" imgW="800100" imgH="241300" progId="Equation.3">
                  <p:embed/>
                </p:oleObj>
              </mc:Choice>
              <mc:Fallback>
                <p:oleObj name="" r:id="rId4" imgW="800100" imgH="241300" progId="Equation.3">
                  <p:embed/>
                  <p:pic>
                    <p:nvPicPr>
                      <p:cNvPr id="0" name="图片 3123"/>
                      <p:cNvPicPr/>
                      <p:nvPr/>
                    </p:nvPicPr>
                    <p:blipFill>
                      <a:blip r:embed="rId5"/>
                      <a:stretch>
                        <a:fillRect/>
                      </a:stretch>
                    </p:blipFill>
                    <p:spPr>
                      <a:xfrm>
                        <a:off x="515303" y="4507707"/>
                        <a:ext cx="1714500" cy="513080"/>
                      </a:xfrm>
                      <a:prstGeom prst="rect">
                        <a:avLst/>
                      </a:prstGeom>
                      <a:noFill/>
                      <a:ln w="38100">
                        <a:noFill/>
                        <a:miter/>
                      </a:ln>
                    </p:spPr>
                  </p:pic>
                </p:oleObj>
              </mc:Fallback>
            </mc:AlternateContent>
          </a:graphicData>
        </a:graphic>
      </p:graphicFrame>
      <p:graphicFrame>
        <p:nvGraphicFramePr>
          <p:cNvPr id="89093" name="对象 89092"/>
          <p:cNvGraphicFramePr/>
          <p:nvPr/>
        </p:nvGraphicFramePr>
        <p:xfrm>
          <a:off x="465773" y="5371465"/>
          <a:ext cx="2667000" cy="950913"/>
        </p:xfrm>
        <a:graphic>
          <a:graphicData uri="http://schemas.openxmlformats.org/presentationml/2006/ole">
            <mc:AlternateContent xmlns:mc="http://schemas.openxmlformats.org/markup-compatibility/2006">
              <mc:Choice xmlns:v="urn:schemas-microsoft-com:vml" Requires="v">
                <p:oleObj spid="_x0000_s3126" name="" r:id="rId6" imgW="1282700" imgH="457200" progId="Equation.3">
                  <p:embed/>
                </p:oleObj>
              </mc:Choice>
              <mc:Fallback>
                <p:oleObj name="" r:id="rId6" imgW="1282700" imgH="457200" progId="Equation.3">
                  <p:embed/>
                  <p:pic>
                    <p:nvPicPr>
                      <p:cNvPr id="0" name="图片 3125"/>
                      <p:cNvPicPr/>
                      <p:nvPr/>
                    </p:nvPicPr>
                    <p:blipFill>
                      <a:blip r:embed="rId7"/>
                      <a:stretch>
                        <a:fillRect/>
                      </a:stretch>
                    </p:blipFill>
                    <p:spPr>
                      <a:xfrm>
                        <a:off x="465773" y="5371465"/>
                        <a:ext cx="2667000" cy="950913"/>
                      </a:xfrm>
                      <a:prstGeom prst="rect">
                        <a:avLst/>
                      </a:prstGeom>
                      <a:solidFill>
                        <a:srgbClr val="66FFFF"/>
                      </a:solidFill>
                      <a:ln w="19050" cap="flat" cmpd="sng">
                        <a:solidFill>
                          <a:srgbClr val="FF3300"/>
                        </a:solidFill>
                        <a:prstDash val="solid"/>
                        <a:miter/>
                        <a:headEnd type="none" w="med" len="med"/>
                        <a:tailEnd type="none" w="med" len="med"/>
                      </a:ln>
                    </p:spPr>
                  </p:pic>
                </p:oleObj>
              </mc:Fallback>
            </mc:AlternateContent>
          </a:graphicData>
        </a:graphic>
      </p:graphicFrame>
      <p:graphicFrame>
        <p:nvGraphicFramePr>
          <p:cNvPr id="89094" name="对象 89093"/>
          <p:cNvGraphicFramePr/>
          <p:nvPr/>
        </p:nvGraphicFramePr>
        <p:xfrm>
          <a:off x="3900806" y="5427187"/>
          <a:ext cx="2780665" cy="839470"/>
        </p:xfrm>
        <a:graphic>
          <a:graphicData uri="http://schemas.openxmlformats.org/presentationml/2006/ole">
            <mc:AlternateContent xmlns:mc="http://schemas.openxmlformats.org/markup-compatibility/2006">
              <mc:Choice xmlns:v="urn:schemas-microsoft-com:vml" Requires="v">
                <p:oleObj spid="_x0000_s3128" name="" r:id="rId8" imgW="1422400" imgH="431800" progId="Equation.3">
                  <p:embed/>
                </p:oleObj>
              </mc:Choice>
              <mc:Fallback>
                <p:oleObj name="" r:id="rId8" imgW="1422400" imgH="431800" progId="Equation.3">
                  <p:embed/>
                  <p:pic>
                    <p:nvPicPr>
                      <p:cNvPr id="0" name="图片 3127"/>
                      <p:cNvPicPr/>
                      <p:nvPr/>
                    </p:nvPicPr>
                    <p:blipFill>
                      <a:blip r:embed="rId9"/>
                      <a:stretch>
                        <a:fillRect/>
                      </a:stretch>
                    </p:blipFill>
                    <p:spPr>
                      <a:xfrm>
                        <a:off x="3900806" y="5427187"/>
                        <a:ext cx="2780665" cy="839470"/>
                      </a:xfrm>
                      <a:prstGeom prst="rect">
                        <a:avLst/>
                      </a:prstGeom>
                      <a:solidFill>
                        <a:srgbClr val="66FFFF"/>
                      </a:solidFill>
                      <a:ln w="19050" cap="flat" cmpd="sng">
                        <a:solidFill>
                          <a:srgbClr val="FF3300"/>
                        </a:solidFill>
                        <a:prstDash val="solid"/>
                        <a:miter/>
                        <a:headEnd type="none" w="med" len="med"/>
                        <a:tailEnd type="none" w="med" len="med"/>
                      </a:ln>
                    </p:spPr>
                  </p:pic>
                </p:oleObj>
              </mc:Fallback>
            </mc:AlternateContent>
          </a:graphicData>
        </a:graphic>
      </p:graphicFrame>
      <p:graphicFrame>
        <p:nvGraphicFramePr>
          <p:cNvPr id="89096" name="对象 89095"/>
          <p:cNvGraphicFramePr/>
          <p:nvPr/>
        </p:nvGraphicFramePr>
        <p:xfrm>
          <a:off x="7234238" y="5582603"/>
          <a:ext cx="1143000" cy="528638"/>
        </p:xfrm>
        <a:graphic>
          <a:graphicData uri="http://schemas.openxmlformats.org/presentationml/2006/ole">
            <mc:AlternateContent xmlns:mc="http://schemas.openxmlformats.org/markup-compatibility/2006">
              <mc:Choice xmlns:v="urn:schemas-microsoft-com:vml" Requires="v">
                <p:oleObj spid="_x0000_s3129" name="" r:id="rId10" imgW="495300" imgH="228600" progId="Equation.3">
                  <p:embed/>
                </p:oleObj>
              </mc:Choice>
              <mc:Fallback>
                <p:oleObj name="" r:id="rId10" imgW="495300" imgH="228600" progId="Equation.3">
                  <p:embed/>
                  <p:pic>
                    <p:nvPicPr>
                      <p:cNvPr id="0" name="图片 3128"/>
                      <p:cNvPicPr/>
                      <p:nvPr/>
                    </p:nvPicPr>
                    <p:blipFill>
                      <a:blip r:embed="rId11"/>
                      <a:stretch>
                        <a:fillRect/>
                      </a:stretch>
                    </p:blipFill>
                    <p:spPr>
                      <a:xfrm>
                        <a:off x="7234238" y="5582603"/>
                        <a:ext cx="1143000" cy="528638"/>
                      </a:xfrm>
                      <a:prstGeom prst="rect">
                        <a:avLst/>
                      </a:prstGeom>
                      <a:solidFill>
                        <a:srgbClr val="66FFFF"/>
                      </a:solidFill>
                      <a:ln w="19050" cap="flat" cmpd="sng">
                        <a:solidFill>
                          <a:srgbClr val="FF3300"/>
                        </a:solidFill>
                        <a:prstDash val="solid"/>
                        <a:miter/>
                        <a:headEnd type="none" w="med" len="med"/>
                        <a:tailEnd type="none" w="med" len="med"/>
                      </a:ln>
                    </p:spPr>
                  </p:pic>
                </p:oleObj>
              </mc:Fallback>
            </mc:AlternateContent>
          </a:graphicData>
        </a:graphic>
      </p:graphicFrame>
      <p:graphicFrame>
        <p:nvGraphicFramePr>
          <p:cNvPr id="89098" name="对象 89097"/>
          <p:cNvGraphicFramePr/>
          <p:nvPr/>
        </p:nvGraphicFramePr>
        <p:xfrm>
          <a:off x="4630738" y="3141345"/>
          <a:ext cx="3657600" cy="1736725"/>
        </p:xfrm>
        <a:graphic>
          <a:graphicData uri="http://schemas.openxmlformats.org/presentationml/2006/ole">
            <mc:AlternateContent xmlns:mc="http://schemas.openxmlformats.org/markup-compatibility/2006">
              <mc:Choice xmlns:v="urn:schemas-microsoft-com:vml" Requires="v">
                <p:oleObj spid="_x0000_s3127" name="" r:id="rId12" imgW="13344525" imgH="6334125" progId="MSPhotoEd.3">
                  <p:embed/>
                </p:oleObj>
              </mc:Choice>
              <mc:Fallback>
                <p:oleObj name="" r:id="rId12" imgW="13344525" imgH="6334125" progId="MSPhotoEd.3">
                  <p:embed/>
                  <p:pic>
                    <p:nvPicPr>
                      <p:cNvPr id="0" name="图片 3126"/>
                      <p:cNvPicPr/>
                      <p:nvPr/>
                    </p:nvPicPr>
                    <p:blipFill>
                      <a:blip r:embed="rId13"/>
                      <a:stretch>
                        <a:fillRect/>
                      </a:stretch>
                    </p:blipFill>
                    <p:spPr>
                      <a:xfrm>
                        <a:off x="4630738" y="3141345"/>
                        <a:ext cx="3657600" cy="1736725"/>
                      </a:xfrm>
                      <a:prstGeom prst="rect">
                        <a:avLst/>
                      </a:prstGeom>
                      <a:noFill/>
                      <a:ln w="38100">
                        <a:noFill/>
                        <a:miter/>
                      </a:ln>
                    </p:spPr>
                  </p:pic>
                </p:oleObj>
              </mc:Fallback>
            </mc:AlternateContent>
          </a:graphicData>
        </a:graphic>
      </p:graphicFrame>
      <p:sp>
        <p:nvSpPr>
          <p:cNvPr id="89099" name="线形标注 2 89098"/>
          <p:cNvSpPr/>
          <p:nvPr/>
        </p:nvSpPr>
        <p:spPr>
          <a:xfrm>
            <a:off x="4897120" y="4859655"/>
            <a:ext cx="3274060" cy="361950"/>
          </a:xfrm>
          <a:prstGeom prst="borderCallout2">
            <a:avLst>
              <a:gd name="adj1" fmla="val 13118"/>
              <a:gd name="adj2" fmla="val 150"/>
              <a:gd name="adj3" fmla="val 42419"/>
              <a:gd name="adj4" fmla="val 129"/>
              <a:gd name="adj5" fmla="val 54988"/>
              <a:gd name="adj6" fmla="val -236"/>
            </a:avLst>
          </a:prstGeom>
          <a:solidFill>
            <a:srgbClr val="FFFFCC"/>
          </a:solidFill>
          <a:ln w="9525" cap="flat" cmpd="sng">
            <a:solidFill>
              <a:srgbClr val="FF3300"/>
            </a:solidFill>
            <a:prstDash val="solid"/>
            <a:miter/>
            <a:headEnd type="none" w="med" len="med"/>
            <a:tailEnd type="none" w="med" len="med"/>
          </a:ln>
        </p:spPr>
        <p:txBody>
          <a:bodyPr/>
          <a:p>
            <a:pPr eaLnBrk="0" hangingPunct="0"/>
            <a:r>
              <a:rPr lang="zh-CN" altLang="en-US" dirty="0">
                <a:solidFill>
                  <a:srgbClr val="000000"/>
                </a:solidFill>
                <a:latin typeface="Times New Roman" panose="02020603050405020304" pitchFamily="18" charset="0"/>
              </a:rPr>
              <a:t>放大电路的交流等效电路</a:t>
            </a:r>
            <a:endParaRPr lang="zh-CN" altLang="en-US" dirty="0">
              <a:solidFill>
                <a:srgbClr val="000000"/>
              </a:solidFill>
              <a:latin typeface="Times New Roman" panose="02020603050405020304" pitchFamily="18" charset="0"/>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pic>
        <p:nvPicPr>
          <p:cNvPr id="7" name="图片 6"/>
          <p:cNvPicPr>
            <a:picLocks noChangeAspect="1"/>
          </p:cNvPicPr>
          <p:nvPr/>
        </p:nvPicPr>
        <p:blipFill>
          <a:blip r:embed="rId14"/>
          <a:stretch>
            <a:fillRect/>
          </a:stretch>
        </p:blipFill>
        <p:spPr>
          <a:xfrm rot="5400000">
            <a:off x="6123305" y="2885440"/>
            <a:ext cx="426085" cy="215900"/>
          </a:xfrm>
          <a:prstGeom prst="rect">
            <a:avLst/>
          </a:prstGeom>
        </p:spPr>
      </p:pic>
      <p:grpSp>
        <p:nvGrpSpPr>
          <p:cNvPr id="8" name="组合 7"/>
          <p:cNvGrpSpPr/>
          <p:nvPr/>
        </p:nvGrpSpPr>
        <p:grpSpPr>
          <a:xfrm>
            <a:off x="582295" y="1179195"/>
            <a:ext cx="3400425" cy="2399665"/>
            <a:chOff x="689" y="1691"/>
            <a:chExt cx="5355" cy="3779"/>
          </a:xfrm>
        </p:grpSpPr>
        <p:pic>
          <p:nvPicPr>
            <p:cNvPr id="89097" name="图片 89096" descr="Dz020201"/>
            <p:cNvPicPr>
              <a:picLocks noChangeAspect="1"/>
            </p:cNvPicPr>
            <p:nvPr/>
          </p:nvPicPr>
          <p:blipFill>
            <a:blip r:embed="rId15"/>
            <a:stretch>
              <a:fillRect/>
            </a:stretch>
          </p:blipFill>
          <p:spPr>
            <a:xfrm>
              <a:off x="1414" y="2559"/>
              <a:ext cx="4339" cy="2911"/>
            </a:xfrm>
            <a:prstGeom prst="rect">
              <a:avLst/>
            </a:prstGeom>
            <a:noFill/>
            <a:ln w="9525">
              <a:noFill/>
            </a:ln>
          </p:spPr>
        </p:pic>
        <p:sp>
          <p:nvSpPr>
            <p:cNvPr id="6" name="文本框 5"/>
            <p:cNvSpPr txBox="1"/>
            <p:nvPr/>
          </p:nvSpPr>
          <p:spPr>
            <a:xfrm>
              <a:off x="689" y="1691"/>
              <a:ext cx="5355" cy="822"/>
            </a:xfrm>
            <a:prstGeom prst="rect">
              <a:avLst/>
            </a:prstGeom>
            <a:noFill/>
          </p:spPr>
          <p:txBody>
            <a:bodyPr wrap="none" rtlCol="0" anchor="t">
              <a:spAutoFit/>
            </a:bodyPr>
            <a:p>
              <a:pPr algn="ctr"/>
              <a:r>
                <a:rPr lang="zh-CN" altLang="en-US" sz="2800" dirty="0">
                  <a:solidFill>
                    <a:srgbClr val="FF6600"/>
                  </a:solidFill>
                  <a:latin typeface="宋体" panose="02010600030101010101" pitchFamily="2" charset="-122"/>
                  <a:sym typeface="+mn-ea"/>
                </a:rPr>
                <a:t>①</a:t>
              </a:r>
              <a:r>
                <a:rPr lang="zh-CN" altLang="en-US" sz="2800" dirty="0">
                  <a:solidFill>
                    <a:srgbClr val="FF6600"/>
                  </a:solidFill>
                  <a:latin typeface="宋体" panose="02010600030101010101" pitchFamily="2" charset="-122"/>
                  <a:sym typeface="+mn-ea"/>
                </a:rPr>
                <a:t>基本共射放大电路</a:t>
              </a:r>
              <a:endParaRPr lang="zh-CN" altLang="en-US" sz="2800" dirty="0">
                <a:solidFill>
                  <a:srgbClr val="FF6600"/>
                </a:solidFill>
                <a:latin typeface="宋体" panose="02010600030101010101" pitchFamily="2" charset="-122"/>
                <a:ea typeface="华文楷体" panose="02010600040101010101" pitchFamily="2" charset="-122"/>
                <a:sym typeface="+mn-ea"/>
              </a:endParaRPr>
            </a:p>
          </p:txBody>
        </p:sp>
      </p:grpSp>
      <p:sp>
        <p:nvSpPr>
          <p:cNvPr id="11" name="圆角矩形 10"/>
          <p:cNvSpPr/>
          <p:nvPr/>
        </p:nvSpPr>
        <p:spPr>
          <a:xfrm>
            <a:off x="5755005" y="955675"/>
            <a:ext cx="850265" cy="939165"/>
          </a:xfrm>
          <a:prstGeom prst="roundRect">
            <a:avLst/>
          </a:prstGeom>
          <a:noFill/>
          <a:ln w="28575">
            <a:solidFill>
              <a:srgbClr val="0000FF"/>
            </a:solidFill>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a:off x="5386705" y="3305810"/>
            <a:ext cx="1336675" cy="1521460"/>
          </a:xfrm>
          <a:prstGeom prst="roundRect">
            <a:avLst/>
          </a:prstGeom>
          <a:noFill/>
          <a:ln w="28575">
            <a:solidFill>
              <a:srgbClr val="0000FF"/>
            </a:solidFill>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4211955" y="1290320"/>
            <a:ext cx="685165" cy="583565"/>
          </a:xfrm>
          <a:prstGeom prst="rect">
            <a:avLst/>
          </a:prstGeom>
          <a:noFill/>
        </p:spPr>
        <p:txBody>
          <a:bodyPr wrap="square" rtlCol="0">
            <a:spAutoFit/>
          </a:bodyPr>
          <a:p>
            <a:r>
              <a:rPr lang="zh-CN" altLang="en-US" sz="1600">
                <a:solidFill>
                  <a:srgbClr val="FF0000"/>
                </a:solidFill>
              </a:rPr>
              <a:t>交流通路</a:t>
            </a:r>
            <a:endParaRPr lang="zh-CN" altLang="en-US" sz="1600">
              <a:solidFill>
                <a:srgbClr val="FF0000"/>
              </a:solidFill>
            </a:endParaRPr>
          </a:p>
        </p:txBody>
      </p:sp>
      <p:sp>
        <p:nvSpPr>
          <p:cNvPr id="14" name="文本框 13"/>
          <p:cNvSpPr txBox="1"/>
          <p:nvPr>
            <p:custDataLst>
              <p:tags r:id="rId16"/>
            </p:custDataLst>
          </p:nvPr>
        </p:nvSpPr>
        <p:spPr>
          <a:xfrm flipH="1">
            <a:off x="5724525" y="1052830"/>
            <a:ext cx="312420" cy="398780"/>
          </a:xfrm>
          <a:prstGeom prst="rect">
            <a:avLst/>
          </a:prstGeom>
          <a:noFill/>
        </p:spPr>
        <p:txBody>
          <a:bodyPr wrap="square" rtlCol="0">
            <a:spAutoFit/>
          </a:bodyPr>
          <a:p>
            <a:r>
              <a:rPr lang="en-US" altLang="zh-CN">
                <a:solidFill>
                  <a:srgbClr val="FF0000"/>
                </a:solidFill>
                <a:latin typeface="Times New Roman" panose="02020603050405020304" pitchFamily="18" charset="0"/>
                <a:cs typeface="Times New Roman" panose="02020603050405020304" pitchFamily="18" charset="0"/>
              </a:rPr>
              <a:t>b</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15" name="文本框 14"/>
          <p:cNvSpPr txBox="1"/>
          <p:nvPr>
            <p:custDataLst>
              <p:tags r:id="rId17"/>
            </p:custDataLst>
          </p:nvPr>
        </p:nvSpPr>
        <p:spPr>
          <a:xfrm flipH="1">
            <a:off x="6228080" y="875665"/>
            <a:ext cx="312420" cy="398780"/>
          </a:xfrm>
          <a:prstGeom prst="rect">
            <a:avLst/>
          </a:prstGeom>
          <a:noFill/>
        </p:spPr>
        <p:txBody>
          <a:bodyPr wrap="square" rtlCol="0">
            <a:spAutoFit/>
          </a:bodyPr>
          <a:p>
            <a:r>
              <a:rPr lang="en-US" altLang="zh-CN">
                <a:solidFill>
                  <a:srgbClr val="FF0000"/>
                </a:solidFill>
                <a:latin typeface="Times New Roman" panose="02020603050405020304" pitchFamily="18" charset="0"/>
                <a:cs typeface="Times New Roman" panose="02020603050405020304" pitchFamily="18" charset="0"/>
              </a:rPr>
              <a:t>c</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16" name="文本框 15"/>
          <p:cNvSpPr txBox="1"/>
          <p:nvPr>
            <p:custDataLst>
              <p:tags r:id="rId18"/>
            </p:custDataLst>
          </p:nvPr>
        </p:nvSpPr>
        <p:spPr>
          <a:xfrm flipH="1">
            <a:off x="6300470" y="1557020"/>
            <a:ext cx="283210" cy="398780"/>
          </a:xfrm>
          <a:prstGeom prst="rect">
            <a:avLst/>
          </a:prstGeom>
          <a:noFill/>
        </p:spPr>
        <p:txBody>
          <a:bodyPr wrap="square" rtlCol="0">
            <a:spAutoFit/>
          </a:bodyPr>
          <a:p>
            <a:r>
              <a:rPr lang="en-US" altLang="zh-CN">
                <a:solidFill>
                  <a:srgbClr val="FF0000"/>
                </a:solidFill>
                <a:latin typeface="Times New Roman" panose="02020603050405020304" pitchFamily="18" charset="0"/>
                <a:cs typeface="Times New Roman" panose="02020603050405020304" pitchFamily="18" charset="0"/>
              </a:rPr>
              <a:t>e</a:t>
            </a:r>
            <a:endParaRPr lang="en-US" altLang="zh-CN">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par>
                          <p:cTn id="23" fill="hold">
                            <p:stCondLst>
                              <p:cond delay="500"/>
                            </p:stCondLst>
                            <p:childTnLst>
                              <p:par>
                                <p:cTn id="24" presetID="3" presetClass="entr" presetSubtype="1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childTnLst>
                          </p:cTn>
                        </p:par>
                        <p:par>
                          <p:cTn id="27" fill="hold">
                            <p:stCondLst>
                              <p:cond delay="1000"/>
                            </p:stCondLst>
                            <p:childTnLst>
                              <p:par>
                                <p:cTn id="28" presetID="3" presetClass="entr" presetSubtype="1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up)">
                                      <p:cBhvr>
                                        <p:cTn id="35" dur="500"/>
                                        <p:tgtEl>
                                          <p:spTgt spid="7"/>
                                        </p:tgtEl>
                                      </p:cBhvr>
                                    </p:animEffect>
                                  </p:childTnLst>
                                </p:cTn>
                              </p:par>
                              <p:par>
                                <p:cTn id="36" presetID="22" presetClass="entr" presetSubtype="1" fill="hold" nodeType="withEffect">
                                  <p:stCondLst>
                                    <p:cond delay="0"/>
                                  </p:stCondLst>
                                  <p:childTnLst>
                                    <p:set>
                                      <p:cBhvr>
                                        <p:cTn id="37" dur="1" fill="hold">
                                          <p:stCondLst>
                                            <p:cond delay="0"/>
                                          </p:stCondLst>
                                        </p:cTn>
                                        <p:tgtEl>
                                          <p:spTgt spid="89098"/>
                                        </p:tgtEl>
                                        <p:attrNameLst>
                                          <p:attrName>style.visibility</p:attrName>
                                        </p:attrNameLst>
                                      </p:cBhvr>
                                      <p:to>
                                        <p:strVal val="visible"/>
                                      </p:to>
                                    </p:set>
                                    <p:animEffect transition="in" filter="wipe(up)">
                                      <p:cBhvr>
                                        <p:cTn id="38" dur="500"/>
                                        <p:tgtEl>
                                          <p:spTgt spid="89098"/>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89099"/>
                                        </p:tgtEl>
                                        <p:attrNameLst>
                                          <p:attrName>style.visibility</p:attrName>
                                        </p:attrNameLst>
                                      </p:cBhvr>
                                      <p:to>
                                        <p:strVal val="visible"/>
                                      </p:to>
                                    </p:set>
                                    <p:animEffect transition="in" filter="blinds(horizontal)">
                                      <p:cBhvr>
                                        <p:cTn id="41" dur="500"/>
                                        <p:tgtEl>
                                          <p:spTgt spid="89099"/>
                                        </p:tgtEl>
                                      </p:cBhvr>
                                    </p:animEffect>
                                  </p:childTnLst>
                                </p:cTn>
                              </p:par>
                            </p:childTnLst>
                          </p:cTn>
                        </p:par>
                        <p:par>
                          <p:cTn id="42" fill="hold">
                            <p:stCondLst>
                              <p:cond delay="500"/>
                            </p:stCondLst>
                            <p:childTnLst>
                              <p:par>
                                <p:cTn id="43" presetID="3" presetClass="entr" presetSubtype="10"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blinds(horizontal)">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xit" presetSubtype="10" fill="hold" grpId="1" nodeType="clickEffect">
                                  <p:stCondLst>
                                    <p:cond delay="0"/>
                                  </p:stCondLst>
                                  <p:childTnLst>
                                    <p:animEffect transition="out" filter="blinds(horizontal)">
                                      <p:cBhvr>
                                        <p:cTn id="49" dur="500"/>
                                        <p:tgtEl>
                                          <p:spTgt spid="9"/>
                                        </p:tgtEl>
                                      </p:cBhvr>
                                    </p:animEffect>
                                    <p:set>
                                      <p:cBhvr>
                                        <p:cTn id="50" dur="1" fill="hold">
                                          <p:stCondLst>
                                            <p:cond delay="499"/>
                                          </p:stCondLst>
                                        </p:cTn>
                                        <p:tgtEl>
                                          <p:spTgt spid="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5" presetClass="entr" presetSubtype="10" fill="hold" nodeType="clickEffect">
                                  <p:stCondLst>
                                    <p:cond delay="0"/>
                                  </p:stCondLst>
                                  <p:childTnLst>
                                    <p:set>
                                      <p:cBhvr>
                                        <p:cTn id="54" dur="1" fill="hold">
                                          <p:stCondLst>
                                            <p:cond delay="0"/>
                                          </p:stCondLst>
                                        </p:cTn>
                                        <p:tgtEl>
                                          <p:spTgt spid="89091"/>
                                        </p:tgtEl>
                                        <p:attrNameLst>
                                          <p:attrName>style.visibility</p:attrName>
                                        </p:attrNameLst>
                                      </p:cBhvr>
                                      <p:to>
                                        <p:strVal val="visible"/>
                                      </p:to>
                                    </p:set>
                                    <p:animEffect transition="in" filter="checkerboard(across)">
                                      <p:cBhvr>
                                        <p:cTn id="55" dur="500"/>
                                        <p:tgtEl>
                                          <p:spTgt spid="89091"/>
                                        </p:tgtEl>
                                      </p:cBhvr>
                                    </p:animEffect>
                                  </p:childTnLst>
                                </p:cTn>
                              </p:par>
                            </p:childTnLst>
                          </p:cTn>
                        </p:par>
                      </p:childTnLst>
                    </p:cTn>
                  </p:par>
                  <p:par>
                    <p:cTn id="56" fill="hold">
                      <p:stCondLst>
                        <p:cond delay="indefinite"/>
                      </p:stCondLst>
                      <p:childTnLst>
                        <p:par>
                          <p:cTn id="57" fill="hold">
                            <p:stCondLst>
                              <p:cond delay="0"/>
                            </p:stCondLst>
                            <p:childTnLst>
                              <p:par>
                                <p:cTn id="58" presetID="5" presetClass="entr" presetSubtype="10" fill="hold" nodeType="clickEffect">
                                  <p:stCondLst>
                                    <p:cond delay="0"/>
                                  </p:stCondLst>
                                  <p:childTnLst>
                                    <p:set>
                                      <p:cBhvr>
                                        <p:cTn id="59" dur="1" fill="hold">
                                          <p:stCondLst>
                                            <p:cond delay="0"/>
                                          </p:stCondLst>
                                        </p:cTn>
                                        <p:tgtEl>
                                          <p:spTgt spid="89092"/>
                                        </p:tgtEl>
                                        <p:attrNameLst>
                                          <p:attrName>style.visibility</p:attrName>
                                        </p:attrNameLst>
                                      </p:cBhvr>
                                      <p:to>
                                        <p:strVal val="visible"/>
                                      </p:to>
                                    </p:set>
                                    <p:animEffect transition="in" filter="checkerboard(across)">
                                      <p:cBhvr>
                                        <p:cTn id="60" dur="500"/>
                                        <p:tgtEl>
                                          <p:spTgt spid="89092"/>
                                        </p:tgtEl>
                                      </p:cBhvr>
                                    </p:animEffect>
                                  </p:childTnLst>
                                </p:cTn>
                              </p:par>
                            </p:childTnLst>
                          </p:cTn>
                        </p:par>
                      </p:childTnLst>
                    </p:cTn>
                  </p:par>
                  <p:par>
                    <p:cTn id="61" fill="hold">
                      <p:stCondLst>
                        <p:cond delay="indefinite"/>
                      </p:stCondLst>
                      <p:childTnLst>
                        <p:par>
                          <p:cTn id="62" fill="hold">
                            <p:stCondLst>
                              <p:cond delay="0"/>
                            </p:stCondLst>
                            <p:childTnLst>
                              <p:par>
                                <p:cTn id="63" presetID="5" presetClass="entr" presetSubtype="10" fill="hold" nodeType="clickEffect">
                                  <p:stCondLst>
                                    <p:cond delay="0"/>
                                  </p:stCondLst>
                                  <p:childTnLst>
                                    <p:set>
                                      <p:cBhvr>
                                        <p:cTn id="64" dur="1" fill="hold">
                                          <p:stCondLst>
                                            <p:cond delay="0"/>
                                          </p:stCondLst>
                                        </p:cTn>
                                        <p:tgtEl>
                                          <p:spTgt spid="89093"/>
                                        </p:tgtEl>
                                        <p:attrNameLst>
                                          <p:attrName>style.visibility</p:attrName>
                                        </p:attrNameLst>
                                      </p:cBhvr>
                                      <p:to>
                                        <p:strVal val="visible"/>
                                      </p:to>
                                    </p:set>
                                    <p:animEffect transition="in" filter="checkerboard(across)">
                                      <p:cBhvr>
                                        <p:cTn id="65" dur="500"/>
                                        <p:tgtEl>
                                          <p:spTgt spid="89093"/>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89094"/>
                                        </p:tgtEl>
                                        <p:attrNameLst>
                                          <p:attrName>style.visibility</p:attrName>
                                        </p:attrNameLst>
                                      </p:cBhvr>
                                      <p:to>
                                        <p:strVal val="visible"/>
                                      </p:to>
                                    </p:set>
                                    <p:animEffect transition="in" filter="blinds(horizontal)">
                                      <p:cBhvr>
                                        <p:cTn id="70" dur="500"/>
                                        <p:tgtEl>
                                          <p:spTgt spid="8909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89096"/>
                                        </p:tgtEl>
                                        <p:attrNameLst>
                                          <p:attrName>style.visibility</p:attrName>
                                        </p:attrNameLst>
                                      </p:cBhvr>
                                      <p:to>
                                        <p:strVal val="visible"/>
                                      </p:to>
                                    </p:set>
                                    <p:animEffect transition="in" filter="wipe(left)">
                                      <p:cBhvr>
                                        <p:cTn id="75" dur="500"/>
                                        <p:tgtEl>
                                          <p:spTgt spid="89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9" grpId="0" bldLvl="0" animBg="1"/>
      <p:bldP spid="11" grpId="0" bldLvl="0" animBg="1"/>
      <p:bldP spid="9" grpId="0" bldLvl="0" animBg="1"/>
      <p:bldP spid="9" grpId="1" animBg="1"/>
      <p:bldP spid="13" grpId="0"/>
      <p:bldP spid="14" grpId="0"/>
      <p:bldP spid="16" grpId="0"/>
      <p:bldP spid="1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0114" name="图片 90113" descr="Dz020205"/>
          <p:cNvPicPr>
            <a:picLocks noChangeAspect="1"/>
          </p:cNvPicPr>
          <p:nvPr/>
        </p:nvPicPr>
        <p:blipFill>
          <a:blip r:embed="rId1"/>
          <a:srcRect l="-2573" r="40826" b="12106"/>
          <a:stretch>
            <a:fillRect/>
          </a:stretch>
        </p:blipFill>
        <p:spPr>
          <a:xfrm>
            <a:off x="539115" y="1270953"/>
            <a:ext cx="3797300" cy="2724150"/>
          </a:xfrm>
          <a:prstGeom prst="rect">
            <a:avLst/>
          </a:prstGeom>
          <a:noFill/>
          <a:ln w="9525">
            <a:noFill/>
          </a:ln>
        </p:spPr>
      </p:pic>
      <p:sp>
        <p:nvSpPr>
          <p:cNvPr id="90115" name="标题 90114"/>
          <p:cNvSpPr>
            <a:spLocks noGrp="1"/>
          </p:cNvSpPr>
          <p:nvPr>
            <p:ph type="title"/>
          </p:nvPr>
        </p:nvSpPr>
        <p:spPr>
          <a:xfrm>
            <a:off x="178753" y="620713"/>
            <a:ext cx="7772400" cy="638175"/>
          </a:xfrm>
        </p:spPr>
        <p:txBody>
          <a:bodyPr anchor="ctr" anchorCtr="0"/>
          <a:p>
            <a:pPr algn="l"/>
            <a:r>
              <a:rPr lang="zh-CN" altLang="en-US" sz="2800" b="1" dirty="0">
                <a:solidFill>
                  <a:srgbClr val="FF6600"/>
                </a:solidFill>
                <a:latin typeface="宋体" panose="02010600030101010101" pitchFamily="2" charset="-122"/>
                <a:ea typeface="宋体" panose="02010600030101010101" pitchFamily="2" charset="-122"/>
                <a:cs typeface="+mn-cs"/>
              </a:rPr>
              <a:t>②阻容耦合共射放大电路的动态分析</a:t>
            </a:r>
            <a:endParaRPr lang="zh-CN" altLang="en-US" sz="2800" b="1" dirty="0">
              <a:solidFill>
                <a:srgbClr val="FF6600"/>
              </a:solidFill>
              <a:latin typeface="宋体" panose="02010600030101010101" pitchFamily="2" charset="-122"/>
              <a:ea typeface="宋体" panose="02010600030101010101" pitchFamily="2" charset="-122"/>
              <a:cs typeface="+mn-cs"/>
            </a:endParaRPr>
          </a:p>
        </p:txBody>
      </p:sp>
      <p:graphicFrame>
        <p:nvGraphicFramePr>
          <p:cNvPr id="90118" name="对象 90117"/>
          <p:cNvGraphicFramePr/>
          <p:nvPr/>
        </p:nvGraphicFramePr>
        <p:xfrm>
          <a:off x="4500563" y="3671888"/>
          <a:ext cx="2209800" cy="455612"/>
        </p:xfrm>
        <a:graphic>
          <a:graphicData uri="http://schemas.openxmlformats.org/presentationml/2006/ole">
            <mc:AlternateContent xmlns:mc="http://schemas.openxmlformats.org/markup-compatibility/2006">
              <mc:Choice xmlns:v="urn:schemas-microsoft-com:vml" Requires="v">
                <p:oleObj spid="_x0000_s3131" name="" r:id="rId2" imgW="1104900" imgH="228600" progId="Equation.3">
                  <p:embed/>
                </p:oleObj>
              </mc:Choice>
              <mc:Fallback>
                <p:oleObj name="" r:id="rId2" imgW="1104900" imgH="228600" progId="Equation.3">
                  <p:embed/>
                  <p:pic>
                    <p:nvPicPr>
                      <p:cNvPr id="0" name="图片 3130"/>
                      <p:cNvPicPr/>
                      <p:nvPr/>
                    </p:nvPicPr>
                    <p:blipFill>
                      <a:blip r:embed="rId3"/>
                      <a:stretch>
                        <a:fillRect/>
                      </a:stretch>
                    </p:blipFill>
                    <p:spPr>
                      <a:xfrm>
                        <a:off x="4500563" y="3671888"/>
                        <a:ext cx="2209800" cy="455612"/>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90120" name="对象 90119"/>
          <p:cNvGraphicFramePr/>
          <p:nvPr/>
        </p:nvGraphicFramePr>
        <p:xfrm>
          <a:off x="7164388" y="3671888"/>
          <a:ext cx="914400" cy="423862"/>
        </p:xfrm>
        <a:graphic>
          <a:graphicData uri="http://schemas.openxmlformats.org/presentationml/2006/ole">
            <mc:AlternateContent xmlns:mc="http://schemas.openxmlformats.org/markup-compatibility/2006">
              <mc:Choice xmlns:v="urn:schemas-microsoft-com:vml" Requires="v">
                <p:oleObj spid="_x0000_s3133" name="" r:id="rId4" imgW="495300" imgH="228600" progId="Equation.3">
                  <p:embed/>
                </p:oleObj>
              </mc:Choice>
              <mc:Fallback>
                <p:oleObj name="" r:id="rId4" imgW="495300" imgH="228600" progId="Equation.3">
                  <p:embed/>
                  <p:pic>
                    <p:nvPicPr>
                      <p:cNvPr id="0" name="图片 3132"/>
                      <p:cNvPicPr/>
                      <p:nvPr/>
                    </p:nvPicPr>
                    <p:blipFill>
                      <a:blip r:embed="rId5"/>
                      <a:stretch>
                        <a:fillRect/>
                      </a:stretch>
                    </p:blipFill>
                    <p:spPr>
                      <a:xfrm>
                        <a:off x="7164388" y="3671888"/>
                        <a:ext cx="914400" cy="423862"/>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90122" name="线形标注 1 90121"/>
          <p:cNvSpPr/>
          <p:nvPr/>
        </p:nvSpPr>
        <p:spPr>
          <a:xfrm>
            <a:off x="7741920" y="4580573"/>
            <a:ext cx="1219200" cy="1655762"/>
          </a:xfrm>
          <a:prstGeom prst="borderCallout1">
            <a:avLst>
              <a:gd name="adj1" fmla="val 6903"/>
              <a:gd name="adj2" fmla="val -6250"/>
              <a:gd name="adj3" fmla="val -29819"/>
              <a:gd name="adj4" fmla="val -25000"/>
            </a:avLst>
          </a:prstGeom>
          <a:solidFill>
            <a:srgbClr val="FFFFCC"/>
          </a:solidFill>
          <a:ln w="19050" cap="flat" cmpd="sng">
            <a:solidFill>
              <a:srgbClr val="FF3300"/>
            </a:solidFill>
            <a:prstDash val="solid"/>
            <a:miter/>
            <a:headEnd type="none" w="med" len="med"/>
            <a:tailEnd type="none" w="med" len="med"/>
          </a:ln>
        </p:spPr>
        <p:txBody>
          <a:bodyPr/>
          <a:p>
            <a:r>
              <a:rPr lang="zh-CN" altLang="en-US" sz="2400" dirty="0">
                <a:latin typeface="Times New Roman" panose="02020603050405020304" pitchFamily="18" charset="0"/>
              </a:rPr>
              <a:t>输出电阻中不应含有</a:t>
            </a:r>
            <a:r>
              <a:rPr lang="en-US" altLang="zh-CN" sz="2400" i="1">
                <a:latin typeface="Times New Roman" panose="02020603050405020304" pitchFamily="18" charset="0"/>
              </a:rPr>
              <a:t>R</a:t>
            </a:r>
            <a:r>
              <a:rPr lang="en-US" altLang="zh-CN" sz="2400" baseline="-25000">
                <a:latin typeface="Times New Roman" panose="02020603050405020304" pitchFamily="18" charset="0"/>
              </a:rPr>
              <a:t>L</a:t>
            </a:r>
            <a:r>
              <a:rPr lang="en-US" altLang="zh-CN" sz="2400">
                <a:latin typeface="Times New Roman" panose="02020603050405020304" pitchFamily="18" charset="0"/>
              </a:rPr>
              <a:t>!</a:t>
            </a:r>
            <a:endParaRPr lang="en-US" altLang="zh-CN" sz="2400">
              <a:latin typeface="Times New Roman" panose="02020603050405020304" pitchFamily="18" charset="0"/>
            </a:endParaRPr>
          </a:p>
        </p:txBody>
      </p:sp>
      <p:graphicFrame>
        <p:nvGraphicFramePr>
          <p:cNvPr id="90123" name="内容占位符 90122"/>
          <p:cNvGraphicFramePr/>
          <p:nvPr>
            <p:ph idx="1"/>
          </p:nvPr>
        </p:nvGraphicFramePr>
        <p:xfrm>
          <a:off x="91440" y="2531428"/>
          <a:ext cx="622300" cy="1223962"/>
        </p:xfrm>
        <a:graphic>
          <a:graphicData uri="http://schemas.openxmlformats.org/presentationml/2006/ole">
            <mc:AlternateContent xmlns:mc="http://schemas.openxmlformats.org/markup-compatibility/2006">
              <mc:Choice xmlns:v="urn:schemas-microsoft-com:vml" Requires="v">
                <p:oleObj spid="_x0000_s3123" name="" r:id="rId6" imgW="2314575" imgH="4543425" progId="MSPhotoEd.3">
                  <p:embed/>
                </p:oleObj>
              </mc:Choice>
              <mc:Fallback>
                <p:oleObj name="" r:id="rId6" imgW="2314575" imgH="4543425" progId="MSPhotoEd.3">
                  <p:embed/>
                  <p:pic>
                    <p:nvPicPr>
                      <p:cNvPr id="0" name="图片 3122"/>
                      <p:cNvPicPr/>
                      <p:nvPr/>
                    </p:nvPicPr>
                    <p:blipFill>
                      <a:blip r:embed="rId7"/>
                      <a:stretch>
                        <a:fillRect/>
                      </a:stretch>
                    </p:blipFill>
                    <p:spPr>
                      <a:xfrm>
                        <a:off x="91440" y="2531428"/>
                        <a:ext cx="622300" cy="1223962"/>
                      </a:xfrm>
                      <a:prstGeom prst="rect">
                        <a:avLst/>
                      </a:prstGeom>
                      <a:noFill/>
                      <a:ln w="38100">
                        <a:miter/>
                      </a:ln>
                    </p:spPr>
                  </p:pic>
                </p:oleObj>
              </mc:Fallback>
            </mc:AlternateContent>
          </a:graphicData>
        </a:graphic>
      </p:graphicFrame>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grpSp>
        <p:nvGrpSpPr>
          <p:cNvPr id="7" name="组合 6"/>
          <p:cNvGrpSpPr/>
          <p:nvPr/>
        </p:nvGrpSpPr>
        <p:grpSpPr>
          <a:xfrm>
            <a:off x="2268855" y="4471670"/>
            <a:ext cx="5143500" cy="2102485"/>
            <a:chOff x="3573" y="7155"/>
            <a:chExt cx="8100" cy="3311"/>
          </a:xfrm>
        </p:grpSpPr>
        <p:sp>
          <p:nvSpPr>
            <p:cNvPr id="4" name="文本框 3"/>
            <p:cNvSpPr txBox="1"/>
            <p:nvPr/>
          </p:nvSpPr>
          <p:spPr>
            <a:xfrm>
              <a:off x="6067" y="9935"/>
              <a:ext cx="2249" cy="531"/>
            </a:xfrm>
            <a:prstGeom prst="rect">
              <a:avLst/>
            </a:prstGeom>
            <a:noFill/>
          </p:spPr>
          <p:txBody>
            <a:bodyPr wrap="square" rtlCol="0">
              <a:spAutoFit/>
            </a:bodyPr>
            <a:p>
              <a:endParaRPr lang="zh-CN" altLang="en-US" sz="1600">
                <a:solidFill>
                  <a:srgbClr val="FF0000"/>
                </a:solidFill>
              </a:endParaRPr>
            </a:p>
          </p:txBody>
        </p:sp>
        <p:pic>
          <p:nvPicPr>
            <p:cNvPr id="5" name="图片 4"/>
            <p:cNvPicPr>
              <a:picLocks noChangeAspect="1"/>
            </p:cNvPicPr>
            <p:nvPr/>
          </p:nvPicPr>
          <p:blipFill>
            <a:blip r:embed="rId8"/>
            <a:stretch>
              <a:fillRect/>
            </a:stretch>
          </p:blipFill>
          <p:spPr>
            <a:xfrm>
              <a:off x="3573" y="7155"/>
              <a:ext cx="8100" cy="2780"/>
            </a:xfrm>
            <a:prstGeom prst="rect">
              <a:avLst/>
            </a:prstGeom>
          </p:spPr>
        </p:pic>
      </p:grpSp>
      <p:pic>
        <p:nvPicPr>
          <p:cNvPr id="6" name="图片 5"/>
          <p:cNvPicPr>
            <a:picLocks noChangeAspect="1"/>
          </p:cNvPicPr>
          <p:nvPr/>
        </p:nvPicPr>
        <p:blipFill>
          <a:blip r:embed="rId9"/>
          <a:stretch>
            <a:fillRect/>
          </a:stretch>
        </p:blipFill>
        <p:spPr>
          <a:xfrm>
            <a:off x="1513840" y="4531995"/>
            <a:ext cx="971550" cy="1682750"/>
          </a:xfrm>
          <a:prstGeom prst="rect">
            <a:avLst/>
          </a:prstGeom>
        </p:spPr>
      </p:pic>
      <p:sp>
        <p:nvSpPr>
          <p:cNvPr id="2" name="文本框 1"/>
          <p:cNvSpPr txBox="1"/>
          <p:nvPr/>
        </p:nvSpPr>
        <p:spPr>
          <a:xfrm>
            <a:off x="3348355" y="4140835"/>
            <a:ext cx="1428115" cy="368300"/>
          </a:xfrm>
          <a:prstGeom prst="rect">
            <a:avLst/>
          </a:prstGeom>
          <a:noFill/>
        </p:spPr>
        <p:txBody>
          <a:bodyPr wrap="square" rtlCol="0">
            <a:spAutoFit/>
          </a:bodyPr>
          <a:p>
            <a:r>
              <a:rPr lang="zh-CN" altLang="en-US" sz="1800">
                <a:solidFill>
                  <a:srgbClr val="FF0000"/>
                </a:solidFill>
              </a:rPr>
              <a:t>交流通路</a:t>
            </a:r>
            <a:endParaRPr lang="zh-CN" altLang="en-US" sz="1800">
              <a:solidFill>
                <a:srgbClr val="FF0000"/>
              </a:solidFill>
            </a:endParaRPr>
          </a:p>
        </p:txBody>
      </p:sp>
      <p:graphicFrame>
        <p:nvGraphicFramePr>
          <p:cNvPr id="89091" name="对象 89090"/>
          <p:cNvGraphicFramePr/>
          <p:nvPr>
            <p:custDataLst>
              <p:tags r:id="rId10"/>
            </p:custDataLst>
          </p:nvPr>
        </p:nvGraphicFramePr>
        <p:xfrm>
          <a:off x="2405063" y="6286342"/>
          <a:ext cx="1236980" cy="487680"/>
        </p:xfrm>
        <a:graphic>
          <a:graphicData uri="http://schemas.openxmlformats.org/presentationml/2006/ole">
            <mc:AlternateContent xmlns:mc="http://schemas.openxmlformats.org/markup-compatibility/2006">
              <mc:Choice xmlns:v="urn:schemas-microsoft-com:vml" Requires="v">
                <p:oleObj spid="_x0000_s3125" name="" r:id="rId11" imgW="609600" imgH="241300" progId="Equation.3">
                  <p:embed/>
                </p:oleObj>
              </mc:Choice>
              <mc:Fallback>
                <p:oleObj name="" r:id="rId11" imgW="609600" imgH="241300" progId="Equation.3">
                  <p:embed/>
                  <p:pic>
                    <p:nvPicPr>
                      <p:cNvPr id="0" name="图片 3124"/>
                      <p:cNvPicPr/>
                      <p:nvPr/>
                    </p:nvPicPr>
                    <p:blipFill>
                      <a:blip r:embed="rId12"/>
                      <a:stretch>
                        <a:fillRect/>
                      </a:stretch>
                    </p:blipFill>
                    <p:spPr>
                      <a:xfrm>
                        <a:off x="2405063" y="6286342"/>
                        <a:ext cx="1236980" cy="487680"/>
                      </a:xfrm>
                      <a:prstGeom prst="rect">
                        <a:avLst/>
                      </a:prstGeom>
                      <a:noFill/>
                      <a:ln w="38100">
                        <a:noFill/>
                        <a:miter/>
                      </a:ln>
                    </p:spPr>
                  </p:pic>
                </p:oleObj>
              </mc:Fallback>
            </mc:AlternateContent>
          </a:graphicData>
        </a:graphic>
      </p:graphicFrame>
      <p:graphicFrame>
        <p:nvGraphicFramePr>
          <p:cNvPr id="89092" name="对象 89091"/>
          <p:cNvGraphicFramePr/>
          <p:nvPr>
            <p:custDataLst>
              <p:tags r:id="rId13"/>
            </p:custDataLst>
          </p:nvPr>
        </p:nvGraphicFramePr>
        <p:xfrm>
          <a:off x="4917441" y="6217762"/>
          <a:ext cx="2638425" cy="513080"/>
        </p:xfrm>
        <a:graphic>
          <a:graphicData uri="http://schemas.openxmlformats.org/presentationml/2006/ole">
            <mc:AlternateContent xmlns:mc="http://schemas.openxmlformats.org/markup-compatibility/2006">
              <mc:Choice xmlns:v="urn:schemas-microsoft-com:vml" Requires="v">
                <p:oleObj spid="_x0000_s3124" name="" r:id="rId14" imgW="1231265" imgH="241300" progId="Equation.3">
                  <p:embed/>
                </p:oleObj>
              </mc:Choice>
              <mc:Fallback>
                <p:oleObj name="" r:id="rId14" imgW="1231265" imgH="241300" progId="Equation.3">
                  <p:embed/>
                  <p:pic>
                    <p:nvPicPr>
                      <p:cNvPr id="0" name="图片 3123"/>
                      <p:cNvPicPr/>
                      <p:nvPr/>
                    </p:nvPicPr>
                    <p:blipFill>
                      <a:blip r:embed="rId15"/>
                      <a:stretch>
                        <a:fillRect/>
                      </a:stretch>
                    </p:blipFill>
                    <p:spPr>
                      <a:xfrm>
                        <a:off x="4917441" y="6217762"/>
                        <a:ext cx="2638425" cy="513080"/>
                      </a:xfrm>
                      <a:prstGeom prst="rect">
                        <a:avLst/>
                      </a:prstGeom>
                      <a:noFill/>
                      <a:ln w="38100">
                        <a:noFill/>
                        <a:miter/>
                      </a:ln>
                    </p:spPr>
                  </p:pic>
                </p:oleObj>
              </mc:Fallback>
            </mc:AlternateContent>
          </a:graphicData>
        </a:graphic>
      </p:graphicFrame>
      <p:graphicFrame>
        <p:nvGraphicFramePr>
          <p:cNvPr id="121859" name="Object 3"/>
          <p:cNvGraphicFramePr>
            <a:graphicFrameLocks noChangeAspect="1"/>
          </p:cNvGraphicFramePr>
          <p:nvPr>
            <p:custDataLst>
              <p:tags r:id="rId16"/>
            </p:custDataLst>
          </p:nvPr>
        </p:nvGraphicFramePr>
        <p:xfrm>
          <a:off x="4499826" y="1484539"/>
          <a:ext cx="4365868" cy="914400"/>
        </p:xfrm>
        <a:graphic>
          <a:graphicData uri="http://schemas.openxmlformats.org/presentationml/2006/ole">
            <mc:AlternateContent xmlns:mc="http://schemas.openxmlformats.org/markup-compatibility/2006">
              <mc:Choice xmlns:v="urn:schemas-microsoft-com:vml" Requires="v">
                <p:oleObj spid="_x0000_s14353" name="" r:id="rId17" imgW="2184400" imgH="457200" progId="Equation.DSMT4">
                  <p:embed/>
                </p:oleObj>
              </mc:Choice>
              <mc:Fallback>
                <p:oleObj name="" r:id="rId17" imgW="2184400" imgH="457200" progId="Equation.DSMT4">
                  <p:embed/>
                  <p:pic>
                    <p:nvPicPr>
                      <p:cNvPr id="0" name="图片 3126"/>
                      <p:cNvPicPr/>
                      <p:nvPr/>
                    </p:nvPicPr>
                    <p:blipFill>
                      <a:blip r:embed="rId18"/>
                      <a:stretch>
                        <a:fillRect/>
                      </a:stretch>
                    </p:blipFill>
                    <p:spPr>
                      <a:xfrm>
                        <a:off x="4499826" y="1484539"/>
                        <a:ext cx="4365868" cy="914400"/>
                      </a:xfrm>
                      <a:prstGeom prst="rect">
                        <a:avLst/>
                      </a:prstGeom>
                      <a:solidFill>
                        <a:srgbClr val="66FFFF"/>
                      </a:solidFill>
                      <a:ln w="19050">
                        <a:solidFill>
                          <a:srgbClr val="FF0000"/>
                        </a:solidFill>
                        <a:miter/>
                      </a:ln>
                    </p:spPr>
                  </p:pic>
                </p:oleObj>
              </mc:Fallback>
            </mc:AlternateContent>
          </a:graphicData>
        </a:graphic>
      </p:graphicFrame>
      <p:sp>
        <p:nvSpPr>
          <p:cNvPr id="10" name="线形标注 2 9"/>
          <p:cNvSpPr/>
          <p:nvPr>
            <p:custDataLst>
              <p:tags r:id="rId19"/>
            </p:custDataLst>
          </p:nvPr>
        </p:nvSpPr>
        <p:spPr>
          <a:xfrm>
            <a:off x="107315" y="1496060"/>
            <a:ext cx="1219200" cy="640080"/>
          </a:xfrm>
          <a:prstGeom prst="borderCallout2">
            <a:avLst>
              <a:gd name="adj1" fmla="val 113595"/>
              <a:gd name="adj2" fmla="val 36145"/>
              <a:gd name="adj3" fmla="val 152281"/>
              <a:gd name="adj4" fmla="val 5000"/>
              <a:gd name="adj5" fmla="val 179662"/>
              <a:gd name="adj6" fmla="val 4947"/>
            </a:avLst>
          </a:prstGeom>
          <a:solidFill>
            <a:srgbClr val="FFFFCC"/>
          </a:solidFill>
          <a:ln w="19050" cap="flat" cmpd="sng">
            <a:solidFill>
              <a:schemeClr val="tx1"/>
            </a:solidFill>
            <a:prstDash val="solid"/>
            <a:miter/>
            <a:headEnd type="none" w="med" len="med"/>
            <a:tailEnd type="none" w="med" len="med"/>
          </a:ln>
        </p:spPr>
        <p:txBody>
          <a:bodyPr/>
          <a:p>
            <a:r>
              <a:rPr lang="zh-CN" sz="1800" dirty="0">
                <a:latin typeface="Times New Roman" panose="02020603050405020304" pitchFamily="18" charset="0"/>
                <a:cs typeface="Times New Roman" panose="02020603050405020304" pitchFamily="18" charset="0"/>
              </a:rPr>
              <a:t>有内阻的信号源</a:t>
            </a:r>
            <a:endParaRPr lang="zh-CN" sz="1800" dirty="0">
              <a:latin typeface="Arial" panose="020B0604020202020204" pitchFamily="34" charset="0"/>
            </a:endParaRPr>
          </a:p>
        </p:txBody>
      </p:sp>
      <p:sp>
        <p:nvSpPr>
          <p:cNvPr id="90121" name="线形标注 1 90120"/>
          <p:cNvSpPr/>
          <p:nvPr/>
        </p:nvSpPr>
        <p:spPr>
          <a:xfrm>
            <a:off x="178118" y="4435793"/>
            <a:ext cx="1219200" cy="1655762"/>
          </a:xfrm>
          <a:prstGeom prst="borderCallout1">
            <a:avLst>
              <a:gd name="adj1" fmla="val 6903"/>
              <a:gd name="adj2" fmla="val 106250"/>
              <a:gd name="adj3" fmla="val -29435"/>
              <a:gd name="adj4" fmla="val 354819"/>
            </a:avLst>
          </a:prstGeom>
          <a:solidFill>
            <a:srgbClr val="FFFFCC"/>
          </a:solidFill>
          <a:ln w="19050" cap="flat" cmpd="sng">
            <a:solidFill>
              <a:srgbClr val="FF3300"/>
            </a:solidFill>
            <a:prstDash val="solid"/>
            <a:miter/>
            <a:headEnd type="none" w="med" len="med"/>
            <a:tailEnd type="none" w="med" len="med"/>
          </a:ln>
        </p:spPr>
        <p:txBody>
          <a:bodyPr/>
          <a:p>
            <a:r>
              <a:rPr lang="zh-CN" altLang="en-US" sz="2400" dirty="0">
                <a:latin typeface="Times New Roman" panose="02020603050405020304" pitchFamily="18" charset="0"/>
              </a:rPr>
              <a:t>输入电阻中不应含有</a:t>
            </a:r>
            <a:r>
              <a:rPr lang="en-US" altLang="zh-CN" sz="2400" i="1" dirty="0" err="1">
                <a:latin typeface="Times New Roman" panose="02020603050405020304" pitchFamily="18" charset="0"/>
              </a:rPr>
              <a:t>R</a:t>
            </a:r>
            <a:r>
              <a:rPr lang="en-US" altLang="zh-CN" sz="2400" baseline="-25000" dirty="0" err="1">
                <a:latin typeface="Times New Roman" panose="02020603050405020304" pitchFamily="18" charset="0"/>
              </a:rPr>
              <a:t>s</a:t>
            </a:r>
            <a:r>
              <a:rPr lang="en-US" altLang="zh-CN" sz="2400">
                <a:latin typeface="Times New Roman" panose="02020603050405020304" pitchFamily="18" charset="0"/>
              </a:rPr>
              <a:t>!</a:t>
            </a:r>
            <a:endParaRPr lang="en-US" altLang="zh-CN" sz="2400">
              <a:latin typeface="Times New Roman" panose="02020603050405020304" pitchFamily="18" charset="0"/>
            </a:endParaRPr>
          </a:p>
        </p:txBody>
      </p:sp>
      <p:graphicFrame>
        <p:nvGraphicFramePr>
          <p:cNvPr id="8" name="Object 3"/>
          <p:cNvGraphicFramePr>
            <a:graphicFrameLocks noChangeAspect="1"/>
          </p:cNvGraphicFramePr>
          <p:nvPr>
            <p:custDataLst>
              <p:tags r:id="rId20"/>
            </p:custDataLst>
          </p:nvPr>
        </p:nvGraphicFramePr>
        <p:xfrm>
          <a:off x="4499630" y="2643752"/>
          <a:ext cx="1168400" cy="914400"/>
        </p:xfrm>
        <a:graphic>
          <a:graphicData uri="http://schemas.openxmlformats.org/presentationml/2006/ole">
            <mc:AlternateContent xmlns:mc="http://schemas.openxmlformats.org/markup-compatibility/2006">
              <mc:Choice xmlns:v="urn:schemas-microsoft-com:vml" Requires="v">
                <p:oleObj spid="_x0000_s9" name="" r:id="rId21" imgW="584200" imgH="457200" progId="Equation.DSMT4">
                  <p:embed/>
                </p:oleObj>
              </mc:Choice>
              <mc:Fallback>
                <p:oleObj name="" r:id="rId21" imgW="584200" imgH="457200" progId="Equation.DSMT4">
                  <p:embed/>
                  <p:pic>
                    <p:nvPicPr>
                      <p:cNvPr id="0" name="图片 3126"/>
                      <p:cNvPicPr/>
                      <p:nvPr/>
                    </p:nvPicPr>
                    <p:blipFill>
                      <a:blip r:embed="rId22"/>
                      <a:stretch>
                        <a:fillRect/>
                      </a:stretch>
                    </p:blipFill>
                    <p:spPr>
                      <a:xfrm>
                        <a:off x="4499630" y="2643752"/>
                        <a:ext cx="1168400" cy="914400"/>
                      </a:xfrm>
                      <a:prstGeom prst="rect">
                        <a:avLst/>
                      </a:prstGeom>
                      <a:solidFill>
                        <a:srgbClr val="66FFFF"/>
                      </a:solidFill>
                      <a:ln w="19050">
                        <a:noFill/>
                        <a:miter/>
                      </a:ln>
                    </p:spPr>
                  </p:pic>
                </p:oleObj>
              </mc:Fallback>
            </mc:AlternateContent>
          </a:graphicData>
        </a:graphic>
      </p:graphicFrame>
      <p:graphicFrame>
        <p:nvGraphicFramePr>
          <p:cNvPr id="11" name="Object 3"/>
          <p:cNvGraphicFramePr>
            <a:graphicFrameLocks noChangeAspect="1"/>
          </p:cNvGraphicFramePr>
          <p:nvPr>
            <p:custDataLst>
              <p:tags r:id="rId23"/>
            </p:custDataLst>
          </p:nvPr>
        </p:nvGraphicFramePr>
        <p:xfrm>
          <a:off x="5668030" y="2643752"/>
          <a:ext cx="1219200" cy="914400"/>
        </p:xfrm>
        <a:graphic>
          <a:graphicData uri="http://schemas.openxmlformats.org/presentationml/2006/ole">
            <mc:AlternateContent xmlns:mc="http://schemas.openxmlformats.org/markup-compatibility/2006">
              <mc:Choice xmlns:v="urn:schemas-microsoft-com:vml" Requires="v">
                <p:oleObj spid="_x0000_s12" name="" r:id="rId24" imgW="609600" imgH="457200" progId="Equation.DSMT4">
                  <p:embed/>
                </p:oleObj>
              </mc:Choice>
              <mc:Fallback>
                <p:oleObj name="" r:id="rId24" imgW="609600" imgH="457200" progId="Equation.DSMT4">
                  <p:embed/>
                  <p:pic>
                    <p:nvPicPr>
                      <p:cNvPr id="0" name="图片 3126"/>
                      <p:cNvPicPr/>
                      <p:nvPr/>
                    </p:nvPicPr>
                    <p:blipFill>
                      <a:blip r:embed="rId25"/>
                      <a:stretch>
                        <a:fillRect/>
                      </a:stretch>
                    </p:blipFill>
                    <p:spPr>
                      <a:xfrm>
                        <a:off x="5668030" y="2643752"/>
                        <a:ext cx="1219200" cy="914400"/>
                      </a:xfrm>
                      <a:prstGeom prst="rect">
                        <a:avLst/>
                      </a:prstGeom>
                      <a:solidFill>
                        <a:srgbClr val="66FFFF"/>
                      </a:solidFill>
                      <a:ln w="19050">
                        <a:noFill/>
                        <a:miter/>
                      </a:ln>
                    </p:spPr>
                  </p:pic>
                </p:oleObj>
              </mc:Fallback>
            </mc:AlternateContent>
          </a:graphicData>
        </a:graphic>
      </p:graphicFrame>
      <p:graphicFrame>
        <p:nvGraphicFramePr>
          <p:cNvPr id="13" name="Object 3"/>
          <p:cNvGraphicFramePr>
            <a:graphicFrameLocks noChangeAspect="1"/>
          </p:cNvGraphicFramePr>
          <p:nvPr>
            <p:custDataLst>
              <p:tags r:id="rId26"/>
            </p:custDataLst>
          </p:nvPr>
        </p:nvGraphicFramePr>
        <p:xfrm>
          <a:off x="6886912" y="2643414"/>
          <a:ext cx="1721824" cy="915077"/>
        </p:xfrm>
        <a:graphic>
          <a:graphicData uri="http://schemas.openxmlformats.org/presentationml/2006/ole">
            <mc:AlternateContent xmlns:mc="http://schemas.openxmlformats.org/markup-compatibility/2006">
              <mc:Choice xmlns:v="urn:schemas-microsoft-com:vml" Requires="v">
                <p:oleObj spid="_x0000_s14" name="" r:id="rId27" imgW="812800" imgH="431800" progId="Equation.DSMT4">
                  <p:embed/>
                </p:oleObj>
              </mc:Choice>
              <mc:Fallback>
                <p:oleObj name="" r:id="rId27" imgW="812800" imgH="431800" progId="Equation.DSMT4">
                  <p:embed/>
                  <p:pic>
                    <p:nvPicPr>
                      <p:cNvPr id="0" name="图片 3126"/>
                      <p:cNvPicPr/>
                      <p:nvPr/>
                    </p:nvPicPr>
                    <p:blipFill>
                      <a:blip r:embed="rId28"/>
                      <a:stretch>
                        <a:fillRect/>
                      </a:stretch>
                    </p:blipFill>
                    <p:spPr>
                      <a:xfrm>
                        <a:off x="6886912" y="2643414"/>
                        <a:ext cx="1721824" cy="915077"/>
                      </a:xfrm>
                      <a:prstGeom prst="rect">
                        <a:avLst/>
                      </a:prstGeom>
                      <a:solidFill>
                        <a:srgbClr val="66FFFF"/>
                      </a:solidFill>
                      <a:ln w="1905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9091"/>
                                        </p:tgtEl>
                                        <p:attrNameLst>
                                          <p:attrName>style.visibility</p:attrName>
                                        </p:attrNameLst>
                                      </p:cBhvr>
                                      <p:to>
                                        <p:strVal val="visible"/>
                                      </p:to>
                                    </p:set>
                                    <p:animEffect transition="in" filter="checkerboard(across)">
                                      <p:cBhvr>
                                        <p:cTn id="17" dur="500"/>
                                        <p:tgtEl>
                                          <p:spTgt spid="8909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89092"/>
                                        </p:tgtEl>
                                        <p:attrNameLst>
                                          <p:attrName>style.visibility</p:attrName>
                                        </p:attrNameLst>
                                      </p:cBhvr>
                                      <p:to>
                                        <p:strVal val="visible"/>
                                      </p:to>
                                    </p:set>
                                    <p:animEffect transition="in" filter="checkerboard(across)">
                                      <p:cBhvr>
                                        <p:cTn id="22" dur="500"/>
                                        <p:tgtEl>
                                          <p:spTgt spid="8909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1859"/>
                                        </p:tgtEl>
                                        <p:attrNameLst>
                                          <p:attrName>style.visibility</p:attrName>
                                        </p:attrNameLst>
                                      </p:cBhvr>
                                      <p:to>
                                        <p:strVal val="visible"/>
                                      </p:to>
                                    </p:set>
                                    <p:animEffect transition="in" filter="blinds(horizontal)">
                                      <p:cBhvr>
                                        <p:cTn id="27" dur="500"/>
                                        <p:tgtEl>
                                          <p:spTgt spid="12185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0118"/>
                                        </p:tgtEl>
                                        <p:attrNameLst>
                                          <p:attrName>style.visibility</p:attrName>
                                        </p:attrNameLst>
                                      </p:cBhvr>
                                      <p:to>
                                        <p:strVal val="visible"/>
                                      </p:to>
                                    </p:set>
                                    <p:animEffect transition="in" filter="wipe(left)">
                                      <p:cBhvr>
                                        <p:cTn id="32" dur="500"/>
                                        <p:tgtEl>
                                          <p:spTgt spid="901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0120"/>
                                        </p:tgtEl>
                                        <p:attrNameLst>
                                          <p:attrName>style.visibility</p:attrName>
                                        </p:attrNameLst>
                                      </p:cBhvr>
                                      <p:to>
                                        <p:strVal val="visible"/>
                                      </p:to>
                                    </p:set>
                                    <p:animEffect transition="in" filter="wipe(left)">
                                      <p:cBhvr>
                                        <p:cTn id="37" dur="500"/>
                                        <p:tgtEl>
                                          <p:spTgt spid="90120"/>
                                        </p:tgtEl>
                                      </p:cBhvr>
                                    </p:animEffect>
                                  </p:childTnLst>
                                </p:cTn>
                              </p:par>
                            </p:childTnLst>
                          </p:cTn>
                        </p:par>
                        <p:par>
                          <p:cTn id="38" fill="hold">
                            <p:stCondLst>
                              <p:cond delay="500"/>
                            </p:stCondLst>
                            <p:childTnLst>
                              <p:par>
                                <p:cTn id="39" presetID="22" presetClass="entr" presetSubtype="1" fill="hold" grpId="0" nodeType="afterEffect">
                                  <p:stCondLst>
                                    <p:cond delay="0"/>
                                  </p:stCondLst>
                                  <p:childTnLst>
                                    <p:set>
                                      <p:cBhvr>
                                        <p:cTn id="40" dur="1" fill="hold">
                                          <p:stCondLst>
                                            <p:cond delay="0"/>
                                          </p:stCondLst>
                                        </p:cTn>
                                        <p:tgtEl>
                                          <p:spTgt spid="90122"/>
                                        </p:tgtEl>
                                        <p:attrNameLst>
                                          <p:attrName>style.visibility</p:attrName>
                                        </p:attrNameLst>
                                      </p:cBhvr>
                                      <p:to>
                                        <p:strVal val="visible"/>
                                      </p:to>
                                    </p:set>
                                    <p:animEffect transition="in" filter="wipe(up)">
                                      <p:cBhvr>
                                        <p:cTn id="41" dur="500"/>
                                        <p:tgtEl>
                                          <p:spTgt spid="9012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90123"/>
                                        </p:tgtEl>
                                        <p:attrNameLst>
                                          <p:attrName>style.visibility</p:attrName>
                                        </p:attrNameLst>
                                      </p:cBhvr>
                                      <p:to>
                                        <p:strVal val="visible"/>
                                      </p:to>
                                    </p:set>
                                    <p:animEffect transition="in" filter="wipe(left)">
                                      <p:cBhvr>
                                        <p:cTn id="46" dur="500"/>
                                        <p:tgtEl>
                                          <p:spTgt spid="90123"/>
                                        </p:tgtEl>
                                      </p:cBhvr>
                                    </p:animEffect>
                                  </p:childTnLst>
                                </p:cTn>
                              </p:par>
                            </p:childTnLst>
                          </p:cTn>
                        </p:par>
                        <p:par>
                          <p:cTn id="47" fill="hold">
                            <p:stCondLst>
                              <p:cond delay="500"/>
                            </p:stCondLst>
                            <p:childTnLst>
                              <p:par>
                                <p:cTn id="48" presetID="3" presetClass="entr" presetSubtype="10"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blinds(horizontal)">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blinds(horizontal)">
                                      <p:cBhvr>
                                        <p:cTn id="55" dur="500"/>
                                        <p:tgtEl>
                                          <p:spTgt spid="6"/>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blinds(horizontal)">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blinds(horizontal)">
                                      <p:cBhvr>
                                        <p:cTn id="65" dur="500"/>
                                        <p:tgtEl>
                                          <p:spTgt spid="11"/>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5" fill="hold"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blinds(vertical)">
                                      <p:cBhvr>
                                        <p:cTn id="70" dur="500"/>
                                        <p:tgtEl>
                                          <p:spTgt spid="13"/>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2" fill="hold" grpId="0" nodeType="clickEffect">
                                  <p:stCondLst>
                                    <p:cond delay="0"/>
                                  </p:stCondLst>
                                  <p:childTnLst>
                                    <p:set>
                                      <p:cBhvr>
                                        <p:cTn id="74" dur="1" fill="hold">
                                          <p:stCondLst>
                                            <p:cond delay="0"/>
                                          </p:stCondLst>
                                        </p:cTn>
                                        <p:tgtEl>
                                          <p:spTgt spid="90121"/>
                                        </p:tgtEl>
                                        <p:attrNameLst>
                                          <p:attrName>style.visibility</p:attrName>
                                        </p:attrNameLst>
                                      </p:cBhvr>
                                      <p:to>
                                        <p:strVal val="visible"/>
                                      </p:to>
                                    </p:set>
                                    <p:animEffect transition="in" filter="wipe(right)">
                                      <p:cBhvr>
                                        <p:cTn id="75" dur="500"/>
                                        <p:tgtEl>
                                          <p:spTgt spid="90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21" grpId="0" bldLvl="0" animBg="1"/>
      <p:bldP spid="90122" grpId="0" bldLvl="0" animBg="1"/>
      <p:bldP spid="2" grpId="0"/>
      <p:bldP spid="10"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93186" name="对象 93185"/>
          <p:cNvGraphicFramePr/>
          <p:nvPr/>
        </p:nvGraphicFramePr>
        <p:xfrm>
          <a:off x="755650" y="1268413"/>
          <a:ext cx="2667000" cy="2511425"/>
        </p:xfrm>
        <a:graphic>
          <a:graphicData uri="http://schemas.openxmlformats.org/presentationml/2006/ole">
            <mc:AlternateContent xmlns:mc="http://schemas.openxmlformats.org/markup-compatibility/2006">
              <mc:Choice xmlns:v="urn:schemas-microsoft-com:vml" Requires="v">
                <p:oleObj spid="_x0000_s3155" name="" r:id="rId1" imgW="9725025" imgH="9153525" progId="MSPhotoEd.3">
                  <p:embed/>
                </p:oleObj>
              </mc:Choice>
              <mc:Fallback>
                <p:oleObj name="" r:id="rId1" imgW="9725025" imgH="9153525" progId="MSPhotoEd.3">
                  <p:embed/>
                  <p:pic>
                    <p:nvPicPr>
                      <p:cNvPr id="0" name="图片 3154"/>
                      <p:cNvPicPr/>
                      <p:nvPr/>
                    </p:nvPicPr>
                    <p:blipFill>
                      <a:blip r:embed="rId2"/>
                      <a:stretch>
                        <a:fillRect/>
                      </a:stretch>
                    </p:blipFill>
                    <p:spPr>
                      <a:xfrm>
                        <a:off x="755650" y="1268413"/>
                        <a:ext cx="2667000" cy="2511425"/>
                      </a:xfrm>
                      <a:prstGeom prst="rect">
                        <a:avLst/>
                      </a:prstGeom>
                      <a:noFill/>
                      <a:ln w="38100">
                        <a:noFill/>
                        <a:miter/>
                      </a:ln>
                    </p:spPr>
                  </p:pic>
                </p:oleObj>
              </mc:Fallback>
            </mc:AlternateContent>
          </a:graphicData>
        </a:graphic>
      </p:graphicFrame>
      <p:sp>
        <p:nvSpPr>
          <p:cNvPr id="93187" name="标题 93186"/>
          <p:cNvSpPr>
            <a:spLocks noGrp="1"/>
          </p:cNvSpPr>
          <p:nvPr>
            <p:ph type="title" sz="quarter"/>
          </p:nvPr>
        </p:nvSpPr>
        <p:spPr>
          <a:xfrm>
            <a:off x="179388" y="836613"/>
            <a:ext cx="7772400" cy="431800"/>
          </a:xfrm>
        </p:spPr>
        <p:txBody>
          <a:bodyPr anchor="ctr" anchorCtr="0"/>
          <a:p>
            <a:pPr algn="l"/>
            <a:r>
              <a:rPr lang="zh-CN" altLang="en-US" sz="2400" b="1" dirty="0">
                <a:solidFill>
                  <a:srgbClr val="0000FF"/>
                </a:solidFill>
                <a:latin typeface="Times New Roman" panose="02020603050405020304" pitchFamily="18" charset="0"/>
                <a:cs typeface="Times New Roman" panose="02020603050405020304" pitchFamily="18" charset="0"/>
              </a:rPr>
              <a:t>例</a:t>
            </a:r>
            <a:r>
              <a:rPr lang="en-US" altLang="zh-CN" sz="2400" b="1" dirty="0">
                <a:solidFill>
                  <a:srgbClr val="0000FF"/>
                </a:solidFill>
                <a:latin typeface="Times New Roman" panose="02020603050405020304" pitchFamily="18" charset="0"/>
                <a:cs typeface="Times New Roman" panose="02020603050405020304" pitchFamily="18" charset="0"/>
              </a:rPr>
              <a:t>1 </a:t>
            </a:r>
            <a:r>
              <a:rPr lang="zh-CN" altLang="en-US" sz="2400" b="1" dirty="0">
                <a:latin typeface="Times New Roman" panose="02020603050405020304" pitchFamily="18" charset="0"/>
                <a:cs typeface="Times New Roman" panose="02020603050405020304" pitchFamily="18" charset="0"/>
              </a:rPr>
              <a:t>基本共射放大电路的静态分析和动态分析</a:t>
            </a:r>
            <a:endParaRPr lang="zh-CN" altLang="en-US" sz="2400" b="1">
              <a:latin typeface="Times New Roman" panose="02020603050405020304" pitchFamily="18" charset="0"/>
              <a:cs typeface="Times New Roman" panose="02020603050405020304" pitchFamily="18" charset="0"/>
            </a:endParaRPr>
          </a:p>
        </p:txBody>
      </p:sp>
      <p:graphicFrame>
        <p:nvGraphicFramePr>
          <p:cNvPr id="93188" name="对象 93187"/>
          <p:cNvGraphicFramePr/>
          <p:nvPr/>
        </p:nvGraphicFramePr>
        <p:xfrm>
          <a:off x="4946650" y="1420813"/>
          <a:ext cx="2667000" cy="2363787"/>
        </p:xfrm>
        <a:graphic>
          <a:graphicData uri="http://schemas.openxmlformats.org/presentationml/2006/ole">
            <mc:AlternateContent xmlns:mc="http://schemas.openxmlformats.org/markup-compatibility/2006">
              <mc:Choice xmlns:v="urn:schemas-microsoft-com:vml" Requires="v">
                <p:oleObj spid="_x0000_s3151" name="" r:id="rId3" imgW="7553325" imgH="6696075" progId="MSPhotoEd.3">
                  <p:embed/>
                </p:oleObj>
              </mc:Choice>
              <mc:Fallback>
                <p:oleObj name="" r:id="rId3" imgW="7553325" imgH="6696075" progId="MSPhotoEd.3">
                  <p:embed/>
                  <p:pic>
                    <p:nvPicPr>
                      <p:cNvPr id="0" name="图片 3150"/>
                      <p:cNvPicPr/>
                      <p:nvPr/>
                    </p:nvPicPr>
                    <p:blipFill>
                      <a:blip r:embed="rId4"/>
                      <a:stretch>
                        <a:fillRect/>
                      </a:stretch>
                    </p:blipFill>
                    <p:spPr>
                      <a:xfrm>
                        <a:off x="4946650" y="1420813"/>
                        <a:ext cx="2667000" cy="2363787"/>
                      </a:xfrm>
                      <a:prstGeom prst="rect">
                        <a:avLst/>
                      </a:prstGeom>
                      <a:noFill/>
                      <a:ln w="38100">
                        <a:noFill/>
                        <a:miter/>
                      </a:ln>
                    </p:spPr>
                  </p:pic>
                </p:oleObj>
              </mc:Fallback>
            </mc:AlternateContent>
          </a:graphicData>
        </a:graphic>
      </p:graphicFrame>
      <p:sp>
        <p:nvSpPr>
          <p:cNvPr id="93189" name="直接连接符 93188"/>
          <p:cNvSpPr/>
          <p:nvPr/>
        </p:nvSpPr>
        <p:spPr>
          <a:xfrm flipH="1" flipV="1">
            <a:off x="5402263" y="1914525"/>
            <a:ext cx="1219200" cy="1524000"/>
          </a:xfrm>
          <a:prstGeom prst="line">
            <a:avLst/>
          </a:prstGeom>
          <a:ln w="28575" cap="flat" cmpd="sng">
            <a:solidFill>
              <a:srgbClr val="FF3300"/>
            </a:solidFill>
            <a:prstDash val="solid"/>
            <a:headEnd type="none" w="med" len="med"/>
            <a:tailEnd type="none" w="med" len="med"/>
          </a:ln>
        </p:spPr>
      </p:sp>
      <p:graphicFrame>
        <p:nvGraphicFramePr>
          <p:cNvPr id="93190" name="对象 93189"/>
          <p:cNvGraphicFramePr/>
          <p:nvPr/>
        </p:nvGraphicFramePr>
        <p:xfrm>
          <a:off x="3565525" y="2030413"/>
          <a:ext cx="1163638" cy="706437"/>
        </p:xfrm>
        <a:graphic>
          <a:graphicData uri="http://schemas.openxmlformats.org/presentationml/2006/ole">
            <mc:AlternateContent xmlns:mc="http://schemas.openxmlformats.org/markup-compatibility/2006">
              <mc:Choice xmlns:v="urn:schemas-microsoft-com:vml" Requires="v">
                <p:oleObj spid="_x0000_s3150" name="" r:id="rId5" imgW="711200" imgH="431800" progId="Equation.3">
                  <p:embed/>
                </p:oleObj>
              </mc:Choice>
              <mc:Fallback>
                <p:oleObj name="" r:id="rId5" imgW="711200" imgH="431800" progId="Equation.3">
                  <p:embed/>
                  <p:pic>
                    <p:nvPicPr>
                      <p:cNvPr id="0" name="图片 3149"/>
                      <p:cNvPicPr/>
                      <p:nvPr/>
                    </p:nvPicPr>
                    <p:blipFill>
                      <a:blip r:embed="rId6"/>
                      <a:stretch>
                        <a:fillRect/>
                      </a:stretch>
                    </p:blipFill>
                    <p:spPr>
                      <a:xfrm>
                        <a:off x="3565525" y="2030413"/>
                        <a:ext cx="1163638" cy="706437"/>
                      </a:xfrm>
                      <a:prstGeom prst="rect">
                        <a:avLst/>
                      </a:prstGeom>
                      <a:noFill/>
                      <a:ln w="38100">
                        <a:noFill/>
                        <a:miter/>
                      </a:ln>
                    </p:spPr>
                  </p:pic>
                </p:oleObj>
              </mc:Fallback>
            </mc:AlternateContent>
          </a:graphicData>
        </a:graphic>
      </p:graphicFrame>
      <p:grpSp>
        <p:nvGrpSpPr>
          <p:cNvPr id="93192" name="组合 93191"/>
          <p:cNvGrpSpPr/>
          <p:nvPr/>
        </p:nvGrpSpPr>
        <p:grpSpPr>
          <a:xfrm>
            <a:off x="3563938" y="2563813"/>
            <a:ext cx="4967287" cy="1731962"/>
            <a:chOff x="2252" y="1434"/>
            <a:chExt cx="3129" cy="1091"/>
          </a:xfrm>
        </p:grpSpPr>
        <p:grpSp>
          <p:nvGrpSpPr>
            <p:cNvPr id="93193" name="组合 93192"/>
            <p:cNvGrpSpPr/>
            <p:nvPr/>
          </p:nvGrpSpPr>
          <p:grpSpPr>
            <a:xfrm>
              <a:off x="3861" y="1434"/>
              <a:ext cx="263" cy="231"/>
              <a:chOff x="3913" y="1488"/>
              <a:chExt cx="263" cy="231"/>
            </a:xfrm>
          </p:grpSpPr>
          <p:sp>
            <p:nvSpPr>
              <p:cNvPr id="93194" name="文本框 93193"/>
              <p:cNvSpPr txBox="1"/>
              <p:nvPr/>
            </p:nvSpPr>
            <p:spPr>
              <a:xfrm>
                <a:off x="3936" y="1488"/>
                <a:ext cx="240" cy="231"/>
              </a:xfrm>
              <a:prstGeom prst="rect">
                <a:avLst/>
              </a:prstGeom>
              <a:noFill/>
              <a:ln w="9525">
                <a:noFill/>
              </a:ln>
            </p:spPr>
            <p:txBody>
              <a:bodyPr>
                <a:spAutoFit/>
              </a:bodyPr>
              <a:p>
                <a:pPr algn="l">
                  <a:spcBef>
                    <a:spcPct val="50000"/>
                  </a:spcBef>
                </a:pPr>
                <a:r>
                  <a:rPr lang="en-US" altLang="zh-CN" sz="1800" i="1">
                    <a:latin typeface="Times New Roman" panose="02020603050405020304" pitchFamily="18" charset="0"/>
                  </a:rPr>
                  <a:t>Q</a:t>
                </a:r>
                <a:endParaRPr lang="en-US" altLang="zh-CN" sz="1800" i="1">
                  <a:latin typeface="Times New Roman" panose="02020603050405020304" pitchFamily="18" charset="0"/>
                </a:endParaRPr>
              </a:p>
            </p:txBody>
          </p:sp>
          <p:sp>
            <p:nvSpPr>
              <p:cNvPr id="93195" name="椭圆 93194"/>
              <p:cNvSpPr/>
              <p:nvPr/>
            </p:nvSpPr>
            <p:spPr>
              <a:xfrm>
                <a:off x="3913" y="1657"/>
                <a:ext cx="48" cy="48"/>
              </a:xfrm>
              <a:prstGeom prst="ellipse">
                <a:avLst/>
              </a:prstGeom>
              <a:solidFill>
                <a:srgbClr val="FF3300"/>
              </a:solidFill>
              <a:ln w="9525" cap="flat" cmpd="sng">
                <a:solidFill>
                  <a:srgbClr val="FF3300"/>
                </a:solidFill>
                <a:prstDash val="solid"/>
                <a:headEnd type="none" w="med" len="med"/>
                <a:tailEnd type="none" w="med" len="med"/>
              </a:ln>
            </p:spPr>
            <p:txBody>
              <a:bodyPr/>
              <a:p>
                <a:endParaRPr lang="zh-CN" altLang="en-US"/>
              </a:p>
            </p:txBody>
          </p:sp>
        </p:grpSp>
        <p:sp>
          <p:nvSpPr>
            <p:cNvPr id="93196" name="直接连接符 93195"/>
            <p:cNvSpPr/>
            <p:nvPr/>
          </p:nvSpPr>
          <p:spPr>
            <a:xfrm flipH="1">
              <a:off x="3404" y="1626"/>
              <a:ext cx="480" cy="1"/>
            </a:xfrm>
            <a:prstGeom prst="line">
              <a:avLst/>
            </a:prstGeom>
            <a:ln w="9525" cap="flat" cmpd="sng">
              <a:solidFill>
                <a:srgbClr val="FF3300"/>
              </a:solidFill>
              <a:prstDash val="lgDash"/>
              <a:headEnd type="none" w="med" len="med"/>
              <a:tailEnd type="none" w="med" len="med"/>
            </a:ln>
          </p:spPr>
        </p:sp>
        <p:sp>
          <p:nvSpPr>
            <p:cNvPr id="93197" name="直接连接符 93196"/>
            <p:cNvSpPr/>
            <p:nvPr/>
          </p:nvSpPr>
          <p:spPr>
            <a:xfrm>
              <a:off x="3889" y="1626"/>
              <a:ext cx="1" cy="384"/>
            </a:xfrm>
            <a:prstGeom prst="line">
              <a:avLst/>
            </a:prstGeom>
            <a:ln w="9525" cap="flat" cmpd="sng">
              <a:solidFill>
                <a:srgbClr val="FF3300"/>
              </a:solidFill>
              <a:prstDash val="lgDash"/>
              <a:headEnd type="none" w="med" len="med"/>
              <a:tailEnd type="none" w="med" len="med"/>
            </a:ln>
          </p:spPr>
        </p:sp>
        <p:sp>
          <p:nvSpPr>
            <p:cNvPr id="93198" name="线形标注 1 93197"/>
            <p:cNvSpPr/>
            <p:nvPr/>
          </p:nvSpPr>
          <p:spPr>
            <a:xfrm>
              <a:off x="2252" y="1914"/>
              <a:ext cx="978" cy="288"/>
            </a:xfrm>
            <a:prstGeom prst="borderCallout1">
              <a:avLst>
                <a:gd name="adj1" fmla="val 25000"/>
                <a:gd name="adj2" fmla="val 104907"/>
                <a:gd name="adj3" fmla="val -104513"/>
                <a:gd name="adj4" fmla="val 118507"/>
              </a:avLst>
            </a:prstGeom>
            <a:solidFill>
              <a:srgbClr val="66FFFF"/>
            </a:solidFill>
            <a:ln w="19050" cap="flat" cmpd="sng">
              <a:solidFill>
                <a:srgbClr val="FF3300"/>
              </a:solidFill>
              <a:prstDash val="solid"/>
              <a:miter/>
              <a:headEnd type="none" w="med" len="med"/>
              <a:tailEnd type="none" w="med" len="med"/>
            </a:ln>
          </p:spPr>
          <p:txBody>
            <a:bodyPr/>
            <a:p>
              <a:r>
                <a:rPr lang="en-US" altLang="zh-CN" i="1">
                  <a:latin typeface="Times New Roman" panose="02020603050405020304" pitchFamily="18" charset="0"/>
                </a:rPr>
                <a:t>I</a:t>
              </a:r>
              <a:r>
                <a:rPr lang="en-US" altLang="zh-CN" baseline="-25000">
                  <a:latin typeface="Times New Roman" panose="02020603050405020304" pitchFamily="18" charset="0"/>
                </a:rPr>
                <a:t>BQ </a:t>
              </a:r>
              <a:r>
                <a:rPr lang="en-US" altLang="zh-CN">
                  <a:latin typeface="Times New Roman" panose="02020603050405020304" pitchFamily="18" charset="0"/>
                </a:rPr>
                <a:t>≈ 35μA</a:t>
              </a:r>
              <a:endParaRPr lang="en-US" altLang="zh-CN">
                <a:latin typeface="Times New Roman" panose="02020603050405020304" pitchFamily="18" charset="0"/>
              </a:endParaRPr>
            </a:p>
          </p:txBody>
        </p:sp>
        <p:sp>
          <p:nvSpPr>
            <p:cNvPr id="93199" name="线形标注 1 93198"/>
            <p:cNvSpPr/>
            <p:nvPr/>
          </p:nvSpPr>
          <p:spPr>
            <a:xfrm>
              <a:off x="4325" y="2237"/>
              <a:ext cx="1056" cy="288"/>
            </a:xfrm>
            <a:prstGeom prst="borderCallout1">
              <a:avLst>
                <a:gd name="adj1" fmla="val 25000"/>
                <a:gd name="adj2" fmla="val -4546"/>
                <a:gd name="adj3" fmla="val -82986"/>
                <a:gd name="adj4" fmla="val -41759"/>
              </a:avLst>
            </a:prstGeom>
            <a:solidFill>
              <a:srgbClr val="66FFFF"/>
            </a:solidFill>
            <a:ln w="19050" cap="flat" cmpd="sng">
              <a:solidFill>
                <a:srgbClr val="FF3300"/>
              </a:solidFill>
              <a:prstDash val="solid"/>
              <a:miter/>
              <a:headEnd type="none" w="med" len="med"/>
              <a:tailEnd type="none" w="med" len="med"/>
            </a:ln>
          </p:spPr>
          <p:txBody>
            <a:bodyPr/>
            <a:p>
              <a:r>
                <a:rPr lang="en-US" altLang="zh-CN" i="1">
                  <a:latin typeface="Times New Roman" panose="02020603050405020304" pitchFamily="18" charset="0"/>
                </a:rPr>
                <a:t>U</a:t>
              </a:r>
              <a:r>
                <a:rPr lang="en-US" altLang="zh-CN" baseline="-25000">
                  <a:latin typeface="Times New Roman" panose="02020603050405020304" pitchFamily="18" charset="0"/>
                </a:rPr>
                <a:t>BEQ </a:t>
              </a:r>
              <a:r>
                <a:rPr lang="en-US" altLang="zh-CN">
                  <a:latin typeface="Times New Roman" panose="02020603050405020304" pitchFamily="18" charset="0"/>
                </a:rPr>
                <a:t>≈ 0.65V</a:t>
              </a:r>
              <a:endParaRPr lang="en-US" altLang="zh-CN">
                <a:latin typeface="Times New Roman" panose="02020603050405020304" pitchFamily="18" charset="0"/>
              </a:endParaRPr>
            </a:p>
          </p:txBody>
        </p:sp>
      </p:grpSp>
      <p:graphicFrame>
        <p:nvGraphicFramePr>
          <p:cNvPr id="93200" name="对象 93199"/>
          <p:cNvGraphicFramePr/>
          <p:nvPr/>
        </p:nvGraphicFramePr>
        <p:xfrm>
          <a:off x="3779838" y="4436110"/>
          <a:ext cx="2879725" cy="885825"/>
        </p:xfrm>
        <a:graphic>
          <a:graphicData uri="http://schemas.openxmlformats.org/presentationml/2006/ole">
            <mc:AlternateContent xmlns:mc="http://schemas.openxmlformats.org/markup-compatibility/2006">
              <mc:Choice xmlns:v="urn:schemas-microsoft-com:vml" Requires="v">
                <p:oleObj spid="_x0000_s3140" name="" r:id="rId7" imgW="1651000" imgH="508000" progId="Equation.3">
                  <p:embed/>
                </p:oleObj>
              </mc:Choice>
              <mc:Fallback>
                <p:oleObj name="" r:id="rId7" imgW="1651000" imgH="508000" progId="Equation.3">
                  <p:embed/>
                  <p:pic>
                    <p:nvPicPr>
                      <p:cNvPr id="0" name="图片 3139"/>
                      <p:cNvPicPr/>
                      <p:nvPr/>
                    </p:nvPicPr>
                    <p:blipFill>
                      <a:blip r:embed="rId8"/>
                      <a:stretch>
                        <a:fillRect/>
                      </a:stretch>
                    </p:blipFill>
                    <p:spPr>
                      <a:xfrm>
                        <a:off x="3779838" y="4436110"/>
                        <a:ext cx="2879725" cy="885825"/>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93201" name="文本框 93200"/>
          <p:cNvSpPr txBox="1"/>
          <p:nvPr/>
        </p:nvSpPr>
        <p:spPr>
          <a:xfrm>
            <a:off x="6623050" y="1421130"/>
            <a:ext cx="2280285" cy="706755"/>
          </a:xfrm>
          <a:prstGeom prst="rect">
            <a:avLst/>
          </a:prstGeom>
          <a:noFill/>
          <a:ln w="9525">
            <a:noFill/>
          </a:ln>
        </p:spPr>
        <p:txBody>
          <a:bodyPr wrap="square">
            <a:spAutoFit/>
          </a:bodyPr>
          <a:p>
            <a:pPr algn="l">
              <a:spcBef>
                <a:spcPct val="50000"/>
              </a:spcBef>
            </a:pPr>
            <a:r>
              <a:rPr lang="en-US" altLang="zh-CN" dirty="0">
                <a:latin typeface="Times New Roman" panose="02020603050405020304" pitchFamily="18" charset="0"/>
              </a:rPr>
              <a:t>    </a:t>
            </a:r>
            <a:r>
              <a:rPr lang="zh-CN" altLang="en-US" dirty="0">
                <a:latin typeface="Times New Roman" panose="02020603050405020304" pitchFamily="18" charset="0"/>
              </a:rPr>
              <a:t>为什么用图解法求解</a:t>
            </a:r>
            <a:r>
              <a:rPr lang="en-US" altLang="zh-CN" dirty="0">
                <a:latin typeface="Times New Roman" panose="02020603050405020304" pitchFamily="18" charset="0"/>
              </a:rPr>
              <a:t> </a:t>
            </a:r>
            <a:r>
              <a:rPr lang="en-US" altLang="zh-CN" i="1">
                <a:latin typeface="Times New Roman" panose="02020603050405020304" pitchFamily="18" charset="0"/>
              </a:rPr>
              <a:t>I</a:t>
            </a:r>
            <a:r>
              <a:rPr lang="en-US" altLang="zh-CN" baseline="-25000">
                <a:latin typeface="Times New Roman" panose="02020603050405020304" pitchFamily="18" charset="0"/>
              </a:rPr>
              <a:t>BQ </a:t>
            </a:r>
            <a:r>
              <a:rPr lang="zh-CN" altLang="en-US">
                <a:latin typeface="Times New Roman" panose="02020603050405020304" pitchFamily="18" charset="0"/>
              </a:rPr>
              <a:t>和</a:t>
            </a:r>
            <a:r>
              <a:rPr lang="en-US" altLang="zh-CN">
                <a:latin typeface="Times New Roman" panose="02020603050405020304" pitchFamily="18" charset="0"/>
              </a:rPr>
              <a:t> </a:t>
            </a:r>
            <a:r>
              <a:rPr lang="en-US" altLang="zh-CN" i="1">
                <a:latin typeface="Times New Roman" panose="02020603050405020304" pitchFamily="18" charset="0"/>
              </a:rPr>
              <a:t>U</a:t>
            </a:r>
            <a:r>
              <a:rPr lang="en-US" altLang="zh-CN" baseline="-25000">
                <a:latin typeface="Times New Roman" panose="02020603050405020304" pitchFamily="18" charset="0"/>
              </a:rPr>
              <a:t>BEQ</a:t>
            </a:r>
            <a:r>
              <a:rPr lang="zh-CN" altLang="en-US">
                <a:latin typeface="Times New Roman" panose="02020603050405020304" pitchFamily="18" charset="0"/>
              </a:rPr>
              <a:t>？</a:t>
            </a:r>
            <a:endParaRPr lang="zh-CN" altLang="en-US">
              <a:latin typeface="Times New Roman" panose="02020603050405020304" pitchFamily="18" charset="0"/>
            </a:endParaRPr>
          </a:p>
        </p:txBody>
      </p:sp>
      <p:graphicFrame>
        <p:nvGraphicFramePr>
          <p:cNvPr id="93206" name="内容占位符 93205"/>
          <p:cNvGraphicFramePr/>
          <p:nvPr>
            <p:ph sz="quarter" idx="3"/>
          </p:nvPr>
        </p:nvGraphicFramePr>
        <p:xfrm>
          <a:off x="3779838" y="5637530"/>
          <a:ext cx="3240087" cy="803275"/>
        </p:xfrm>
        <a:graphic>
          <a:graphicData uri="http://schemas.openxmlformats.org/presentationml/2006/ole">
            <mc:AlternateContent xmlns:mc="http://schemas.openxmlformats.org/markup-compatibility/2006">
              <mc:Choice xmlns:v="urn:schemas-microsoft-com:vml" Requires="v">
                <p:oleObj spid="_x0000_s3142" name="" r:id="rId9" imgW="1790065" imgH="444500" progId="Equation.3">
                  <p:embed/>
                </p:oleObj>
              </mc:Choice>
              <mc:Fallback>
                <p:oleObj name="" r:id="rId9" imgW="1790065" imgH="444500" progId="Equation.3">
                  <p:embed/>
                  <p:pic>
                    <p:nvPicPr>
                      <p:cNvPr id="0" name="图片 3141"/>
                      <p:cNvPicPr/>
                      <p:nvPr/>
                    </p:nvPicPr>
                    <p:blipFill>
                      <a:blip r:embed="rId10"/>
                      <a:stretch>
                        <a:fillRect/>
                      </a:stretch>
                    </p:blipFill>
                    <p:spPr>
                      <a:xfrm>
                        <a:off x="3779838" y="5637530"/>
                        <a:ext cx="3240087" cy="803275"/>
                      </a:xfrm>
                      <a:prstGeom prst="rect">
                        <a:avLst/>
                      </a:prstGeom>
                      <a:solidFill>
                        <a:srgbClr val="66FFFF"/>
                      </a:solidFill>
                      <a:ln>
                        <a:solidFill>
                          <a:srgbClr val="FF3300"/>
                        </a:solidFill>
                        <a:miter/>
                      </a:ln>
                    </p:spPr>
                  </p:pic>
                </p:oleObj>
              </mc:Fallback>
            </mc:AlternateContent>
          </a:graphicData>
        </a:graphic>
      </p:graphicFrame>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graphicFrame>
        <p:nvGraphicFramePr>
          <p:cNvPr id="1026" name="Object 3"/>
          <p:cNvGraphicFramePr>
            <a:graphicFrameLocks noChangeAspect="1"/>
          </p:cNvGraphicFramePr>
          <p:nvPr/>
        </p:nvGraphicFramePr>
        <p:xfrm>
          <a:off x="970280" y="6236970"/>
          <a:ext cx="2131060" cy="431800"/>
        </p:xfrm>
        <a:graphic>
          <a:graphicData uri="http://schemas.openxmlformats.org/presentationml/2006/ole">
            <mc:AlternateContent xmlns:mc="http://schemas.openxmlformats.org/markup-compatibility/2006">
              <mc:Choice xmlns:v="urn:schemas-microsoft-com:vml" Requires="v">
                <p:oleObj spid="_x0000_s3077" name="" r:id="rId11" imgW="990600" imgH="228600" progId="Equation.DSMT4">
                  <p:embed/>
                </p:oleObj>
              </mc:Choice>
              <mc:Fallback>
                <p:oleObj name="" r:id="rId11" imgW="990600" imgH="228600" progId="Equation.DSMT4">
                  <p:embed/>
                  <p:pic>
                    <p:nvPicPr>
                      <p:cNvPr id="0" name="图片 3076"/>
                      <p:cNvPicPr/>
                      <p:nvPr/>
                    </p:nvPicPr>
                    <p:blipFill>
                      <a:blip r:embed="rId12"/>
                      <a:stretch>
                        <a:fillRect/>
                      </a:stretch>
                    </p:blipFill>
                    <p:spPr>
                      <a:xfrm>
                        <a:off x="970280" y="6236970"/>
                        <a:ext cx="2131060" cy="431800"/>
                      </a:xfrm>
                      <a:prstGeom prst="rect">
                        <a:avLst/>
                      </a:prstGeom>
                      <a:noFill/>
                      <a:ln w="38100">
                        <a:noFill/>
                        <a:miter/>
                      </a:ln>
                    </p:spPr>
                  </p:pic>
                </p:oleObj>
              </mc:Fallback>
            </mc:AlternateContent>
          </a:graphicData>
        </a:graphic>
      </p:graphicFrame>
      <p:graphicFrame>
        <p:nvGraphicFramePr>
          <p:cNvPr id="2" name="Object 3"/>
          <p:cNvGraphicFramePr>
            <a:graphicFrameLocks noChangeAspect="1"/>
          </p:cNvGraphicFramePr>
          <p:nvPr/>
        </p:nvGraphicFramePr>
        <p:xfrm>
          <a:off x="6731635" y="2642235"/>
          <a:ext cx="2268220" cy="455930"/>
        </p:xfrm>
        <a:graphic>
          <a:graphicData uri="http://schemas.openxmlformats.org/presentationml/2006/ole">
            <mc:AlternateContent xmlns:mc="http://schemas.openxmlformats.org/markup-compatibility/2006">
              <mc:Choice xmlns:v="urn:schemas-microsoft-com:vml" Requires="v">
                <p:oleObj spid="_x0000_s4" name="" r:id="rId13" imgW="1054100" imgH="241300" progId="Equation.DSMT4">
                  <p:embed/>
                </p:oleObj>
              </mc:Choice>
              <mc:Fallback>
                <p:oleObj name="" r:id="rId13" imgW="1054100" imgH="241300" progId="Equation.DSMT4">
                  <p:embed/>
                  <p:pic>
                    <p:nvPicPr>
                      <p:cNvPr id="0" name="图片 3076"/>
                      <p:cNvPicPr/>
                      <p:nvPr/>
                    </p:nvPicPr>
                    <p:blipFill>
                      <a:blip r:embed="rId14"/>
                      <a:stretch>
                        <a:fillRect/>
                      </a:stretch>
                    </p:blipFill>
                    <p:spPr>
                      <a:xfrm>
                        <a:off x="6731635" y="2642235"/>
                        <a:ext cx="2268220" cy="455930"/>
                      </a:xfrm>
                      <a:prstGeom prst="rect">
                        <a:avLst/>
                      </a:prstGeom>
                      <a:noFill/>
                      <a:ln w="38100">
                        <a:noFill/>
                        <a:miter/>
                      </a:ln>
                    </p:spPr>
                  </p:pic>
                </p:oleObj>
              </mc:Fallback>
            </mc:AlternateContent>
          </a:graphicData>
        </a:graphic>
      </p:graphicFrame>
      <p:grpSp>
        <p:nvGrpSpPr>
          <p:cNvPr id="6" name="组合 5"/>
          <p:cNvGrpSpPr/>
          <p:nvPr/>
        </p:nvGrpSpPr>
        <p:grpSpPr>
          <a:xfrm>
            <a:off x="82550" y="4076700"/>
            <a:ext cx="3652838" cy="2073275"/>
            <a:chOff x="130" y="6420"/>
            <a:chExt cx="5753" cy="3265"/>
          </a:xfrm>
        </p:grpSpPr>
        <p:graphicFrame>
          <p:nvGraphicFramePr>
            <p:cNvPr id="93191" name="对象 93190"/>
            <p:cNvGraphicFramePr/>
            <p:nvPr/>
          </p:nvGraphicFramePr>
          <p:xfrm>
            <a:off x="963" y="6420"/>
            <a:ext cx="4920" cy="3265"/>
          </p:xfrm>
          <a:graphic>
            <a:graphicData uri="http://schemas.openxmlformats.org/presentationml/2006/ole">
              <mc:AlternateContent xmlns:mc="http://schemas.openxmlformats.org/markup-compatibility/2006">
                <mc:Choice xmlns:v="urn:schemas-microsoft-com:vml" Requires="v">
                  <p:oleObj spid="_x0000_s3152" name="" r:id="rId15" imgW="10239375" imgH="6791325" progId="MSPhotoEd.3">
                    <p:embed/>
                  </p:oleObj>
                </mc:Choice>
                <mc:Fallback>
                  <p:oleObj name="" r:id="rId15" imgW="10239375" imgH="6791325" progId="MSPhotoEd.3">
                    <p:embed/>
                    <p:pic>
                      <p:nvPicPr>
                        <p:cNvPr id="0" name="图片 3151"/>
                        <p:cNvPicPr/>
                        <p:nvPr/>
                      </p:nvPicPr>
                      <p:blipFill>
                        <a:blip r:embed="rId16"/>
                        <a:stretch>
                          <a:fillRect/>
                        </a:stretch>
                      </p:blipFill>
                      <p:spPr>
                        <a:xfrm>
                          <a:off x="963" y="6420"/>
                          <a:ext cx="4920" cy="3265"/>
                        </a:xfrm>
                        <a:prstGeom prst="rect">
                          <a:avLst/>
                        </a:prstGeom>
                        <a:noFill/>
                        <a:ln w="38100">
                          <a:noFill/>
                          <a:miter/>
                        </a:ln>
                      </p:spPr>
                    </p:pic>
                  </p:oleObj>
                </mc:Fallback>
              </mc:AlternateContent>
            </a:graphicData>
          </a:graphic>
        </p:graphicFrame>
        <p:sp>
          <p:nvSpPr>
            <p:cNvPr id="5" name="文本框 4"/>
            <p:cNvSpPr txBox="1"/>
            <p:nvPr/>
          </p:nvSpPr>
          <p:spPr>
            <a:xfrm>
              <a:off x="130" y="6760"/>
              <a:ext cx="2606" cy="1113"/>
            </a:xfrm>
            <a:prstGeom prst="rect">
              <a:avLst/>
            </a:prstGeom>
            <a:noFill/>
          </p:spPr>
          <p:txBody>
            <a:bodyPr wrap="square" rtlCol="0">
              <a:spAutoFit/>
            </a:bodyPr>
            <a:p>
              <a:pPr algn="l"/>
              <a:r>
                <a:rPr lang="zh-CN" altLang="en-US">
                  <a:solidFill>
                    <a:srgbClr val="0000FF"/>
                  </a:solidFill>
                </a:rPr>
                <a:t>解：</a:t>
              </a:r>
              <a:endParaRPr lang="zh-CN" altLang="en-US">
                <a:solidFill>
                  <a:srgbClr val="0000FF"/>
                </a:solidFill>
              </a:endParaRPr>
            </a:p>
            <a:p>
              <a:pPr algn="l"/>
              <a:r>
                <a:rPr lang="zh-CN" altLang="en-US">
                  <a:solidFill>
                    <a:srgbClr val="0000FF"/>
                  </a:solidFill>
                </a:rPr>
                <a:t>①直流通路</a:t>
              </a:r>
              <a:endParaRPr lang="zh-CN" altLang="en-US">
                <a:solidFill>
                  <a:srgbClr val="0000FF"/>
                </a:solidFill>
              </a:endParaRPr>
            </a:p>
          </p:txBody>
        </p:sp>
      </p:grpSp>
      <p:sp>
        <p:nvSpPr>
          <p:cNvPr id="19" name="圆角矩形 18"/>
          <p:cNvSpPr/>
          <p:nvPr/>
        </p:nvSpPr>
        <p:spPr>
          <a:xfrm>
            <a:off x="683260" y="3180080"/>
            <a:ext cx="1042670" cy="330835"/>
          </a:xfrm>
          <a:prstGeom prst="roundRect">
            <a:avLst/>
          </a:prstGeom>
          <a:solidFill>
            <a:schemeClr val="accent5">
              <a:lumMod val="75000"/>
              <a:alpha val="32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a:off x="1835150" y="3971290"/>
            <a:ext cx="1821815" cy="945515"/>
          </a:xfrm>
          <a:prstGeom prst="roundRect">
            <a:avLst/>
          </a:prstGeom>
          <a:solidFill>
            <a:srgbClr val="FFFF0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a:off x="1913890" y="1155065"/>
            <a:ext cx="1564640" cy="2498090"/>
            <a:chOff x="3014" y="1819"/>
            <a:chExt cx="2464" cy="3934"/>
          </a:xfrm>
        </p:grpSpPr>
        <p:sp>
          <p:nvSpPr>
            <p:cNvPr id="9" name="圆角矩形 8"/>
            <p:cNvSpPr/>
            <p:nvPr/>
          </p:nvSpPr>
          <p:spPr>
            <a:xfrm>
              <a:off x="3014" y="1819"/>
              <a:ext cx="2463" cy="1805"/>
            </a:xfrm>
            <a:prstGeom prst="roundRect">
              <a:avLst/>
            </a:prstGeom>
            <a:solidFill>
              <a:srgbClr val="FFFF0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a:off x="4036" y="3631"/>
              <a:ext cx="1442" cy="2123"/>
            </a:xfrm>
            <a:prstGeom prst="roundRect">
              <a:avLst/>
            </a:prstGeom>
            <a:solidFill>
              <a:srgbClr val="FFFF0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a:off x="1099820" y="99695"/>
            <a:ext cx="6426835" cy="460375"/>
          </a:xfrm>
          <a:prstGeom prst="rect">
            <a:avLst/>
          </a:prstGeom>
          <a:solidFill>
            <a:srgbClr val="FFFF00"/>
          </a:solidFill>
        </p:spPr>
        <p:txBody>
          <a:bodyPr wrap="square" rtlCol="0">
            <a:spAutoFit/>
          </a:bodyPr>
          <a:p>
            <a:r>
              <a:rPr lang="zh-CN" altLang="en-US" sz="2400"/>
              <a:t>放大电路的分析原则：先静态、再动态</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000" fill="hold">
                                          <p:stCondLst>
                                            <p:cond delay="0"/>
                                          </p:stCondLst>
                                        </p:cTn>
                                        <p:tgtEl>
                                          <p:spTgt spid="1026"/>
                                        </p:tgtEl>
                                        <p:attrNameLst>
                                          <p:attrName>style.visibility</p:attrName>
                                        </p:attrNameLst>
                                      </p:cBhvr>
                                      <p:to>
                                        <p:strVal val="visible"/>
                                      </p:to>
                                    </p:set>
                                    <p:animEffect transition="in" filter="wipe(left)">
                                      <p:cBhvr>
                                        <p:cTn id="32" dur="1000"/>
                                        <p:tgtEl>
                                          <p:spTgt spid="10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000" fill="hold">
                                          <p:stCondLst>
                                            <p:cond delay="0"/>
                                          </p:stCondLst>
                                        </p:cTn>
                                        <p:tgtEl>
                                          <p:spTgt spid="2"/>
                                        </p:tgtEl>
                                        <p:attrNameLst>
                                          <p:attrName>style.visibility</p:attrName>
                                        </p:attrNameLst>
                                      </p:cBhvr>
                                      <p:to>
                                        <p:strVal val="visible"/>
                                      </p:to>
                                    </p:set>
                                    <p:animEffect transition="in" filter="wipe(left)">
                                      <p:cBhvr>
                                        <p:cTn id="37" dur="10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93189"/>
                                        </p:tgtEl>
                                        <p:attrNameLst>
                                          <p:attrName>style.visibility</p:attrName>
                                        </p:attrNameLst>
                                      </p:cBhvr>
                                      <p:to>
                                        <p:strVal val="visible"/>
                                      </p:to>
                                    </p:set>
                                    <p:animEffect transition="in" filter="wipe(down)">
                                      <p:cBhvr>
                                        <p:cTn id="42" dur="500"/>
                                        <p:tgtEl>
                                          <p:spTgt spid="9318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93192"/>
                                        </p:tgtEl>
                                        <p:attrNameLst>
                                          <p:attrName>style.visibility</p:attrName>
                                        </p:attrNameLst>
                                      </p:cBhvr>
                                      <p:to>
                                        <p:strVal val="visible"/>
                                      </p:to>
                                    </p:set>
                                    <p:animEffect transition="in" filter="wipe(up)">
                                      <p:cBhvr>
                                        <p:cTn id="47" dur="500"/>
                                        <p:tgtEl>
                                          <p:spTgt spid="9319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3201">
                                            <p:txEl>
                                              <p:charRg st="0" end="23"/>
                                            </p:txEl>
                                          </p:spTgt>
                                        </p:tgtEl>
                                        <p:attrNameLst>
                                          <p:attrName>style.visibility</p:attrName>
                                        </p:attrNameLst>
                                      </p:cBhvr>
                                      <p:to>
                                        <p:strVal val="visible"/>
                                      </p:to>
                                    </p:set>
                                    <p:animEffect transition="in" filter="wipe(left)">
                                      <p:cBhvr>
                                        <p:cTn id="52" dur="500"/>
                                        <p:tgtEl>
                                          <p:spTgt spid="93201">
                                            <p:txEl>
                                              <p:charRg st="0" end="2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3200"/>
                                        </p:tgtEl>
                                        <p:attrNameLst>
                                          <p:attrName>style.visibility</p:attrName>
                                        </p:attrNameLst>
                                      </p:cBhvr>
                                      <p:to>
                                        <p:strVal val="visible"/>
                                      </p:to>
                                    </p:set>
                                    <p:animEffect transition="in" filter="wipe(left)">
                                      <p:cBhvr>
                                        <p:cTn id="57" dur="500"/>
                                        <p:tgtEl>
                                          <p:spTgt spid="9320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3206"/>
                                        </p:tgtEl>
                                        <p:attrNameLst>
                                          <p:attrName>style.visibility</p:attrName>
                                        </p:attrNameLst>
                                      </p:cBhvr>
                                      <p:to>
                                        <p:strVal val="visible"/>
                                      </p:to>
                                    </p:set>
                                    <p:animEffect transition="in" filter="wipe(left)">
                                      <p:cBhvr>
                                        <p:cTn id="62" dur="500"/>
                                        <p:tgtEl>
                                          <p:spTgt spid="93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01" grpId="0" build="p"/>
      <p:bldP spid="19" grpId="0" bldLvl="0" animBg="1"/>
      <p:bldP spid="8" grpId="0" bldLvl="0" animBg="1"/>
      <p:bldP spid="7"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93186" name="对象 93185"/>
          <p:cNvGraphicFramePr/>
          <p:nvPr/>
        </p:nvGraphicFramePr>
        <p:xfrm>
          <a:off x="755650" y="1268413"/>
          <a:ext cx="2667000" cy="2511425"/>
        </p:xfrm>
        <a:graphic>
          <a:graphicData uri="http://schemas.openxmlformats.org/presentationml/2006/ole">
            <mc:AlternateContent xmlns:mc="http://schemas.openxmlformats.org/markup-compatibility/2006">
              <mc:Choice xmlns:v="urn:schemas-microsoft-com:vml" Requires="v">
                <p:oleObj spid="_x0000_s3155" name="" r:id="rId1" imgW="9725025" imgH="9153525" progId="MSPhotoEd.3">
                  <p:embed/>
                </p:oleObj>
              </mc:Choice>
              <mc:Fallback>
                <p:oleObj name="" r:id="rId1" imgW="9725025" imgH="9153525" progId="MSPhotoEd.3">
                  <p:embed/>
                  <p:pic>
                    <p:nvPicPr>
                      <p:cNvPr id="0" name="图片 3154"/>
                      <p:cNvPicPr/>
                      <p:nvPr/>
                    </p:nvPicPr>
                    <p:blipFill>
                      <a:blip r:embed="rId2"/>
                      <a:stretch>
                        <a:fillRect/>
                      </a:stretch>
                    </p:blipFill>
                    <p:spPr>
                      <a:xfrm>
                        <a:off x="755650" y="1268413"/>
                        <a:ext cx="2667000" cy="2511425"/>
                      </a:xfrm>
                      <a:prstGeom prst="rect">
                        <a:avLst/>
                      </a:prstGeom>
                      <a:noFill/>
                      <a:ln w="38100">
                        <a:noFill/>
                        <a:miter/>
                      </a:ln>
                    </p:spPr>
                  </p:pic>
                </p:oleObj>
              </mc:Fallback>
            </mc:AlternateContent>
          </a:graphicData>
        </a:graphic>
      </p:graphicFrame>
      <p:sp>
        <p:nvSpPr>
          <p:cNvPr id="93187" name="标题 93186"/>
          <p:cNvSpPr>
            <a:spLocks noGrp="1"/>
          </p:cNvSpPr>
          <p:nvPr>
            <p:ph type="title" sz="quarter"/>
          </p:nvPr>
        </p:nvSpPr>
        <p:spPr>
          <a:xfrm>
            <a:off x="179388" y="836613"/>
            <a:ext cx="7772400" cy="431800"/>
          </a:xfrm>
        </p:spPr>
        <p:txBody>
          <a:bodyPr anchor="ctr" anchorCtr="0"/>
          <a:p>
            <a:pPr algn="l"/>
            <a:r>
              <a:rPr lang="zh-CN" altLang="en-US" sz="2400" b="1" dirty="0">
                <a:solidFill>
                  <a:srgbClr val="0000FF"/>
                </a:solidFill>
                <a:latin typeface="Times New Roman" panose="02020603050405020304" pitchFamily="18" charset="0"/>
                <a:cs typeface="Times New Roman" panose="02020603050405020304" pitchFamily="18" charset="0"/>
                <a:sym typeface="+mn-ea"/>
              </a:rPr>
              <a:t>例</a:t>
            </a:r>
            <a:r>
              <a:rPr lang="en-US" altLang="zh-CN" sz="2400" b="1" dirty="0">
                <a:solidFill>
                  <a:srgbClr val="0000FF"/>
                </a:solidFill>
                <a:latin typeface="Times New Roman" panose="02020603050405020304" pitchFamily="18" charset="0"/>
                <a:cs typeface="Times New Roman" panose="02020603050405020304" pitchFamily="18" charset="0"/>
                <a:sym typeface="+mn-ea"/>
              </a:rPr>
              <a:t>1 </a:t>
            </a:r>
            <a:r>
              <a:rPr lang="zh-CN" altLang="en-US" sz="2400" b="1" dirty="0"/>
              <a:t>基本共射放大电路的静态分析和动态分析</a:t>
            </a:r>
            <a:endParaRPr lang="zh-CN" altLang="en-US" sz="2400" b="1"/>
          </a:p>
        </p:txBody>
      </p:sp>
      <p:graphicFrame>
        <p:nvGraphicFramePr>
          <p:cNvPr id="93203" name="内容占位符 93202"/>
          <p:cNvGraphicFramePr/>
          <p:nvPr>
            <p:ph sz="quarter" idx="2"/>
          </p:nvPr>
        </p:nvGraphicFramePr>
        <p:xfrm>
          <a:off x="5292090" y="3888105"/>
          <a:ext cx="2808605" cy="768350"/>
        </p:xfrm>
        <a:graphic>
          <a:graphicData uri="http://schemas.openxmlformats.org/presentationml/2006/ole">
            <mc:AlternateContent xmlns:mc="http://schemas.openxmlformats.org/markup-compatibility/2006">
              <mc:Choice xmlns:v="urn:schemas-microsoft-com:vml" Requires="v">
                <p:oleObj spid="_x0000_s3156" name="" r:id="rId3" imgW="1574800" imgH="431800" progId="Equation.3">
                  <p:embed/>
                </p:oleObj>
              </mc:Choice>
              <mc:Fallback>
                <p:oleObj name="" r:id="rId3" imgW="1574800" imgH="431800" progId="Equation.3">
                  <p:embed/>
                  <p:pic>
                    <p:nvPicPr>
                      <p:cNvPr id="0" name="图片 3155"/>
                      <p:cNvPicPr/>
                      <p:nvPr/>
                    </p:nvPicPr>
                    <p:blipFill>
                      <a:blip r:embed="rId4"/>
                      <a:stretch>
                        <a:fillRect/>
                      </a:stretch>
                    </p:blipFill>
                    <p:spPr>
                      <a:xfrm>
                        <a:off x="5292090" y="3888105"/>
                        <a:ext cx="2808605" cy="768350"/>
                      </a:xfrm>
                      <a:prstGeom prst="rect">
                        <a:avLst/>
                      </a:prstGeom>
                      <a:solidFill>
                        <a:srgbClr val="66FFFF"/>
                      </a:solidFill>
                      <a:ln>
                        <a:solidFill>
                          <a:srgbClr val="FF3300"/>
                        </a:solidFill>
                        <a:miter/>
                      </a:ln>
                    </p:spPr>
                  </p:pic>
                </p:oleObj>
              </mc:Fallback>
            </mc:AlternateContent>
          </a:graphicData>
        </a:graphic>
      </p:graphicFrame>
      <p:graphicFrame>
        <p:nvGraphicFramePr>
          <p:cNvPr id="93202" name="内容占位符 93201"/>
          <p:cNvGraphicFramePr/>
          <p:nvPr>
            <p:ph sz="quarter" idx="4"/>
          </p:nvPr>
        </p:nvGraphicFramePr>
        <p:xfrm>
          <a:off x="5292090" y="5733415"/>
          <a:ext cx="1574800" cy="388620"/>
        </p:xfrm>
        <a:graphic>
          <a:graphicData uri="http://schemas.openxmlformats.org/presentationml/2006/ole">
            <mc:AlternateContent xmlns:mc="http://schemas.openxmlformats.org/markup-compatibility/2006">
              <mc:Choice xmlns:v="urn:schemas-microsoft-com:vml" Requires="v">
                <p:oleObj spid="_x0000_s3157" name="" r:id="rId5" imgW="927100" imgH="228600" progId="Equation.3">
                  <p:embed/>
                </p:oleObj>
              </mc:Choice>
              <mc:Fallback>
                <p:oleObj name="" r:id="rId5" imgW="927100" imgH="228600" progId="Equation.3">
                  <p:embed/>
                  <p:pic>
                    <p:nvPicPr>
                      <p:cNvPr id="0" name="图片 3156"/>
                      <p:cNvPicPr/>
                      <p:nvPr/>
                    </p:nvPicPr>
                    <p:blipFill>
                      <a:blip r:embed="rId6"/>
                      <a:stretch>
                        <a:fillRect/>
                      </a:stretch>
                    </p:blipFill>
                    <p:spPr>
                      <a:xfrm>
                        <a:off x="5292090" y="5733415"/>
                        <a:ext cx="1574800" cy="388620"/>
                      </a:xfrm>
                      <a:prstGeom prst="rect">
                        <a:avLst/>
                      </a:prstGeom>
                      <a:solidFill>
                        <a:srgbClr val="66FFFF"/>
                      </a:solidFill>
                      <a:ln>
                        <a:solidFill>
                          <a:srgbClr val="FF3300"/>
                        </a:solidFill>
                        <a:miter/>
                      </a:ln>
                    </p:spPr>
                  </p:pic>
                </p:oleObj>
              </mc:Fallback>
            </mc:AlternateContent>
          </a:graphicData>
        </a:graphic>
      </p:graphicFrame>
      <p:graphicFrame>
        <p:nvGraphicFramePr>
          <p:cNvPr id="93190" name="对象 93189"/>
          <p:cNvGraphicFramePr/>
          <p:nvPr/>
        </p:nvGraphicFramePr>
        <p:xfrm>
          <a:off x="3565525" y="2030413"/>
          <a:ext cx="1163638" cy="706437"/>
        </p:xfrm>
        <a:graphic>
          <a:graphicData uri="http://schemas.openxmlformats.org/presentationml/2006/ole">
            <mc:AlternateContent xmlns:mc="http://schemas.openxmlformats.org/markup-compatibility/2006">
              <mc:Choice xmlns:v="urn:schemas-microsoft-com:vml" Requires="v">
                <p:oleObj spid="_x0000_s3150" name="" r:id="rId7" imgW="711200" imgH="431800" progId="Equation.3">
                  <p:embed/>
                </p:oleObj>
              </mc:Choice>
              <mc:Fallback>
                <p:oleObj name="" r:id="rId7" imgW="711200" imgH="431800" progId="Equation.3">
                  <p:embed/>
                  <p:pic>
                    <p:nvPicPr>
                      <p:cNvPr id="0" name="图片 3149"/>
                      <p:cNvPicPr/>
                      <p:nvPr/>
                    </p:nvPicPr>
                    <p:blipFill>
                      <a:blip r:embed="rId8"/>
                      <a:stretch>
                        <a:fillRect/>
                      </a:stretch>
                    </p:blipFill>
                    <p:spPr>
                      <a:xfrm>
                        <a:off x="3565525" y="2030413"/>
                        <a:ext cx="1163638" cy="706437"/>
                      </a:xfrm>
                      <a:prstGeom prst="rect">
                        <a:avLst/>
                      </a:prstGeom>
                      <a:noFill/>
                      <a:ln w="38100">
                        <a:noFill/>
                        <a:miter/>
                      </a:ln>
                    </p:spPr>
                  </p:pic>
                </p:oleObj>
              </mc:Fallback>
            </mc:AlternateContent>
          </a:graphicData>
        </a:graphic>
      </p:graphicFrame>
      <p:graphicFrame>
        <p:nvGraphicFramePr>
          <p:cNvPr id="93204" name="对象 93203"/>
          <p:cNvGraphicFramePr/>
          <p:nvPr/>
        </p:nvGraphicFramePr>
        <p:xfrm>
          <a:off x="5271770" y="4998720"/>
          <a:ext cx="2032635" cy="392430"/>
        </p:xfrm>
        <a:graphic>
          <a:graphicData uri="http://schemas.openxmlformats.org/presentationml/2006/ole">
            <mc:AlternateContent xmlns:mc="http://schemas.openxmlformats.org/markup-compatibility/2006">
              <mc:Choice xmlns:v="urn:schemas-microsoft-com:vml" Requires="v">
                <p:oleObj spid="_x0000_s3143" name="" r:id="rId9" imgW="1282700" imgH="228600" progId="Equation.3">
                  <p:embed/>
                </p:oleObj>
              </mc:Choice>
              <mc:Fallback>
                <p:oleObj name="" r:id="rId9" imgW="1282700" imgH="228600" progId="Equation.3">
                  <p:embed/>
                  <p:pic>
                    <p:nvPicPr>
                      <p:cNvPr id="0" name="图片 3142"/>
                      <p:cNvPicPr/>
                      <p:nvPr/>
                    </p:nvPicPr>
                    <p:blipFill>
                      <a:blip r:embed="rId10"/>
                      <a:stretch>
                        <a:fillRect/>
                      </a:stretch>
                    </p:blipFill>
                    <p:spPr>
                      <a:xfrm>
                        <a:off x="5271770" y="4998720"/>
                        <a:ext cx="2032635" cy="392430"/>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
        <p:nvSpPr>
          <p:cNvPr id="5" name="文本框 4"/>
          <p:cNvSpPr txBox="1"/>
          <p:nvPr/>
        </p:nvSpPr>
        <p:spPr>
          <a:xfrm>
            <a:off x="4982210" y="1412875"/>
            <a:ext cx="1570990" cy="398780"/>
          </a:xfrm>
          <a:prstGeom prst="rect">
            <a:avLst/>
          </a:prstGeom>
          <a:noFill/>
        </p:spPr>
        <p:txBody>
          <a:bodyPr wrap="square" rtlCol="0">
            <a:spAutoFit/>
          </a:bodyPr>
          <a:p>
            <a:r>
              <a:rPr lang="zh-CN" altLang="en-US">
                <a:solidFill>
                  <a:srgbClr val="0000FF"/>
                </a:solidFill>
              </a:rPr>
              <a:t>②交流通路</a:t>
            </a:r>
            <a:endParaRPr lang="zh-CN" altLang="en-US">
              <a:solidFill>
                <a:srgbClr val="0000FF"/>
              </a:solidFill>
            </a:endParaRPr>
          </a:p>
        </p:txBody>
      </p:sp>
      <p:pic>
        <p:nvPicPr>
          <p:cNvPr id="15" name="图片 14"/>
          <p:cNvPicPr>
            <a:picLocks noChangeAspect="1"/>
          </p:cNvPicPr>
          <p:nvPr/>
        </p:nvPicPr>
        <p:blipFill>
          <a:blip r:embed="rId11"/>
          <a:stretch>
            <a:fillRect/>
          </a:stretch>
        </p:blipFill>
        <p:spPr>
          <a:xfrm>
            <a:off x="4982210" y="1984375"/>
            <a:ext cx="3804920" cy="1731010"/>
          </a:xfrm>
          <a:prstGeom prst="rect">
            <a:avLst/>
          </a:prstGeom>
        </p:spPr>
      </p:pic>
      <p:sp>
        <p:nvSpPr>
          <p:cNvPr id="90122" name="线形标注 1 90121"/>
          <p:cNvSpPr/>
          <p:nvPr/>
        </p:nvSpPr>
        <p:spPr>
          <a:xfrm>
            <a:off x="2987675" y="4796473"/>
            <a:ext cx="1219200" cy="1655762"/>
          </a:xfrm>
          <a:prstGeom prst="borderCallout1">
            <a:avLst>
              <a:gd name="adj1" fmla="val 49606"/>
              <a:gd name="adj2" fmla="val 100781"/>
              <a:gd name="adj3" fmla="val 62569"/>
              <a:gd name="adj4" fmla="val 184895"/>
            </a:avLst>
          </a:prstGeom>
          <a:solidFill>
            <a:srgbClr val="FFFFCC"/>
          </a:solidFill>
          <a:ln w="19050" cap="flat" cmpd="sng">
            <a:solidFill>
              <a:srgbClr val="FF3300"/>
            </a:solidFill>
            <a:prstDash val="solid"/>
            <a:miter/>
            <a:headEnd type="none" w="med" len="med"/>
            <a:tailEnd type="none" w="med" len="med"/>
          </a:ln>
        </p:spPr>
        <p:txBody>
          <a:bodyPr/>
          <a:p>
            <a:r>
              <a:rPr lang="zh-CN" altLang="en-US" sz="2400" dirty="0">
                <a:latin typeface="Times New Roman" panose="02020603050405020304" pitchFamily="18" charset="0"/>
              </a:rPr>
              <a:t>输出电阻中不应含有</a:t>
            </a:r>
            <a:r>
              <a:rPr lang="en-US" altLang="zh-CN" sz="2400" i="1">
                <a:latin typeface="Times New Roman" panose="02020603050405020304" pitchFamily="18" charset="0"/>
              </a:rPr>
              <a:t>R</a:t>
            </a:r>
            <a:r>
              <a:rPr lang="en-US" altLang="zh-CN" sz="2400" baseline="-25000">
                <a:latin typeface="Times New Roman" panose="02020603050405020304" pitchFamily="18" charset="0"/>
              </a:rPr>
              <a:t>L</a:t>
            </a:r>
            <a:r>
              <a:rPr lang="en-US" altLang="zh-CN" sz="2400">
                <a:latin typeface="Times New Roman" panose="02020603050405020304" pitchFamily="18" charset="0"/>
              </a:rPr>
              <a:t>!</a:t>
            </a:r>
            <a:endParaRPr lang="en-US" altLang="zh-CN" sz="240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3203"/>
                                        </p:tgtEl>
                                        <p:attrNameLst>
                                          <p:attrName>style.visibility</p:attrName>
                                        </p:attrNameLst>
                                      </p:cBhvr>
                                      <p:to>
                                        <p:strVal val="visible"/>
                                      </p:to>
                                    </p:set>
                                    <p:animEffect transition="in" filter="wipe(left)">
                                      <p:cBhvr>
                                        <p:cTn id="12" dur="500"/>
                                        <p:tgtEl>
                                          <p:spTgt spid="9320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3204"/>
                                        </p:tgtEl>
                                        <p:attrNameLst>
                                          <p:attrName>style.visibility</p:attrName>
                                        </p:attrNameLst>
                                      </p:cBhvr>
                                      <p:to>
                                        <p:strVal val="visible"/>
                                      </p:to>
                                    </p:set>
                                    <p:animEffect transition="in" filter="wipe(left)">
                                      <p:cBhvr>
                                        <p:cTn id="17" dur="500"/>
                                        <p:tgtEl>
                                          <p:spTgt spid="9320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3202"/>
                                        </p:tgtEl>
                                        <p:attrNameLst>
                                          <p:attrName>style.visibility</p:attrName>
                                        </p:attrNameLst>
                                      </p:cBhvr>
                                      <p:to>
                                        <p:strVal val="visible"/>
                                      </p:to>
                                    </p:set>
                                    <p:animEffect transition="in" filter="wipe(left)">
                                      <p:cBhvr>
                                        <p:cTn id="22" dur="500"/>
                                        <p:tgtEl>
                                          <p:spTgt spid="93202"/>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90122"/>
                                        </p:tgtEl>
                                        <p:attrNameLst>
                                          <p:attrName>style.visibility</p:attrName>
                                        </p:attrNameLst>
                                      </p:cBhvr>
                                      <p:to>
                                        <p:strVal val="visible"/>
                                      </p:to>
                                    </p:set>
                                    <p:animEffect transition="in" filter="wipe(up)">
                                      <p:cBhvr>
                                        <p:cTn id="26" dur="500"/>
                                        <p:tgtEl>
                                          <p:spTgt spid="90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22"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1" name="标题 94210"/>
          <p:cNvSpPr>
            <a:spLocks noGrp="1"/>
          </p:cNvSpPr>
          <p:nvPr>
            <p:ph type="title"/>
          </p:nvPr>
        </p:nvSpPr>
        <p:spPr>
          <a:xfrm>
            <a:off x="250825" y="836613"/>
            <a:ext cx="8351838" cy="504825"/>
          </a:xfrm>
        </p:spPr>
        <p:txBody>
          <a:bodyPr anchor="ctr" anchorCtr="0"/>
          <a:p>
            <a:pPr algn="l"/>
            <a:r>
              <a:rPr lang="zh-CN" altLang="en-US" sz="2400" b="1" dirty="0">
                <a:solidFill>
                  <a:srgbClr val="0000FF"/>
                </a:solidFill>
                <a:latin typeface="Times New Roman" panose="02020603050405020304" pitchFamily="18" charset="0"/>
                <a:cs typeface="Times New Roman" panose="02020603050405020304" pitchFamily="18" charset="0"/>
                <a:sym typeface="+mn-ea"/>
              </a:rPr>
              <a:t>例</a:t>
            </a:r>
            <a:r>
              <a:rPr lang="en-US" altLang="zh-CN" sz="2400" b="1" dirty="0">
                <a:solidFill>
                  <a:srgbClr val="0000FF"/>
                </a:solidFill>
                <a:latin typeface="Times New Roman" panose="02020603050405020304" pitchFamily="18" charset="0"/>
                <a:cs typeface="Times New Roman" panose="02020603050405020304" pitchFamily="18" charset="0"/>
                <a:sym typeface="+mn-ea"/>
              </a:rPr>
              <a:t>2</a:t>
            </a:r>
            <a:r>
              <a:rPr lang="en-US" altLang="zh-CN" sz="2400" b="1" dirty="0">
                <a:solidFill>
                  <a:srgbClr val="0000FF"/>
                </a:solidFill>
                <a:latin typeface="Times New Roman" panose="02020603050405020304" pitchFamily="18" charset="0"/>
                <a:cs typeface="Times New Roman" panose="02020603050405020304" pitchFamily="18" charset="0"/>
                <a:sym typeface="+mn-ea"/>
              </a:rPr>
              <a:t> </a:t>
            </a:r>
            <a:r>
              <a:rPr lang="zh-CN" altLang="en-US" sz="2400" b="1" dirty="0"/>
              <a:t>阻容耦合共射放大电路的静态分析和动态分析</a:t>
            </a:r>
            <a:endParaRPr lang="zh-CN" altLang="en-US" sz="2400" b="1" dirty="0"/>
          </a:p>
        </p:txBody>
      </p:sp>
      <p:graphicFrame>
        <p:nvGraphicFramePr>
          <p:cNvPr id="94213" name="对象 94212"/>
          <p:cNvGraphicFramePr/>
          <p:nvPr/>
        </p:nvGraphicFramePr>
        <p:xfrm>
          <a:off x="574675" y="1795145"/>
          <a:ext cx="2881313" cy="2478088"/>
        </p:xfrm>
        <a:graphic>
          <a:graphicData uri="http://schemas.openxmlformats.org/presentationml/2006/ole">
            <mc:AlternateContent xmlns:mc="http://schemas.openxmlformats.org/markup-compatibility/2006">
              <mc:Choice xmlns:v="urn:schemas-microsoft-com:vml" Requires="v">
                <p:oleObj spid="_x0000_s3141" name="" r:id="rId1" imgW="10925175" imgH="9401175" progId="MSPhotoEd.3">
                  <p:embed/>
                </p:oleObj>
              </mc:Choice>
              <mc:Fallback>
                <p:oleObj name="" r:id="rId1" imgW="10925175" imgH="9401175" progId="MSPhotoEd.3">
                  <p:embed/>
                  <p:pic>
                    <p:nvPicPr>
                      <p:cNvPr id="0" name="图片 3140"/>
                      <p:cNvPicPr/>
                      <p:nvPr/>
                    </p:nvPicPr>
                    <p:blipFill>
                      <a:blip r:embed="rId2"/>
                      <a:stretch>
                        <a:fillRect/>
                      </a:stretch>
                    </p:blipFill>
                    <p:spPr>
                      <a:xfrm>
                        <a:off x="574675" y="1795145"/>
                        <a:ext cx="2881313" cy="2478088"/>
                      </a:xfrm>
                      <a:prstGeom prst="rect">
                        <a:avLst/>
                      </a:prstGeom>
                      <a:noFill/>
                      <a:ln w="38100">
                        <a:noFill/>
                        <a:miter/>
                      </a:ln>
                    </p:spPr>
                  </p:pic>
                </p:oleObj>
              </mc:Fallback>
            </mc:AlternateContent>
          </a:graphicData>
        </a:graphic>
      </p:graphicFrame>
      <p:graphicFrame>
        <p:nvGraphicFramePr>
          <p:cNvPr id="94215" name="对象 94214"/>
          <p:cNvGraphicFramePr/>
          <p:nvPr/>
        </p:nvGraphicFramePr>
        <p:xfrm>
          <a:off x="4193858" y="4220845"/>
          <a:ext cx="3889375" cy="1857375"/>
        </p:xfrm>
        <a:graphic>
          <a:graphicData uri="http://schemas.openxmlformats.org/presentationml/2006/ole">
            <mc:AlternateContent xmlns:mc="http://schemas.openxmlformats.org/markup-compatibility/2006">
              <mc:Choice xmlns:v="urn:schemas-microsoft-com:vml" Requires="v">
                <p:oleObj spid="_x0000_s3139" name="" r:id="rId3" imgW="1968500" imgH="939800" progId="Equation.3">
                  <p:embed/>
                </p:oleObj>
              </mc:Choice>
              <mc:Fallback>
                <p:oleObj name="" r:id="rId3" imgW="1968500" imgH="939800" progId="Equation.3">
                  <p:embed/>
                  <p:pic>
                    <p:nvPicPr>
                      <p:cNvPr id="0" name="图片 3138"/>
                      <p:cNvPicPr/>
                      <p:nvPr/>
                    </p:nvPicPr>
                    <p:blipFill>
                      <a:blip r:embed="rId4"/>
                      <a:stretch>
                        <a:fillRect/>
                      </a:stretch>
                    </p:blipFill>
                    <p:spPr>
                      <a:xfrm>
                        <a:off x="4193858" y="4220845"/>
                        <a:ext cx="3889375" cy="1857375"/>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
        <p:nvSpPr>
          <p:cNvPr id="5" name="文本框 4"/>
          <p:cNvSpPr txBox="1"/>
          <p:nvPr/>
        </p:nvSpPr>
        <p:spPr>
          <a:xfrm>
            <a:off x="3924300" y="1396365"/>
            <a:ext cx="4553585" cy="398780"/>
          </a:xfrm>
          <a:prstGeom prst="rect">
            <a:avLst/>
          </a:prstGeom>
          <a:noFill/>
        </p:spPr>
        <p:txBody>
          <a:bodyPr wrap="square" rtlCol="0">
            <a:spAutoFit/>
          </a:bodyPr>
          <a:p>
            <a:r>
              <a:rPr lang="zh-CN" altLang="en-US">
                <a:solidFill>
                  <a:srgbClr val="0000FF"/>
                </a:solidFill>
              </a:rPr>
              <a:t>解：①画出直流通路，做静态分析</a:t>
            </a:r>
            <a:endParaRPr lang="zh-CN" altLang="en-US">
              <a:solidFill>
                <a:srgbClr val="0000FF"/>
              </a:solidFill>
            </a:endParaRPr>
          </a:p>
        </p:txBody>
      </p:sp>
      <p:pic>
        <p:nvPicPr>
          <p:cNvPr id="19" name="图片 18"/>
          <p:cNvPicPr>
            <a:picLocks noChangeAspect="1"/>
          </p:cNvPicPr>
          <p:nvPr/>
        </p:nvPicPr>
        <p:blipFill>
          <a:blip r:embed="rId5"/>
          <a:stretch>
            <a:fillRect/>
          </a:stretch>
        </p:blipFill>
        <p:spPr>
          <a:xfrm>
            <a:off x="4999990" y="1813560"/>
            <a:ext cx="1834515" cy="2134235"/>
          </a:xfrm>
          <a:prstGeom prst="rect">
            <a:avLst/>
          </a:prstGeom>
        </p:spPr>
      </p:pic>
      <p:sp>
        <p:nvSpPr>
          <p:cNvPr id="2" name="文本框 1"/>
          <p:cNvSpPr txBox="1"/>
          <p:nvPr/>
        </p:nvSpPr>
        <p:spPr>
          <a:xfrm>
            <a:off x="5273358" y="2438400"/>
            <a:ext cx="520065" cy="706755"/>
          </a:xfrm>
          <a:prstGeom prst="rect">
            <a:avLst/>
          </a:prstGeom>
          <a:noFill/>
        </p:spPr>
        <p:txBody>
          <a:bodyPr wrap="none" rtlCol="0">
            <a:spAutoFit/>
          </a:bodyPr>
          <a:p>
            <a:r>
              <a:rPr lang="en-US" altLang="zh-CN" i="1">
                <a:solidFill>
                  <a:srgbClr val="FF0000"/>
                </a:solidFill>
                <a:latin typeface="Times New Roman" panose="02020603050405020304" pitchFamily="18" charset="0"/>
                <a:cs typeface="Times New Roman" panose="02020603050405020304" pitchFamily="18" charset="0"/>
              </a:rPr>
              <a:t>I</a:t>
            </a:r>
            <a:r>
              <a:rPr lang="en-US" altLang="zh-CN" baseline="-25000">
                <a:solidFill>
                  <a:srgbClr val="FF0000"/>
                </a:solidFill>
                <a:latin typeface="Times New Roman" panose="02020603050405020304" pitchFamily="18" charset="0"/>
                <a:cs typeface="Times New Roman" panose="02020603050405020304" pitchFamily="18" charset="0"/>
              </a:rPr>
              <a:t>BQ</a:t>
            </a:r>
            <a:endParaRPr lang="en-US" altLang="zh-CN" baseline="-25000">
              <a:solidFill>
                <a:srgbClr val="FF0000"/>
              </a:solidFill>
              <a:latin typeface="Times New Roman" panose="02020603050405020304" pitchFamily="18" charset="0"/>
              <a:cs typeface="Times New Roman" panose="02020603050405020304" pitchFamily="18" charset="0"/>
            </a:endParaRPr>
          </a:p>
          <a:p>
            <a:r>
              <a:rPr lang="en-US" altLang="zh-CN">
                <a:solidFill>
                  <a:srgbClr val="FF0000"/>
                </a:solidFill>
                <a:latin typeface="Times New Roman" panose="02020603050405020304" pitchFamily="18" charset="0"/>
                <a:cs typeface="Times New Roman" panose="02020603050405020304" pitchFamily="18" charset="0"/>
              </a:rPr>
              <a:t>→</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012180" y="1989455"/>
            <a:ext cx="529590" cy="706755"/>
          </a:xfrm>
          <a:prstGeom prst="rect">
            <a:avLst/>
          </a:prstGeom>
          <a:noFill/>
        </p:spPr>
        <p:txBody>
          <a:bodyPr wrap="none" rtlCol="0">
            <a:spAutoFit/>
          </a:bodyPr>
          <a:p>
            <a:pPr algn="l"/>
            <a:r>
              <a:rPr lang="en-US" altLang="zh-CN" i="1">
                <a:solidFill>
                  <a:srgbClr val="FF0000"/>
                </a:solidFill>
                <a:latin typeface="Times New Roman" panose="02020603050405020304" pitchFamily="18" charset="0"/>
                <a:cs typeface="Times New Roman" panose="02020603050405020304" pitchFamily="18" charset="0"/>
              </a:rPr>
              <a:t>I</a:t>
            </a:r>
            <a:r>
              <a:rPr lang="en-US" altLang="zh-CN" baseline="-25000">
                <a:solidFill>
                  <a:srgbClr val="FF0000"/>
                </a:solidFill>
                <a:latin typeface="Times New Roman" panose="02020603050405020304" pitchFamily="18" charset="0"/>
                <a:cs typeface="Times New Roman" panose="02020603050405020304" pitchFamily="18" charset="0"/>
              </a:rPr>
              <a:t>CQ</a:t>
            </a:r>
            <a:endParaRPr lang="en-US" altLang="zh-CN" baseline="-25000">
              <a:solidFill>
                <a:srgbClr val="FF0000"/>
              </a:solidFill>
              <a:latin typeface="Times New Roman" panose="02020603050405020304" pitchFamily="18" charset="0"/>
              <a:cs typeface="Times New Roman" panose="02020603050405020304" pitchFamily="18" charset="0"/>
            </a:endParaRPr>
          </a:p>
          <a:p>
            <a:pPr algn="l"/>
            <a:r>
              <a:rPr lang="en-US" altLang="zh-CN">
                <a:solidFill>
                  <a:srgbClr val="FF0000"/>
                </a:solidFill>
                <a:latin typeface="Times New Roman" panose="02020603050405020304" pitchFamily="18" charset="0"/>
                <a:cs typeface="Times New Roman" panose="02020603050405020304" pitchFamily="18" charset="0"/>
              </a:rPr>
              <a:t>↓</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6083936" y="2565400"/>
            <a:ext cx="723900" cy="1014730"/>
          </a:xfrm>
          <a:prstGeom prst="rect">
            <a:avLst/>
          </a:prstGeom>
          <a:noFill/>
        </p:spPr>
        <p:txBody>
          <a:bodyPr wrap="none" rtlCol="0">
            <a:spAutoFit/>
          </a:bodyPr>
          <a:p>
            <a:r>
              <a:rPr lang="en-US" altLang="zh-CN" i="1">
                <a:solidFill>
                  <a:srgbClr val="FF0000"/>
                </a:solidFill>
                <a:latin typeface="Times New Roman" panose="02020603050405020304" pitchFamily="18" charset="0"/>
                <a:cs typeface="Times New Roman" panose="02020603050405020304" pitchFamily="18" charset="0"/>
              </a:rPr>
              <a:t>+</a:t>
            </a:r>
            <a:endParaRPr lang="en-US" altLang="zh-CN" i="1">
              <a:solidFill>
                <a:srgbClr val="FF0000"/>
              </a:solidFill>
              <a:latin typeface="Times New Roman" panose="02020603050405020304" pitchFamily="18" charset="0"/>
              <a:cs typeface="Times New Roman" panose="02020603050405020304" pitchFamily="18" charset="0"/>
            </a:endParaRPr>
          </a:p>
          <a:p>
            <a:r>
              <a:rPr lang="en-US" altLang="zh-CN" i="1">
                <a:solidFill>
                  <a:srgbClr val="FF0000"/>
                </a:solidFill>
                <a:latin typeface="Times New Roman" panose="02020603050405020304" pitchFamily="18" charset="0"/>
                <a:cs typeface="Times New Roman" panose="02020603050405020304" pitchFamily="18" charset="0"/>
              </a:rPr>
              <a:t>U</a:t>
            </a:r>
            <a:r>
              <a:rPr lang="en-US" altLang="zh-CN" baseline="-25000">
                <a:solidFill>
                  <a:srgbClr val="FF0000"/>
                </a:solidFill>
                <a:latin typeface="Times New Roman" panose="02020603050405020304" pitchFamily="18" charset="0"/>
                <a:cs typeface="Times New Roman" panose="02020603050405020304" pitchFamily="18" charset="0"/>
              </a:rPr>
              <a:t>CEQ</a:t>
            </a:r>
            <a:endParaRPr lang="en-US" altLang="zh-CN" baseline="-25000">
              <a:solidFill>
                <a:srgbClr val="FF0000"/>
              </a:solidFill>
              <a:latin typeface="Times New Roman" panose="02020603050405020304" pitchFamily="18" charset="0"/>
              <a:cs typeface="Times New Roman" panose="02020603050405020304" pitchFamily="18" charset="0"/>
            </a:endParaRPr>
          </a:p>
          <a:p>
            <a:r>
              <a:rPr lang="en-US" altLang="zh-CN">
                <a:solidFill>
                  <a:srgbClr val="FF0000"/>
                </a:solidFill>
                <a:latin typeface="Times New Roman" panose="02020603050405020304" pitchFamily="18" charset="0"/>
                <a:cs typeface="Times New Roman" panose="02020603050405020304" pitchFamily="18" charset="0"/>
              </a:rPr>
              <a:t>-</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5219383" y="2996565"/>
            <a:ext cx="714375" cy="1014730"/>
          </a:xfrm>
          <a:prstGeom prst="rect">
            <a:avLst/>
          </a:prstGeom>
          <a:noFill/>
        </p:spPr>
        <p:txBody>
          <a:bodyPr wrap="none" rtlCol="0">
            <a:spAutoFit/>
          </a:bodyPr>
          <a:p>
            <a:r>
              <a:rPr lang="en-US" altLang="zh-CN" i="1">
                <a:solidFill>
                  <a:srgbClr val="0000FF"/>
                </a:solidFill>
                <a:latin typeface="Times New Roman" panose="02020603050405020304" pitchFamily="18" charset="0"/>
                <a:cs typeface="Times New Roman" panose="02020603050405020304" pitchFamily="18" charset="0"/>
              </a:rPr>
              <a:t>+</a:t>
            </a:r>
            <a:endParaRPr lang="en-US" altLang="zh-CN" i="1">
              <a:solidFill>
                <a:srgbClr val="0000FF"/>
              </a:solidFill>
              <a:latin typeface="Times New Roman" panose="02020603050405020304" pitchFamily="18" charset="0"/>
              <a:cs typeface="Times New Roman" panose="02020603050405020304" pitchFamily="18" charset="0"/>
            </a:endParaRPr>
          </a:p>
          <a:p>
            <a:r>
              <a:rPr lang="en-US" altLang="zh-CN" i="1">
                <a:solidFill>
                  <a:srgbClr val="0000FF"/>
                </a:solidFill>
                <a:latin typeface="Times New Roman" panose="02020603050405020304" pitchFamily="18" charset="0"/>
                <a:cs typeface="Times New Roman" panose="02020603050405020304" pitchFamily="18" charset="0"/>
              </a:rPr>
              <a:t>U</a:t>
            </a:r>
            <a:r>
              <a:rPr lang="en-US" altLang="zh-CN" baseline="-25000">
                <a:solidFill>
                  <a:srgbClr val="0000FF"/>
                </a:solidFill>
                <a:latin typeface="Times New Roman" panose="02020603050405020304" pitchFamily="18" charset="0"/>
                <a:cs typeface="Times New Roman" panose="02020603050405020304" pitchFamily="18" charset="0"/>
              </a:rPr>
              <a:t>BEQ</a:t>
            </a:r>
            <a:endParaRPr lang="en-US" altLang="zh-CN" baseline="-25000">
              <a:solidFill>
                <a:srgbClr val="0000FF"/>
              </a:solidFill>
              <a:latin typeface="Times New Roman" panose="02020603050405020304" pitchFamily="18" charset="0"/>
              <a:cs typeface="Times New Roman" panose="02020603050405020304" pitchFamily="18" charset="0"/>
            </a:endParaRPr>
          </a:p>
          <a:p>
            <a:pPr algn="r"/>
            <a:r>
              <a:rPr lang="en-US" altLang="zh-CN">
                <a:solidFill>
                  <a:srgbClr val="0000FF"/>
                </a:solidFill>
                <a:latin typeface="Times New Roman" panose="02020603050405020304" pitchFamily="18" charset="0"/>
                <a:cs typeface="Times New Roman" panose="02020603050405020304" pitchFamily="18" charset="0"/>
              </a:rPr>
              <a:t>-</a:t>
            </a:r>
            <a:endParaRPr lang="en-US" altLang="zh-CN">
              <a:solidFill>
                <a:srgbClr val="0000FF"/>
              </a:solidFill>
              <a:latin typeface="Times New Roman" panose="02020603050405020304" pitchFamily="18" charset="0"/>
              <a:cs typeface="Times New Roman" panose="02020603050405020304" pitchFamily="18" charset="0"/>
            </a:endParaRPr>
          </a:p>
        </p:txBody>
      </p:sp>
      <p:graphicFrame>
        <p:nvGraphicFramePr>
          <p:cNvPr id="121859" name="Object 3"/>
          <p:cNvGraphicFramePr>
            <a:graphicFrameLocks noChangeAspect="1"/>
          </p:cNvGraphicFramePr>
          <p:nvPr>
            <p:custDataLst>
              <p:tags r:id="rId6"/>
            </p:custDataLst>
          </p:nvPr>
        </p:nvGraphicFramePr>
        <p:xfrm>
          <a:off x="1115594" y="1392464"/>
          <a:ext cx="1739900" cy="352425"/>
        </p:xfrm>
        <a:graphic>
          <a:graphicData uri="http://schemas.openxmlformats.org/presentationml/2006/ole">
            <mc:AlternateContent xmlns:mc="http://schemas.openxmlformats.org/markup-compatibility/2006">
              <mc:Choice xmlns:v="urn:schemas-microsoft-com:vml" Requires="v">
                <p:oleObj spid="_x0000_s14353" name="" r:id="rId7" imgW="1130300" imgH="228600" progId="Equation.DSMT4">
                  <p:embed/>
                </p:oleObj>
              </mc:Choice>
              <mc:Fallback>
                <p:oleObj name="" r:id="rId7" imgW="1130300" imgH="228600" progId="Equation.DSMT4">
                  <p:embed/>
                  <p:pic>
                    <p:nvPicPr>
                      <p:cNvPr id="0" name="图片 3126"/>
                      <p:cNvPicPr/>
                      <p:nvPr/>
                    </p:nvPicPr>
                    <p:blipFill>
                      <a:blip r:embed="rId8"/>
                      <a:stretch>
                        <a:fillRect/>
                      </a:stretch>
                    </p:blipFill>
                    <p:spPr>
                      <a:xfrm>
                        <a:off x="1115594" y="1392464"/>
                        <a:ext cx="1739900" cy="352425"/>
                      </a:xfrm>
                      <a:prstGeom prst="rect">
                        <a:avLst/>
                      </a:prstGeom>
                      <a:solidFill>
                        <a:srgbClr val="FFFFCC"/>
                      </a:solidFill>
                      <a:ln w="38100">
                        <a:noFill/>
                        <a:miter/>
                      </a:ln>
                    </p:spPr>
                  </p:pic>
                </p:oleObj>
              </mc:Fallback>
            </mc:AlternateContent>
          </a:graphicData>
        </a:graphic>
      </p:graphicFrame>
      <p:sp>
        <p:nvSpPr>
          <p:cNvPr id="4" name="文本框 3"/>
          <p:cNvSpPr txBox="1"/>
          <p:nvPr/>
        </p:nvSpPr>
        <p:spPr>
          <a:xfrm>
            <a:off x="2958465" y="1799590"/>
            <a:ext cx="193675" cy="213995"/>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pPr algn="l">
              <a:lnSpc>
                <a:spcPct val="50000"/>
              </a:lnSpc>
              <a:spcBef>
                <a:spcPts val="0"/>
              </a:spcBef>
              <a:spcAft>
                <a:spcPts val="0"/>
              </a:spcAft>
            </a:pPr>
            <a:r>
              <a:rPr lang="en-US" altLang="zh-CN" sz="1600">
                <a:latin typeface="Times New Roman" panose="02020603050405020304" pitchFamily="18" charset="0"/>
                <a:cs typeface="Times New Roman" panose="02020603050405020304" pitchFamily="18" charset="0"/>
              </a:rPr>
              <a:t>+</a:t>
            </a:r>
            <a:endParaRPr lang="en-US" altLang="zh-CN" sz="1600">
              <a:latin typeface="Times New Roman" panose="02020603050405020304" pitchFamily="18" charset="0"/>
              <a:cs typeface="Times New Roman" panose="02020603050405020304" pitchFamily="18" charset="0"/>
            </a:endParaRPr>
          </a:p>
        </p:txBody>
      </p:sp>
      <p:sp>
        <p:nvSpPr>
          <p:cNvPr id="10" name="文本框 9"/>
          <p:cNvSpPr txBox="1"/>
          <p:nvPr/>
        </p:nvSpPr>
        <p:spPr>
          <a:xfrm>
            <a:off x="6341745" y="1880235"/>
            <a:ext cx="193675" cy="213995"/>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pPr algn="l">
              <a:lnSpc>
                <a:spcPct val="50000"/>
              </a:lnSpc>
              <a:spcBef>
                <a:spcPts val="0"/>
              </a:spcBef>
              <a:spcAft>
                <a:spcPts val="0"/>
              </a:spcAft>
            </a:pPr>
            <a:r>
              <a:rPr lang="en-US" altLang="zh-CN" sz="1600">
                <a:latin typeface="Times New Roman" panose="02020603050405020304" pitchFamily="18" charset="0"/>
                <a:cs typeface="Times New Roman" panose="02020603050405020304" pitchFamily="18" charset="0"/>
              </a:rPr>
              <a:t>+</a:t>
            </a:r>
            <a:endParaRPr lang="en-US" altLang="zh-CN" sz="16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linds(horizontal)">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linds(horizontal)">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4215"/>
                                        </p:tgtEl>
                                        <p:attrNameLst>
                                          <p:attrName>style.visibility</p:attrName>
                                        </p:attrNameLst>
                                      </p:cBhvr>
                                      <p:to>
                                        <p:strVal val="visible"/>
                                      </p:to>
                                    </p:set>
                                    <p:animEffect transition="in" filter="wipe(left)">
                                      <p:cBhvr>
                                        <p:cTn id="40" dur="500"/>
                                        <p:tgtEl>
                                          <p:spTgt spid="94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6" grpId="0"/>
      <p:bldP spid="7" grpId="0"/>
      <p:bldP spid="9" grpId="0"/>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94210" name="内容占位符 94209"/>
          <p:cNvGraphicFramePr/>
          <p:nvPr>
            <p:ph sz="quarter" idx="2"/>
          </p:nvPr>
        </p:nvGraphicFramePr>
        <p:xfrm>
          <a:off x="4139565" y="3789204"/>
          <a:ext cx="3183890" cy="826135"/>
        </p:xfrm>
        <a:graphic>
          <a:graphicData uri="http://schemas.openxmlformats.org/presentationml/2006/ole">
            <mc:AlternateContent xmlns:mc="http://schemas.openxmlformats.org/markup-compatibility/2006">
              <mc:Choice xmlns:v="urn:schemas-microsoft-com:vml" Requires="v">
                <p:oleObj spid="_x0000_s3137" name="" r:id="rId1" imgW="1663700" imgH="431800" progId="Equation.3">
                  <p:embed/>
                </p:oleObj>
              </mc:Choice>
              <mc:Fallback>
                <p:oleObj name="" r:id="rId1" imgW="1663700" imgH="431800" progId="Equation.3">
                  <p:embed/>
                  <p:pic>
                    <p:nvPicPr>
                      <p:cNvPr id="0" name="图片 3136"/>
                      <p:cNvPicPr/>
                      <p:nvPr/>
                    </p:nvPicPr>
                    <p:blipFill>
                      <a:blip r:embed="rId2"/>
                      <a:stretch>
                        <a:fillRect/>
                      </a:stretch>
                    </p:blipFill>
                    <p:spPr>
                      <a:xfrm>
                        <a:off x="4139565" y="3789204"/>
                        <a:ext cx="3183890" cy="826135"/>
                      </a:xfrm>
                      <a:prstGeom prst="rect">
                        <a:avLst/>
                      </a:prstGeom>
                      <a:solidFill>
                        <a:srgbClr val="66FFFF"/>
                      </a:solidFill>
                      <a:ln>
                        <a:solidFill>
                          <a:srgbClr val="FF0000"/>
                        </a:solidFill>
                        <a:miter/>
                      </a:ln>
                    </p:spPr>
                  </p:pic>
                </p:oleObj>
              </mc:Fallback>
            </mc:AlternateContent>
          </a:graphicData>
        </a:graphic>
      </p:graphicFrame>
      <p:graphicFrame>
        <p:nvGraphicFramePr>
          <p:cNvPr id="94212" name="内容占位符 94211"/>
          <p:cNvGraphicFramePr/>
          <p:nvPr>
            <p:ph sz="half" idx="1"/>
          </p:nvPr>
        </p:nvGraphicFramePr>
        <p:xfrm>
          <a:off x="3779203" y="1988503"/>
          <a:ext cx="5256212" cy="1681162"/>
        </p:xfrm>
        <a:graphic>
          <a:graphicData uri="http://schemas.openxmlformats.org/presentationml/2006/ole">
            <mc:AlternateContent xmlns:mc="http://schemas.openxmlformats.org/markup-compatibility/2006">
              <mc:Choice xmlns:v="urn:schemas-microsoft-com:vml" Requires="v">
                <p:oleObj spid="_x0000_s3144" name="" r:id="rId3" imgW="21497925" imgH="6867525" progId="MSPhotoEd.3">
                  <p:embed/>
                </p:oleObj>
              </mc:Choice>
              <mc:Fallback>
                <p:oleObj name="" r:id="rId3" imgW="21497925" imgH="6867525" progId="MSPhotoEd.3">
                  <p:embed/>
                  <p:pic>
                    <p:nvPicPr>
                      <p:cNvPr id="0" name="图片 3143"/>
                      <p:cNvPicPr/>
                      <p:nvPr/>
                    </p:nvPicPr>
                    <p:blipFill>
                      <a:blip r:embed="rId4"/>
                      <a:stretch>
                        <a:fillRect/>
                      </a:stretch>
                    </p:blipFill>
                    <p:spPr>
                      <a:xfrm>
                        <a:off x="3779203" y="1988503"/>
                        <a:ext cx="5256212" cy="1681162"/>
                      </a:xfrm>
                      <a:prstGeom prst="rect">
                        <a:avLst/>
                      </a:prstGeom>
                      <a:noFill/>
                      <a:ln w="38100">
                        <a:miter/>
                      </a:ln>
                    </p:spPr>
                  </p:pic>
                </p:oleObj>
              </mc:Fallback>
            </mc:AlternateContent>
          </a:graphicData>
        </a:graphic>
      </p:graphicFrame>
      <p:graphicFrame>
        <p:nvGraphicFramePr>
          <p:cNvPr id="94216" name="内容占位符 94215"/>
          <p:cNvGraphicFramePr/>
          <p:nvPr>
            <p:ph sz="quarter" idx="3"/>
          </p:nvPr>
        </p:nvGraphicFramePr>
        <p:xfrm>
          <a:off x="5519420" y="4869021"/>
          <a:ext cx="1804035" cy="443230"/>
        </p:xfrm>
        <a:graphic>
          <a:graphicData uri="http://schemas.openxmlformats.org/presentationml/2006/ole">
            <mc:AlternateContent xmlns:mc="http://schemas.openxmlformats.org/markup-compatibility/2006">
              <mc:Choice xmlns:v="urn:schemas-microsoft-com:vml" Requires="v">
                <p:oleObj spid="_x0000_s3145" name="" r:id="rId5" imgW="927100" imgH="228600" progId="Equation.3">
                  <p:embed/>
                </p:oleObj>
              </mc:Choice>
              <mc:Fallback>
                <p:oleObj name="" r:id="rId5" imgW="927100" imgH="228600" progId="Equation.3">
                  <p:embed/>
                  <p:pic>
                    <p:nvPicPr>
                      <p:cNvPr id="0" name="图片 3144"/>
                      <p:cNvPicPr/>
                      <p:nvPr/>
                    </p:nvPicPr>
                    <p:blipFill>
                      <a:blip r:embed="rId6"/>
                      <a:stretch>
                        <a:fillRect/>
                      </a:stretch>
                    </p:blipFill>
                    <p:spPr>
                      <a:xfrm>
                        <a:off x="5519420" y="4869021"/>
                        <a:ext cx="1804035" cy="443230"/>
                      </a:xfrm>
                      <a:prstGeom prst="rect">
                        <a:avLst/>
                      </a:prstGeom>
                      <a:solidFill>
                        <a:srgbClr val="66FFFF">
                          <a:alpha val="100000"/>
                        </a:srgbClr>
                      </a:solidFill>
                      <a:ln>
                        <a:solidFill>
                          <a:srgbClr val="FF0000"/>
                        </a:solidFill>
                        <a:miter/>
                      </a:ln>
                    </p:spPr>
                  </p:pic>
                </p:oleObj>
              </mc:Fallback>
            </mc:AlternateContent>
          </a:graphicData>
        </a:graphic>
      </p:graphicFrame>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
        <p:nvSpPr>
          <p:cNvPr id="4" name="标题 3"/>
          <p:cNvSpPr>
            <a:spLocks noGrp="1"/>
          </p:cNvSpPr>
          <p:nvPr>
            <p:ph type="title"/>
          </p:nvPr>
        </p:nvSpPr>
        <p:spPr>
          <a:xfrm>
            <a:off x="250825" y="836613"/>
            <a:ext cx="8351838" cy="504825"/>
          </a:xfrm>
        </p:spPr>
        <p:txBody>
          <a:bodyPr anchor="ctr" anchorCtr="0"/>
          <a:p>
            <a:pPr algn="l"/>
            <a:r>
              <a:rPr lang="zh-CN" altLang="en-US" sz="2400" b="1" dirty="0">
                <a:solidFill>
                  <a:srgbClr val="0000FF"/>
                </a:solidFill>
                <a:latin typeface="Times New Roman" panose="02020603050405020304" pitchFamily="18" charset="0"/>
                <a:cs typeface="Times New Roman" panose="02020603050405020304" pitchFamily="18" charset="0"/>
                <a:sym typeface="+mn-ea"/>
              </a:rPr>
              <a:t>例</a:t>
            </a:r>
            <a:r>
              <a:rPr lang="en-US" altLang="zh-CN" sz="2400" b="1" dirty="0">
                <a:solidFill>
                  <a:srgbClr val="0000FF"/>
                </a:solidFill>
                <a:latin typeface="Times New Roman" panose="02020603050405020304" pitchFamily="18" charset="0"/>
                <a:cs typeface="Times New Roman" panose="02020603050405020304" pitchFamily="18" charset="0"/>
                <a:sym typeface="+mn-ea"/>
              </a:rPr>
              <a:t>2 </a:t>
            </a:r>
            <a:r>
              <a:rPr lang="zh-CN" altLang="en-US" sz="2400" b="1" dirty="0"/>
              <a:t>阻容耦合共射放大电路的静态分析和动态分析</a:t>
            </a:r>
            <a:endParaRPr lang="zh-CN" altLang="en-US" sz="2400" b="1" dirty="0"/>
          </a:p>
        </p:txBody>
      </p:sp>
      <p:sp>
        <p:nvSpPr>
          <p:cNvPr id="5" name="文本框 4"/>
          <p:cNvSpPr txBox="1"/>
          <p:nvPr/>
        </p:nvSpPr>
        <p:spPr>
          <a:xfrm>
            <a:off x="3924300" y="1396365"/>
            <a:ext cx="4553585" cy="398780"/>
          </a:xfrm>
          <a:prstGeom prst="rect">
            <a:avLst/>
          </a:prstGeom>
          <a:noFill/>
        </p:spPr>
        <p:txBody>
          <a:bodyPr wrap="square" rtlCol="0">
            <a:spAutoFit/>
          </a:bodyPr>
          <a:p>
            <a:r>
              <a:rPr lang="zh-CN" altLang="en-US">
                <a:solidFill>
                  <a:srgbClr val="0000FF"/>
                </a:solidFill>
              </a:rPr>
              <a:t>②画出交流通路，做动态分析</a:t>
            </a:r>
            <a:endParaRPr lang="zh-CN" altLang="en-US">
              <a:solidFill>
                <a:srgbClr val="0000FF"/>
              </a:solidFill>
            </a:endParaRPr>
          </a:p>
        </p:txBody>
      </p:sp>
      <p:graphicFrame>
        <p:nvGraphicFramePr>
          <p:cNvPr id="6" name="对象 5"/>
          <p:cNvGraphicFramePr/>
          <p:nvPr/>
        </p:nvGraphicFramePr>
        <p:xfrm>
          <a:off x="2123599" y="5585302"/>
          <a:ext cx="5905500" cy="875030"/>
        </p:xfrm>
        <a:graphic>
          <a:graphicData uri="http://schemas.openxmlformats.org/presentationml/2006/ole">
            <mc:AlternateContent xmlns:mc="http://schemas.openxmlformats.org/markup-compatibility/2006">
              <mc:Choice xmlns:v="urn:schemas-microsoft-com:vml" Requires="v">
                <p:oleObj spid="_x0000_s7" name="" r:id="rId7" imgW="3086100" imgH="457200" progId="Equation.3">
                  <p:embed/>
                </p:oleObj>
              </mc:Choice>
              <mc:Fallback>
                <p:oleObj name="" r:id="rId7" imgW="3086100" imgH="457200" progId="Equation.3">
                  <p:embed/>
                  <p:pic>
                    <p:nvPicPr>
                      <p:cNvPr id="0" name="图片 3136"/>
                      <p:cNvPicPr/>
                      <p:nvPr/>
                    </p:nvPicPr>
                    <p:blipFill>
                      <a:blip r:embed="rId8"/>
                      <a:stretch>
                        <a:fillRect/>
                      </a:stretch>
                    </p:blipFill>
                    <p:spPr>
                      <a:xfrm>
                        <a:off x="2123599" y="5585302"/>
                        <a:ext cx="5905500" cy="875030"/>
                      </a:xfrm>
                      <a:prstGeom prst="rect">
                        <a:avLst/>
                      </a:prstGeom>
                      <a:solidFill>
                        <a:srgbClr val="66FFFF"/>
                      </a:solidFill>
                      <a:ln>
                        <a:solidFill>
                          <a:srgbClr val="FF0000"/>
                        </a:solidFill>
                        <a:miter/>
                      </a:ln>
                    </p:spPr>
                  </p:pic>
                </p:oleObj>
              </mc:Fallback>
            </mc:AlternateContent>
          </a:graphicData>
        </a:graphic>
      </p:graphicFrame>
      <p:graphicFrame>
        <p:nvGraphicFramePr>
          <p:cNvPr id="8" name="对象 7"/>
          <p:cNvGraphicFramePr/>
          <p:nvPr/>
        </p:nvGraphicFramePr>
        <p:xfrm>
          <a:off x="2123599" y="4869021"/>
          <a:ext cx="2990215" cy="443230"/>
        </p:xfrm>
        <a:graphic>
          <a:graphicData uri="http://schemas.openxmlformats.org/presentationml/2006/ole">
            <mc:AlternateContent xmlns:mc="http://schemas.openxmlformats.org/markup-compatibility/2006">
              <mc:Choice xmlns:v="urn:schemas-microsoft-com:vml" Requires="v">
                <p:oleObj spid="_x0000_s9" name="" r:id="rId9" imgW="1536700" imgH="228600" progId="Equation.3">
                  <p:embed/>
                </p:oleObj>
              </mc:Choice>
              <mc:Fallback>
                <p:oleObj name="" r:id="rId9" imgW="1536700" imgH="228600" progId="Equation.3">
                  <p:embed/>
                  <p:pic>
                    <p:nvPicPr>
                      <p:cNvPr id="0" name="图片 3144"/>
                      <p:cNvPicPr/>
                      <p:nvPr/>
                    </p:nvPicPr>
                    <p:blipFill>
                      <a:blip r:embed="rId10"/>
                      <a:stretch>
                        <a:fillRect/>
                      </a:stretch>
                    </p:blipFill>
                    <p:spPr>
                      <a:xfrm>
                        <a:off x="2123599" y="4869021"/>
                        <a:ext cx="2990215" cy="443230"/>
                      </a:xfrm>
                      <a:prstGeom prst="rect">
                        <a:avLst/>
                      </a:prstGeom>
                      <a:solidFill>
                        <a:srgbClr val="66FFFF">
                          <a:alpha val="100000"/>
                        </a:srgbClr>
                      </a:solidFill>
                      <a:ln>
                        <a:solidFill>
                          <a:srgbClr val="FF0000"/>
                        </a:solidFill>
                        <a:miter/>
                      </a:ln>
                    </p:spPr>
                  </p:pic>
                </p:oleObj>
              </mc:Fallback>
            </mc:AlternateContent>
          </a:graphicData>
        </a:graphic>
      </p:graphicFrame>
      <p:sp>
        <p:nvSpPr>
          <p:cNvPr id="90121" name="线形标注 1 90120"/>
          <p:cNvSpPr/>
          <p:nvPr/>
        </p:nvSpPr>
        <p:spPr>
          <a:xfrm>
            <a:off x="178118" y="4938078"/>
            <a:ext cx="1219200" cy="1655762"/>
          </a:xfrm>
          <a:prstGeom prst="borderCallout1">
            <a:avLst>
              <a:gd name="adj1" fmla="val 6903"/>
              <a:gd name="adj2" fmla="val 106250"/>
              <a:gd name="adj3" fmla="val 3278"/>
              <a:gd name="adj4" fmla="val 159036"/>
            </a:avLst>
          </a:prstGeom>
          <a:solidFill>
            <a:srgbClr val="FFFFCC"/>
          </a:solidFill>
          <a:ln w="19050" cap="flat" cmpd="sng">
            <a:solidFill>
              <a:srgbClr val="FF3300"/>
            </a:solidFill>
            <a:prstDash val="solid"/>
            <a:miter/>
            <a:headEnd type="none" w="med" len="med"/>
            <a:tailEnd type="none" w="med" len="med"/>
          </a:ln>
        </p:spPr>
        <p:txBody>
          <a:bodyPr/>
          <a:p>
            <a:r>
              <a:rPr lang="zh-CN" altLang="en-US" sz="2400" dirty="0">
                <a:latin typeface="Times New Roman" panose="02020603050405020304" pitchFamily="18" charset="0"/>
              </a:rPr>
              <a:t>输入电阻中不应含有</a:t>
            </a:r>
            <a:r>
              <a:rPr lang="en-US" altLang="zh-CN" sz="2400" i="1" dirty="0" err="1">
                <a:latin typeface="Times New Roman" panose="02020603050405020304" pitchFamily="18" charset="0"/>
              </a:rPr>
              <a:t>R</a:t>
            </a:r>
            <a:r>
              <a:rPr lang="en-US" altLang="zh-CN" sz="2400" baseline="-25000" dirty="0" err="1">
                <a:latin typeface="Times New Roman" panose="02020603050405020304" pitchFamily="18" charset="0"/>
              </a:rPr>
              <a:t>s</a:t>
            </a:r>
            <a:r>
              <a:rPr lang="en-US" altLang="zh-CN" sz="2400">
                <a:latin typeface="Times New Roman" panose="02020603050405020304" pitchFamily="18" charset="0"/>
              </a:rPr>
              <a:t>!</a:t>
            </a:r>
            <a:endParaRPr lang="en-US" altLang="zh-CN" sz="2400">
              <a:latin typeface="Times New Roman" panose="02020603050405020304" pitchFamily="18" charset="0"/>
            </a:endParaRPr>
          </a:p>
        </p:txBody>
      </p:sp>
      <p:sp>
        <p:nvSpPr>
          <p:cNvPr id="90122" name="线形标注 1 90121"/>
          <p:cNvSpPr/>
          <p:nvPr/>
        </p:nvSpPr>
        <p:spPr>
          <a:xfrm>
            <a:off x="7740650" y="3859848"/>
            <a:ext cx="1219200" cy="1655762"/>
          </a:xfrm>
          <a:prstGeom prst="borderCallout1">
            <a:avLst>
              <a:gd name="adj1" fmla="val 55244"/>
              <a:gd name="adj2" fmla="val -156"/>
              <a:gd name="adj3" fmla="val 63758"/>
              <a:gd name="adj4" fmla="val -34010"/>
            </a:avLst>
          </a:prstGeom>
          <a:solidFill>
            <a:srgbClr val="FFFFCC"/>
          </a:solidFill>
          <a:ln w="19050" cap="flat" cmpd="sng">
            <a:solidFill>
              <a:srgbClr val="FF3300"/>
            </a:solidFill>
            <a:prstDash val="solid"/>
            <a:miter/>
            <a:headEnd type="none" w="med" len="med"/>
            <a:tailEnd type="none" w="med" len="med"/>
          </a:ln>
        </p:spPr>
        <p:txBody>
          <a:bodyPr/>
          <a:p>
            <a:r>
              <a:rPr lang="zh-CN" altLang="en-US" sz="2400" dirty="0">
                <a:latin typeface="Times New Roman" panose="02020603050405020304" pitchFamily="18" charset="0"/>
              </a:rPr>
              <a:t>输出电阻中不应含有</a:t>
            </a:r>
            <a:r>
              <a:rPr lang="en-US" altLang="zh-CN" sz="2400" i="1">
                <a:latin typeface="Times New Roman" panose="02020603050405020304" pitchFamily="18" charset="0"/>
              </a:rPr>
              <a:t>R</a:t>
            </a:r>
            <a:r>
              <a:rPr lang="en-US" altLang="zh-CN" sz="2400" baseline="-25000">
                <a:latin typeface="Times New Roman" panose="02020603050405020304" pitchFamily="18" charset="0"/>
              </a:rPr>
              <a:t>L</a:t>
            </a:r>
            <a:r>
              <a:rPr lang="en-US" altLang="zh-CN" sz="2400">
                <a:latin typeface="Times New Roman" panose="02020603050405020304" pitchFamily="18" charset="0"/>
              </a:rPr>
              <a:t>!</a:t>
            </a:r>
            <a:endParaRPr lang="en-US" altLang="zh-CN" sz="2400">
              <a:latin typeface="Times New Roman" panose="02020603050405020304" pitchFamily="18" charset="0"/>
            </a:endParaRPr>
          </a:p>
        </p:txBody>
      </p:sp>
      <p:graphicFrame>
        <p:nvGraphicFramePr>
          <p:cNvPr id="2" name="对象 1"/>
          <p:cNvGraphicFramePr/>
          <p:nvPr>
            <p:custDataLst>
              <p:tags r:id="rId11"/>
            </p:custDataLst>
          </p:nvPr>
        </p:nvGraphicFramePr>
        <p:xfrm>
          <a:off x="574675" y="1795145"/>
          <a:ext cx="2881313" cy="2478088"/>
        </p:xfrm>
        <a:graphic>
          <a:graphicData uri="http://schemas.openxmlformats.org/presentationml/2006/ole">
            <mc:AlternateContent xmlns:mc="http://schemas.openxmlformats.org/markup-compatibility/2006">
              <mc:Choice xmlns:v="urn:schemas-microsoft-com:vml" Requires="v">
                <p:oleObj spid="_x0000_s10" name="" r:id="rId12" imgW="10925175" imgH="9401175" progId="MSPhotoEd.3">
                  <p:embed/>
                </p:oleObj>
              </mc:Choice>
              <mc:Fallback>
                <p:oleObj name="" r:id="rId12" imgW="10925175" imgH="9401175" progId="MSPhotoEd.3">
                  <p:embed/>
                  <p:pic>
                    <p:nvPicPr>
                      <p:cNvPr id="0" name="图片 3140"/>
                      <p:cNvPicPr/>
                      <p:nvPr/>
                    </p:nvPicPr>
                    <p:blipFill>
                      <a:blip r:embed="rId13"/>
                      <a:stretch>
                        <a:fillRect/>
                      </a:stretch>
                    </p:blipFill>
                    <p:spPr>
                      <a:xfrm>
                        <a:off x="574675" y="1795145"/>
                        <a:ext cx="2881313" cy="2478088"/>
                      </a:xfrm>
                      <a:prstGeom prst="rect">
                        <a:avLst/>
                      </a:prstGeom>
                      <a:noFill/>
                      <a:ln w="38100">
                        <a:noFill/>
                        <a:miter/>
                      </a:ln>
                    </p:spPr>
                  </p:pic>
                </p:oleObj>
              </mc:Fallback>
            </mc:AlternateContent>
          </a:graphicData>
        </a:graphic>
      </p:graphicFrame>
      <p:graphicFrame>
        <p:nvGraphicFramePr>
          <p:cNvPr id="121859" name="Object 3"/>
          <p:cNvGraphicFramePr>
            <a:graphicFrameLocks noChangeAspect="1"/>
          </p:cNvGraphicFramePr>
          <p:nvPr>
            <p:custDataLst>
              <p:tags r:id="rId14"/>
            </p:custDataLst>
          </p:nvPr>
        </p:nvGraphicFramePr>
        <p:xfrm>
          <a:off x="1115594" y="1392464"/>
          <a:ext cx="1739900" cy="352425"/>
        </p:xfrm>
        <a:graphic>
          <a:graphicData uri="http://schemas.openxmlformats.org/presentationml/2006/ole">
            <mc:AlternateContent xmlns:mc="http://schemas.openxmlformats.org/markup-compatibility/2006">
              <mc:Choice xmlns:v="urn:schemas-microsoft-com:vml" Requires="v">
                <p:oleObj spid="_x0000_s14353" name="" r:id="rId15" imgW="1130300" imgH="228600" progId="Equation.DSMT4">
                  <p:embed/>
                </p:oleObj>
              </mc:Choice>
              <mc:Fallback>
                <p:oleObj name="" r:id="rId15" imgW="1130300" imgH="228600" progId="Equation.DSMT4">
                  <p:embed/>
                  <p:pic>
                    <p:nvPicPr>
                      <p:cNvPr id="0" name="图片 3126"/>
                      <p:cNvPicPr/>
                      <p:nvPr/>
                    </p:nvPicPr>
                    <p:blipFill>
                      <a:blip r:embed="rId16"/>
                      <a:stretch>
                        <a:fillRect/>
                      </a:stretch>
                    </p:blipFill>
                    <p:spPr>
                      <a:xfrm>
                        <a:off x="1115594" y="1392464"/>
                        <a:ext cx="1739900" cy="352425"/>
                      </a:xfrm>
                      <a:prstGeom prst="rect">
                        <a:avLst/>
                      </a:prstGeom>
                      <a:solidFill>
                        <a:srgbClr val="FFFFCC"/>
                      </a:solidFill>
                      <a:ln w="38100">
                        <a:noFill/>
                        <a:miter/>
                      </a:ln>
                    </p:spPr>
                  </p:pic>
                </p:oleObj>
              </mc:Fallback>
            </mc:AlternateContent>
          </a:graphicData>
        </a:graphic>
      </p:graphicFrame>
      <p:sp>
        <p:nvSpPr>
          <p:cNvPr id="11" name="文本框 10"/>
          <p:cNvSpPr txBox="1"/>
          <p:nvPr>
            <p:custDataLst>
              <p:tags r:id="rId17"/>
            </p:custDataLst>
          </p:nvPr>
        </p:nvSpPr>
        <p:spPr>
          <a:xfrm>
            <a:off x="2958465" y="1799590"/>
            <a:ext cx="193675" cy="213995"/>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pPr algn="l">
              <a:lnSpc>
                <a:spcPct val="50000"/>
              </a:lnSpc>
              <a:spcBef>
                <a:spcPts val="0"/>
              </a:spcBef>
              <a:spcAft>
                <a:spcPts val="0"/>
              </a:spcAft>
            </a:pPr>
            <a:r>
              <a:rPr lang="en-US" altLang="zh-CN" sz="1600">
                <a:latin typeface="Times New Roman" panose="02020603050405020304" pitchFamily="18" charset="0"/>
                <a:cs typeface="Times New Roman" panose="02020603050405020304" pitchFamily="18" charset="0"/>
              </a:rPr>
              <a:t>+</a:t>
            </a:r>
            <a:endParaRPr lang="en-US" altLang="zh-CN" sz="16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4212"/>
                                        </p:tgtEl>
                                        <p:attrNameLst>
                                          <p:attrName>style.visibility</p:attrName>
                                        </p:attrNameLst>
                                      </p:cBhvr>
                                      <p:to>
                                        <p:strVal val="visible"/>
                                      </p:to>
                                    </p:set>
                                    <p:animEffect transition="in" filter="wipe(left)">
                                      <p:cBhvr>
                                        <p:cTn id="12" dur="500"/>
                                        <p:tgtEl>
                                          <p:spTgt spid="942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4210"/>
                                        </p:tgtEl>
                                        <p:attrNameLst>
                                          <p:attrName>style.visibility</p:attrName>
                                        </p:attrNameLst>
                                      </p:cBhvr>
                                      <p:to>
                                        <p:strVal val="visible"/>
                                      </p:to>
                                    </p:set>
                                    <p:animEffect transition="in" filter="wipe(left)">
                                      <p:cBhvr>
                                        <p:cTn id="17" dur="500"/>
                                        <p:tgtEl>
                                          <p:spTgt spid="942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par>
                          <p:cTn id="23" fill="hold">
                            <p:stCondLst>
                              <p:cond delay="500"/>
                            </p:stCondLst>
                            <p:childTnLst>
                              <p:par>
                                <p:cTn id="24" presetID="22" presetClass="entr" presetSubtype="2" fill="hold" grpId="0" nodeType="afterEffect">
                                  <p:stCondLst>
                                    <p:cond delay="0"/>
                                  </p:stCondLst>
                                  <p:childTnLst>
                                    <p:set>
                                      <p:cBhvr>
                                        <p:cTn id="25" dur="1" fill="hold">
                                          <p:stCondLst>
                                            <p:cond delay="0"/>
                                          </p:stCondLst>
                                        </p:cTn>
                                        <p:tgtEl>
                                          <p:spTgt spid="90121"/>
                                        </p:tgtEl>
                                        <p:attrNameLst>
                                          <p:attrName>style.visibility</p:attrName>
                                        </p:attrNameLst>
                                      </p:cBhvr>
                                      <p:to>
                                        <p:strVal val="visible"/>
                                      </p:to>
                                    </p:set>
                                    <p:animEffect transition="in" filter="wipe(right)">
                                      <p:cBhvr>
                                        <p:cTn id="26" dur="500"/>
                                        <p:tgtEl>
                                          <p:spTgt spid="9012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94216"/>
                                        </p:tgtEl>
                                        <p:attrNameLst>
                                          <p:attrName>style.visibility</p:attrName>
                                        </p:attrNameLst>
                                      </p:cBhvr>
                                      <p:to>
                                        <p:strVal val="visible"/>
                                      </p:to>
                                    </p:set>
                                    <p:animEffect transition="in" filter="wipe(left)">
                                      <p:cBhvr>
                                        <p:cTn id="31" dur="500"/>
                                        <p:tgtEl>
                                          <p:spTgt spid="94216"/>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90122"/>
                                        </p:tgtEl>
                                        <p:attrNameLst>
                                          <p:attrName>style.visibility</p:attrName>
                                        </p:attrNameLst>
                                      </p:cBhvr>
                                      <p:to>
                                        <p:strVal val="visible"/>
                                      </p:to>
                                    </p:set>
                                    <p:animEffect transition="in" filter="wipe(up)">
                                      <p:cBhvr>
                                        <p:cTn id="35" dur="500"/>
                                        <p:tgtEl>
                                          <p:spTgt spid="9012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0121" grpId="0" bldLvl="0" animBg="1"/>
      <p:bldP spid="90122"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标题 96257"/>
          <p:cNvSpPr>
            <a:spLocks noGrp="1"/>
          </p:cNvSpPr>
          <p:nvPr>
            <p:ph type="ctrTitle"/>
          </p:nvPr>
        </p:nvSpPr>
        <p:spPr>
          <a:xfrm>
            <a:off x="539750" y="1844675"/>
            <a:ext cx="7772400" cy="1143000"/>
          </a:xfrm>
        </p:spPr>
        <p:txBody>
          <a:bodyPr anchor="ctr" anchorCtr="0"/>
          <a:p>
            <a:pPr defTabSz="914400">
              <a:buClrTx/>
              <a:buSzTx/>
              <a:buFontTx/>
              <a:buNone/>
            </a:pPr>
            <a:r>
              <a:rPr lang="zh-CN" altLang="en-US" sz="4400" b="1" kern="1200" baseline="0" dirty="0">
                <a:solidFill>
                  <a:srgbClr val="333399"/>
                </a:solidFill>
                <a:latin typeface="华文楷体" panose="02010600040101010101" pitchFamily="2" charset="-122"/>
                <a:ea typeface="华文楷体" panose="02010600040101010101" pitchFamily="2" charset="-122"/>
              </a:rPr>
              <a:t>§2.4  静态工作点的稳定</a:t>
            </a:r>
            <a:endParaRPr lang="zh-CN" altLang="en-US" sz="4400" kern="1200" baseline="0" dirty="0">
              <a:solidFill>
                <a:srgbClr val="333399"/>
              </a:solidFill>
              <a:latin typeface="华文楷体" panose="02010600040101010101" pitchFamily="2" charset="-122"/>
              <a:ea typeface="华文楷体" panose="02010600040101010101" pitchFamily="2" charset="-122"/>
            </a:endParaRPr>
          </a:p>
        </p:txBody>
      </p:sp>
      <p:sp>
        <p:nvSpPr>
          <p:cNvPr id="96265" name="文本框 96264">
            <a:hlinkClick r:id="rId1" action="ppaction://hlinksldjump"/>
          </p:cNvPr>
          <p:cNvSpPr txBox="1"/>
          <p:nvPr/>
        </p:nvSpPr>
        <p:spPr>
          <a:xfrm>
            <a:off x="2051050" y="3141980"/>
            <a:ext cx="6220460" cy="583565"/>
          </a:xfrm>
          <a:prstGeom prst="rect">
            <a:avLst/>
          </a:prstGeom>
          <a:noFill/>
          <a:ln w="9525">
            <a:noFill/>
          </a:ln>
        </p:spPr>
        <p:txBody>
          <a:bodyPr wrap="square">
            <a:spAutoFit/>
          </a:bodyPr>
          <a:p>
            <a:pPr algn="l">
              <a:spcBef>
                <a:spcPct val="50000"/>
              </a:spcBef>
            </a:pPr>
            <a:r>
              <a:rPr lang="zh-CN" altLang="en-US" sz="3200" b="0" dirty="0">
                <a:solidFill>
                  <a:srgbClr val="FF0000"/>
                </a:solidFill>
                <a:latin typeface="黑体" panose="02010609060101010101" pitchFamily="49" charset="-122"/>
                <a:ea typeface="黑体" panose="02010609060101010101" pitchFamily="49" charset="-122"/>
              </a:rPr>
              <a:t>一、温度对静态工作点的影响</a:t>
            </a:r>
            <a:endParaRPr lang="zh-CN" altLang="en-US" sz="3200" b="0" dirty="0">
              <a:solidFill>
                <a:srgbClr val="FF0000"/>
              </a:solidFill>
              <a:latin typeface="黑体" panose="02010609060101010101" pitchFamily="49" charset="-122"/>
              <a:ea typeface="黑体" panose="02010609060101010101" pitchFamily="49" charset="-122"/>
            </a:endParaRPr>
          </a:p>
        </p:txBody>
      </p:sp>
      <p:sp>
        <p:nvSpPr>
          <p:cNvPr id="96266" name="文本框 96265">
            <a:hlinkClick r:id="rId2" action="ppaction://hlinksldjump"/>
          </p:cNvPr>
          <p:cNvSpPr txBox="1"/>
          <p:nvPr/>
        </p:nvSpPr>
        <p:spPr>
          <a:xfrm>
            <a:off x="2051050" y="3823970"/>
            <a:ext cx="6560185" cy="583565"/>
          </a:xfrm>
          <a:prstGeom prst="rect">
            <a:avLst/>
          </a:prstGeom>
          <a:noFill/>
          <a:ln w="9525">
            <a:noFill/>
          </a:ln>
        </p:spPr>
        <p:txBody>
          <a:bodyPr wrap="square">
            <a:spAutoFit/>
          </a:bodyPr>
          <a:p>
            <a:pPr algn="l">
              <a:spcBef>
                <a:spcPct val="50000"/>
              </a:spcBef>
            </a:pPr>
            <a:r>
              <a:rPr lang="zh-CN" altLang="en-US" sz="3200" b="0" dirty="0">
                <a:solidFill>
                  <a:srgbClr val="FF0000"/>
                </a:solidFill>
                <a:latin typeface="黑体" panose="02010609060101010101" pitchFamily="49" charset="-122"/>
                <a:ea typeface="黑体" panose="02010609060101010101" pitchFamily="49" charset="-122"/>
              </a:rPr>
              <a:t>二、静态工作点稳定的典型电路</a:t>
            </a:r>
            <a:endParaRPr lang="zh-CN" altLang="en-US" sz="3200" b="0" dirty="0">
              <a:solidFill>
                <a:srgbClr val="FF0000"/>
              </a:solidFill>
              <a:latin typeface="黑体" panose="02010609060101010101" pitchFamily="49" charset="-122"/>
              <a:ea typeface="黑体" panose="02010609060101010101" pitchFamily="49" charset="-122"/>
            </a:endParaRPr>
          </a:p>
        </p:txBody>
      </p:sp>
      <p:sp>
        <p:nvSpPr>
          <p:cNvPr id="96267" name="文本框 96266">
            <a:hlinkClick r:id="rId3" action="ppaction://hlinksldjump"/>
          </p:cNvPr>
          <p:cNvSpPr txBox="1"/>
          <p:nvPr/>
        </p:nvSpPr>
        <p:spPr>
          <a:xfrm>
            <a:off x="2051050" y="4505960"/>
            <a:ext cx="5622925" cy="583565"/>
          </a:xfrm>
          <a:prstGeom prst="rect">
            <a:avLst/>
          </a:prstGeom>
          <a:noFill/>
          <a:ln w="9525">
            <a:noFill/>
          </a:ln>
        </p:spPr>
        <p:txBody>
          <a:bodyPr wrap="square">
            <a:spAutoFit/>
          </a:bodyPr>
          <a:p>
            <a:pPr algn="l">
              <a:spcBef>
                <a:spcPct val="50000"/>
              </a:spcBef>
            </a:pPr>
            <a:r>
              <a:rPr lang="zh-CN" altLang="en-US" sz="3200" b="0" dirty="0">
                <a:solidFill>
                  <a:srgbClr val="FF0000"/>
                </a:solidFill>
                <a:latin typeface="黑体" panose="02010609060101010101" pitchFamily="49" charset="-122"/>
                <a:ea typeface="黑体" panose="02010609060101010101" pitchFamily="49" charset="-122"/>
              </a:rPr>
              <a:t>三、稳定静态工作点的方法</a:t>
            </a:r>
            <a:endParaRPr lang="zh-CN" altLang="en-US" sz="3200" b="0" dirty="0">
              <a:solidFill>
                <a:srgbClr val="FF0000"/>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98306" name="对象 98305"/>
          <p:cNvGraphicFramePr/>
          <p:nvPr/>
        </p:nvGraphicFramePr>
        <p:xfrm>
          <a:off x="827088" y="1916113"/>
          <a:ext cx="3751262" cy="2840037"/>
        </p:xfrm>
        <a:graphic>
          <a:graphicData uri="http://schemas.openxmlformats.org/presentationml/2006/ole">
            <mc:AlternateContent xmlns:mc="http://schemas.openxmlformats.org/markup-compatibility/2006">
              <mc:Choice xmlns:v="urn:schemas-microsoft-com:vml" Requires="v">
                <p:oleObj spid="_x0000_s3147" name="" r:id="rId1" imgW="14430375" imgH="10925175" progId="MSPhotoEd.3">
                  <p:embed/>
                </p:oleObj>
              </mc:Choice>
              <mc:Fallback>
                <p:oleObj name="" r:id="rId1" imgW="14430375" imgH="10925175" progId="MSPhotoEd.3">
                  <p:embed/>
                  <p:pic>
                    <p:nvPicPr>
                      <p:cNvPr id="0" name="图片 3146"/>
                      <p:cNvPicPr/>
                      <p:nvPr/>
                    </p:nvPicPr>
                    <p:blipFill>
                      <a:blip r:embed="rId2"/>
                      <a:stretch>
                        <a:fillRect/>
                      </a:stretch>
                    </p:blipFill>
                    <p:spPr>
                      <a:xfrm>
                        <a:off x="827088" y="1916113"/>
                        <a:ext cx="3751262" cy="2840037"/>
                      </a:xfrm>
                      <a:prstGeom prst="rect">
                        <a:avLst/>
                      </a:prstGeom>
                      <a:noFill/>
                      <a:ln w="38100">
                        <a:noFill/>
                        <a:miter/>
                      </a:ln>
                    </p:spPr>
                  </p:pic>
                </p:oleObj>
              </mc:Fallback>
            </mc:AlternateContent>
          </a:graphicData>
        </a:graphic>
      </p:graphicFrame>
      <p:sp>
        <p:nvSpPr>
          <p:cNvPr id="98307" name="标题 98306"/>
          <p:cNvSpPr>
            <a:spLocks noGrp="1"/>
          </p:cNvSpPr>
          <p:nvPr>
            <p:ph type="title"/>
          </p:nvPr>
        </p:nvSpPr>
        <p:spPr>
          <a:xfrm>
            <a:off x="250825" y="908050"/>
            <a:ext cx="7478713" cy="609600"/>
          </a:xfrm>
        </p:spPr>
        <p:txBody>
          <a:bodyPr anchor="ctr" anchorCtr="0"/>
          <a:p>
            <a:pPr algn="l" eaLnBrk="0" hangingPunct="0">
              <a:buClrTx/>
              <a:buSzTx/>
              <a:buFontTx/>
            </a:pPr>
            <a:r>
              <a:rPr kumimoji="1" lang="zh-CN" altLang="en-US" sz="3200" dirty="0" smtClean="0">
                <a:solidFill>
                  <a:srgbClr val="FF0000"/>
                </a:solidFill>
                <a:latin typeface="黑体" panose="02010609060101010101" pitchFamily="49" charset="-122"/>
                <a:ea typeface="黑体" panose="02010609060101010101" pitchFamily="49" charset="-122"/>
                <a:cs typeface="+mn-cs"/>
              </a:rPr>
              <a:t>一、温度对静态工作点的影响</a:t>
            </a:r>
            <a:endParaRPr kumimoji="1" lang="zh-CN" altLang="en-US" sz="3200" dirty="0" smtClean="0">
              <a:solidFill>
                <a:srgbClr val="FF0000"/>
              </a:solidFill>
              <a:latin typeface="黑体" panose="02010609060101010101" pitchFamily="49" charset="-122"/>
              <a:ea typeface="黑体" panose="02010609060101010101" pitchFamily="49" charset="-122"/>
              <a:cs typeface="+mn-cs"/>
            </a:endParaRPr>
          </a:p>
        </p:txBody>
      </p:sp>
      <p:sp>
        <p:nvSpPr>
          <p:cNvPr id="98308" name="文本框 98307"/>
          <p:cNvSpPr txBox="1"/>
          <p:nvPr/>
        </p:nvSpPr>
        <p:spPr>
          <a:xfrm>
            <a:off x="838200" y="4872038"/>
            <a:ext cx="7620000" cy="1050925"/>
          </a:xfrm>
          <a:prstGeom prst="rect">
            <a:avLst/>
          </a:prstGeom>
          <a:noFill/>
          <a:ln w="9525">
            <a:noFill/>
          </a:ln>
        </p:spPr>
        <p:txBody>
          <a:bodyPr>
            <a:spAutoFit/>
          </a:bodyPr>
          <a:p>
            <a:pPr algn="l">
              <a:lnSpc>
                <a:spcPct val="120000"/>
              </a:lnSpc>
            </a:pPr>
            <a:r>
              <a:rPr lang="en-US" altLang="zh-CN" sz="2800" b="0" dirty="0">
                <a:latin typeface="Arial" panose="020B0604020202020204" pitchFamily="34" charset="0"/>
              </a:rPr>
              <a:t>   </a:t>
            </a:r>
            <a:r>
              <a:rPr lang="zh-CN" altLang="en-US" sz="2400" dirty="0">
                <a:solidFill>
                  <a:srgbClr val="A50021"/>
                </a:solidFill>
                <a:latin typeface="Times New Roman" panose="02020603050405020304" pitchFamily="18" charset="0"/>
              </a:rPr>
              <a:t>所谓</a:t>
            </a:r>
            <a:r>
              <a:rPr lang="en-US" altLang="zh-CN" sz="2400" dirty="0">
                <a:solidFill>
                  <a:srgbClr val="A50021"/>
                </a:solidFill>
                <a:latin typeface="Times New Roman" panose="02020603050405020304" pitchFamily="18" charset="0"/>
              </a:rPr>
              <a:t> </a:t>
            </a:r>
            <a:r>
              <a:rPr lang="en-US" altLang="zh-CN" sz="2400" i="1">
                <a:solidFill>
                  <a:srgbClr val="A50021"/>
                </a:solidFill>
                <a:latin typeface="Times New Roman" panose="02020603050405020304" pitchFamily="18" charset="0"/>
              </a:rPr>
              <a:t>Q </a:t>
            </a:r>
            <a:r>
              <a:rPr lang="zh-CN" altLang="en-US" sz="2400" dirty="0">
                <a:solidFill>
                  <a:srgbClr val="A50021"/>
                </a:solidFill>
                <a:latin typeface="Times New Roman" panose="02020603050405020304" pitchFamily="18" charset="0"/>
              </a:rPr>
              <a:t>点稳定，是指</a:t>
            </a:r>
            <a:r>
              <a:rPr lang="en-US" altLang="zh-CN" sz="2400" dirty="0">
                <a:solidFill>
                  <a:srgbClr val="A50021"/>
                </a:solidFill>
                <a:latin typeface="Times New Roman" panose="02020603050405020304" pitchFamily="18" charset="0"/>
              </a:rPr>
              <a:t> </a:t>
            </a:r>
            <a:r>
              <a:rPr lang="en-US" altLang="zh-CN" sz="2400" i="1">
                <a:solidFill>
                  <a:srgbClr val="A50021"/>
                </a:solidFill>
                <a:latin typeface="Times New Roman" panose="02020603050405020304" pitchFamily="18" charset="0"/>
              </a:rPr>
              <a:t>I</a:t>
            </a:r>
            <a:r>
              <a:rPr lang="en-US" altLang="zh-CN" sz="2400" baseline="-25000">
                <a:solidFill>
                  <a:srgbClr val="A50021"/>
                </a:solidFill>
                <a:latin typeface="Times New Roman" panose="02020603050405020304" pitchFamily="18" charset="0"/>
              </a:rPr>
              <a:t>CQ </a:t>
            </a:r>
            <a:r>
              <a:rPr lang="zh-CN" altLang="en-US" sz="2400">
                <a:solidFill>
                  <a:srgbClr val="A50021"/>
                </a:solidFill>
                <a:latin typeface="Times New Roman" panose="02020603050405020304" pitchFamily="18" charset="0"/>
              </a:rPr>
              <a:t>和</a:t>
            </a:r>
            <a:r>
              <a:rPr lang="en-US" altLang="zh-CN" sz="2400">
                <a:solidFill>
                  <a:srgbClr val="A50021"/>
                </a:solidFill>
                <a:latin typeface="Times New Roman" panose="02020603050405020304" pitchFamily="18" charset="0"/>
              </a:rPr>
              <a:t> </a:t>
            </a:r>
            <a:r>
              <a:rPr lang="en-US" altLang="zh-CN" sz="2400" i="1">
                <a:solidFill>
                  <a:srgbClr val="A50021"/>
                </a:solidFill>
                <a:latin typeface="Times New Roman" panose="02020603050405020304" pitchFamily="18" charset="0"/>
              </a:rPr>
              <a:t>U</a:t>
            </a:r>
            <a:r>
              <a:rPr lang="en-US" altLang="zh-CN" sz="2400" baseline="-25000">
                <a:solidFill>
                  <a:srgbClr val="A50021"/>
                </a:solidFill>
                <a:latin typeface="Times New Roman" panose="02020603050405020304" pitchFamily="18" charset="0"/>
              </a:rPr>
              <a:t>CEQ </a:t>
            </a:r>
            <a:r>
              <a:rPr lang="zh-CN" altLang="en-US" sz="2400" dirty="0">
                <a:solidFill>
                  <a:srgbClr val="A50021"/>
                </a:solidFill>
                <a:latin typeface="Times New Roman" panose="02020603050405020304" pitchFamily="18" charset="0"/>
              </a:rPr>
              <a:t>在温度变化时基本不变，这是靠</a:t>
            </a:r>
            <a:r>
              <a:rPr lang="en-US" altLang="zh-CN" sz="2400" dirty="0">
                <a:solidFill>
                  <a:srgbClr val="A50021"/>
                </a:solidFill>
                <a:latin typeface="Times New Roman" panose="02020603050405020304" pitchFamily="18" charset="0"/>
              </a:rPr>
              <a:t> </a:t>
            </a:r>
            <a:r>
              <a:rPr lang="en-US" altLang="zh-CN" sz="2400" i="1">
                <a:solidFill>
                  <a:srgbClr val="A50021"/>
                </a:solidFill>
                <a:latin typeface="Times New Roman" panose="02020603050405020304" pitchFamily="18" charset="0"/>
              </a:rPr>
              <a:t>I</a:t>
            </a:r>
            <a:r>
              <a:rPr lang="en-US" altLang="zh-CN" sz="2400" baseline="-25000">
                <a:solidFill>
                  <a:srgbClr val="A50021"/>
                </a:solidFill>
                <a:latin typeface="Times New Roman" panose="02020603050405020304" pitchFamily="18" charset="0"/>
              </a:rPr>
              <a:t>BQ </a:t>
            </a:r>
            <a:r>
              <a:rPr lang="zh-CN" altLang="en-US" sz="2400" dirty="0">
                <a:solidFill>
                  <a:srgbClr val="C00000"/>
                </a:solidFill>
                <a:latin typeface="Times New Roman" panose="02020603050405020304" pitchFamily="18" charset="0"/>
                <a:sym typeface="+mn-ea"/>
              </a:rPr>
              <a:t>（</a:t>
            </a:r>
            <a:r>
              <a:rPr lang="en-US" altLang="zh-CN" sz="2400" i="1">
                <a:solidFill>
                  <a:srgbClr val="C00000"/>
                </a:solidFill>
                <a:latin typeface="Times New Roman" panose="02020603050405020304" pitchFamily="18" charset="0"/>
                <a:sym typeface="+mn-ea"/>
              </a:rPr>
              <a:t>U</a:t>
            </a:r>
            <a:r>
              <a:rPr lang="en-US" altLang="zh-CN" sz="2400" baseline="-25000">
                <a:solidFill>
                  <a:srgbClr val="C00000"/>
                </a:solidFill>
                <a:latin typeface="Times New Roman" panose="02020603050405020304" pitchFamily="18" charset="0"/>
                <a:sym typeface="+mn-ea"/>
              </a:rPr>
              <a:t>BEQ</a:t>
            </a:r>
            <a:r>
              <a:rPr lang="zh-CN" altLang="en-US" sz="2400" dirty="0">
                <a:solidFill>
                  <a:srgbClr val="C00000"/>
                </a:solidFill>
                <a:latin typeface="Times New Roman" panose="02020603050405020304" pitchFamily="18" charset="0"/>
                <a:sym typeface="+mn-ea"/>
              </a:rPr>
              <a:t>）</a:t>
            </a:r>
            <a:r>
              <a:rPr lang="zh-CN" altLang="en-US" sz="2400" dirty="0">
                <a:solidFill>
                  <a:srgbClr val="A50021"/>
                </a:solidFill>
                <a:latin typeface="Times New Roman" panose="02020603050405020304" pitchFamily="18" charset="0"/>
              </a:rPr>
              <a:t>的变化得来的。</a:t>
            </a:r>
            <a:endParaRPr lang="zh-CN" altLang="en-US" sz="2400" baseline="-25000" dirty="0">
              <a:solidFill>
                <a:srgbClr val="A50021"/>
              </a:solidFill>
              <a:latin typeface="Times New Roman" panose="02020603050405020304" pitchFamily="18" charset="0"/>
            </a:endParaRPr>
          </a:p>
        </p:txBody>
      </p:sp>
      <p:sp>
        <p:nvSpPr>
          <p:cNvPr id="98309" name="文本框 98308"/>
          <p:cNvSpPr txBox="1"/>
          <p:nvPr/>
        </p:nvSpPr>
        <p:spPr>
          <a:xfrm>
            <a:off x="4561205" y="3592830"/>
            <a:ext cx="4295140" cy="977265"/>
          </a:xfrm>
          <a:prstGeom prst="rect">
            <a:avLst/>
          </a:prstGeom>
          <a:noFill/>
          <a:ln w="9525">
            <a:noFill/>
          </a:ln>
        </p:spPr>
        <p:txBody>
          <a:bodyPr wrap="square">
            <a:spAutoFit/>
          </a:bodyPr>
          <a:p>
            <a:pPr algn="l">
              <a:lnSpc>
                <a:spcPct val="120000"/>
              </a:lnSpc>
            </a:pPr>
            <a:r>
              <a:rPr lang="en-US" altLang="zh-CN" sz="2400" dirty="0">
                <a:latin typeface="Times New Roman" panose="02020603050405020304" pitchFamily="18" charset="0"/>
              </a:rPr>
              <a:t>    </a:t>
            </a:r>
            <a:r>
              <a:rPr lang="zh-CN" altLang="en-US" sz="2400" dirty="0">
                <a:latin typeface="Times New Roman" panose="02020603050405020304" pitchFamily="18" charset="0"/>
              </a:rPr>
              <a:t>若温度升高时要</a:t>
            </a:r>
            <a:r>
              <a:rPr lang="en-US" altLang="zh-CN" sz="2400" dirty="0">
                <a:latin typeface="Times New Roman" panose="02020603050405020304" pitchFamily="18" charset="0"/>
              </a:rPr>
              <a:t> </a:t>
            </a:r>
            <a:r>
              <a:rPr lang="en-US" altLang="zh-CN" sz="2400" i="1">
                <a:latin typeface="Times New Roman" panose="02020603050405020304" pitchFamily="18" charset="0"/>
              </a:rPr>
              <a:t>Q</a:t>
            </a:r>
            <a:r>
              <a:rPr lang="en-US" altLang="zh-CN" sz="2400" baseline="30000">
                <a:latin typeface="Times New Roman" panose="02020603050405020304" pitchFamily="18" charset="0"/>
              </a:rPr>
              <a:t>’ </a:t>
            </a:r>
            <a:r>
              <a:rPr lang="zh-CN" altLang="en-US" sz="2400" dirty="0">
                <a:latin typeface="Times New Roman" panose="02020603050405020304" pitchFamily="18" charset="0"/>
              </a:rPr>
              <a:t>回到</a:t>
            </a:r>
            <a:r>
              <a:rPr lang="en-US" altLang="zh-CN" sz="2400" dirty="0">
                <a:latin typeface="Times New Roman" panose="02020603050405020304" pitchFamily="18" charset="0"/>
              </a:rPr>
              <a:t> </a:t>
            </a:r>
            <a:r>
              <a:rPr lang="en-US" altLang="zh-CN" sz="2400" i="1">
                <a:latin typeface="Times New Roman" panose="02020603050405020304" pitchFamily="18" charset="0"/>
              </a:rPr>
              <a:t>Q</a:t>
            </a:r>
            <a:r>
              <a:rPr lang="zh-CN" altLang="en-US" sz="2400">
                <a:latin typeface="Times New Roman" panose="02020603050405020304" pitchFamily="18" charset="0"/>
              </a:rPr>
              <a:t>，</a:t>
            </a:r>
            <a:r>
              <a:rPr lang="zh-CN" altLang="en-US" sz="2400" dirty="0">
                <a:latin typeface="Times New Roman" panose="02020603050405020304" pitchFamily="18" charset="0"/>
              </a:rPr>
              <a:t>则要减小</a:t>
            </a:r>
            <a:r>
              <a:rPr lang="en-US" altLang="zh-CN" sz="2400" dirty="0">
                <a:latin typeface="Times New Roman" panose="02020603050405020304" pitchFamily="18" charset="0"/>
              </a:rPr>
              <a:t> </a:t>
            </a:r>
            <a:r>
              <a:rPr lang="en-US" altLang="zh-CN" sz="2400" i="1">
                <a:latin typeface="Times New Roman" panose="02020603050405020304" pitchFamily="18" charset="0"/>
              </a:rPr>
              <a:t>I</a:t>
            </a:r>
            <a:r>
              <a:rPr lang="en-US" altLang="zh-CN" sz="2400" baseline="-25000">
                <a:latin typeface="Times New Roman" panose="02020603050405020304" pitchFamily="18" charset="0"/>
              </a:rPr>
              <a:t>BQ </a:t>
            </a:r>
            <a:r>
              <a:rPr lang="en-US" altLang="zh-CN" sz="2400">
                <a:latin typeface="Times New Roman" panose="02020603050405020304" pitchFamily="18" charset="0"/>
                <a:sym typeface="+mn-ea"/>
              </a:rPr>
              <a:t>→ </a:t>
            </a:r>
            <a:r>
              <a:rPr lang="zh-CN" altLang="en-US" sz="2400">
                <a:latin typeface="Times New Roman" panose="02020603050405020304" pitchFamily="18" charset="0"/>
                <a:sym typeface="+mn-ea"/>
              </a:rPr>
              <a:t>减小</a:t>
            </a:r>
            <a:r>
              <a:rPr lang="en-US" altLang="zh-CN" sz="2400">
                <a:latin typeface="Times New Roman" panose="02020603050405020304" pitchFamily="18" charset="0"/>
                <a:sym typeface="+mn-ea"/>
              </a:rPr>
              <a:t> </a:t>
            </a:r>
            <a:r>
              <a:rPr lang="en-US" altLang="zh-CN" sz="2400" i="1">
                <a:latin typeface="Times New Roman" panose="02020603050405020304" pitchFamily="18" charset="0"/>
                <a:sym typeface="+mn-ea"/>
              </a:rPr>
              <a:t>U</a:t>
            </a:r>
            <a:r>
              <a:rPr lang="en-US" altLang="zh-CN" sz="2400" baseline="-25000">
                <a:latin typeface="Times New Roman" panose="02020603050405020304" pitchFamily="18" charset="0"/>
                <a:sym typeface="+mn-ea"/>
              </a:rPr>
              <a:t>BEQ</a:t>
            </a:r>
            <a:r>
              <a:rPr lang="zh-CN" altLang="en-US" sz="2400">
                <a:latin typeface="Times New Roman" panose="02020603050405020304" pitchFamily="18" charset="0"/>
                <a:sym typeface="+mn-ea"/>
              </a:rPr>
              <a:t>。</a:t>
            </a:r>
            <a:endParaRPr lang="zh-CN" altLang="en-US" sz="2400" baseline="30000">
              <a:latin typeface="Times New Roman" panose="02020603050405020304" pitchFamily="18" charset="0"/>
              <a:sym typeface="+mn-ea"/>
            </a:endParaRPr>
          </a:p>
        </p:txBody>
      </p:sp>
      <p:grpSp>
        <p:nvGrpSpPr>
          <p:cNvPr id="98310" name="组合 98309"/>
          <p:cNvGrpSpPr/>
          <p:nvPr/>
        </p:nvGrpSpPr>
        <p:grpSpPr>
          <a:xfrm>
            <a:off x="4419600" y="1747838"/>
            <a:ext cx="4495800" cy="1725612"/>
            <a:chOff x="2784" y="1056"/>
            <a:chExt cx="2832" cy="1087"/>
          </a:xfrm>
        </p:grpSpPr>
        <p:sp>
          <p:nvSpPr>
            <p:cNvPr id="98311" name="文本框 98310"/>
            <p:cNvSpPr txBox="1"/>
            <p:nvPr/>
          </p:nvSpPr>
          <p:spPr>
            <a:xfrm>
              <a:off x="2784" y="1056"/>
              <a:ext cx="2832" cy="360"/>
            </a:xfrm>
            <a:prstGeom prst="rect">
              <a:avLst/>
            </a:prstGeom>
            <a:noFill/>
            <a:ln w="9525">
              <a:noFill/>
            </a:ln>
          </p:spPr>
          <p:txBody>
            <a:bodyPr>
              <a:spAutoFit/>
            </a:bodyPr>
            <a:p>
              <a:pPr algn="l">
                <a:lnSpc>
                  <a:spcPct val="130000"/>
                </a:lnSpc>
              </a:pPr>
              <a:r>
                <a:rPr lang="en-US" altLang="zh-CN" sz="2400" i="1">
                  <a:latin typeface="Times New Roman" panose="02020603050405020304" pitchFamily="18" charset="0"/>
                </a:rPr>
                <a:t>T</a:t>
              </a:r>
              <a:r>
                <a:rPr lang="zh-CN" altLang="en-US" sz="2400">
                  <a:latin typeface="Times New Roman" panose="02020603050405020304" pitchFamily="18" charset="0"/>
                </a:rPr>
                <a:t>（ </a:t>
              </a:r>
              <a:r>
                <a:rPr lang="en-US" altLang="zh-CN" sz="2400">
                  <a:latin typeface="Times New Roman" panose="02020603050405020304" pitchFamily="18" charset="0"/>
                </a:rPr>
                <a:t>℃ </a:t>
              </a:r>
              <a:r>
                <a:rPr lang="zh-CN" altLang="en-US" sz="2400">
                  <a:latin typeface="Times New Roman" panose="02020603050405020304" pitchFamily="18" charset="0"/>
                </a:rPr>
                <a:t>）</a:t>
              </a:r>
              <a:r>
                <a:rPr lang="en-US" altLang="zh-CN" sz="2400">
                  <a:latin typeface="Times New Roman" panose="02020603050405020304" pitchFamily="18" charset="0"/>
                  <a:sym typeface="+mn-ea"/>
                </a:rPr>
                <a:t>↑</a:t>
              </a:r>
              <a:r>
                <a:rPr lang="en-US" altLang="zh-CN" sz="2400">
                  <a:latin typeface="Times New Roman" panose="02020603050405020304" pitchFamily="18" charset="0"/>
                </a:rPr>
                <a:t>→</a:t>
              </a:r>
              <a:r>
                <a:rPr lang="en-US" altLang="zh-CN" sz="2400" i="1">
                  <a:latin typeface="Times New Roman" panose="02020603050405020304" pitchFamily="18" charset="0"/>
                  <a:cs typeface="Times New Roman" panose="02020603050405020304" pitchFamily="18" charset="0"/>
                </a:rPr>
                <a:t>β</a:t>
              </a:r>
              <a:r>
                <a:rPr lang="en-US" altLang="zh-CN" sz="2400">
                  <a:latin typeface="Times New Roman" panose="02020603050405020304" pitchFamily="18" charset="0"/>
                </a:rPr>
                <a:t>↑→</a:t>
              </a:r>
              <a:r>
                <a:rPr lang="en-US" altLang="zh-CN" sz="2400" i="1">
                  <a:latin typeface="Times New Roman" panose="02020603050405020304" pitchFamily="18" charset="0"/>
                </a:rPr>
                <a:t>I</a:t>
              </a:r>
              <a:r>
                <a:rPr lang="en-US" altLang="zh-CN" sz="2400" baseline="-25000">
                  <a:latin typeface="Times New Roman" panose="02020603050405020304" pitchFamily="18" charset="0"/>
                </a:rPr>
                <a:t>CQ</a:t>
              </a:r>
              <a:r>
                <a:rPr lang="en-US" altLang="zh-CN" sz="2400">
                  <a:latin typeface="Times New Roman" panose="02020603050405020304" pitchFamily="18" charset="0"/>
                </a:rPr>
                <a:t>↑</a:t>
              </a:r>
              <a:endParaRPr lang="en-US" altLang="zh-CN" sz="2400">
                <a:latin typeface="Times New Roman" panose="02020603050405020304" pitchFamily="18" charset="0"/>
              </a:endParaRPr>
            </a:p>
          </p:txBody>
        </p:sp>
        <p:sp>
          <p:nvSpPr>
            <p:cNvPr id="98312" name="文本框 98311"/>
            <p:cNvSpPr txBox="1"/>
            <p:nvPr/>
          </p:nvSpPr>
          <p:spPr>
            <a:xfrm>
              <a:off x="4650" y="1117"/>
              <a:ext cx="929" cy="290"/>
            </a:xfrm>
            <a:prstGeom prst="rect">
              <a:avLst/>
            </a:prstGeom>
            <a:noFill/>
            <a:ln w="9525">
              <a:noFill/>
            </a:ln>
          </p:spPr>
          <p:txBody>
            <a:bodyPr wrap="square">
              <a:spAutoFit/>
            </a:bodyPr>
            <a:p>
              <a:pPr algn="l">
                <a:spcBef>
                  <a:spcPct val="50000"/>
                </a:spcBef>
              </a:pPr>
              <a:r>
                <a:rPr lang="en-US" altLang="zh-CN" sz="2400">
                  <a:latin typeface="Times New Roman" panose="02020603050405020304" pitchFamily="18" charset="0"/>
                </a:rPr>
                <a:t>→</a:t>
              </a:r>
              <a:r>
                <a:rPr lang="en-US" altLang="zh-CN" sz="2400" i="1">
                  <a:latin typeface="Times New Roman" panose="02020603050405020304" pitchFamily="18" charset="0"/>
                </a:rPr>
                <a:t>Q</a:t>
              </a:r>
              <a:r>
                <a:rPr lang="en-US" altLang="zh-CN" sz="2400" baseline="30000">
                  <a:latin typeface="Times New Roman" panose="02020603050405020304" pitchFamily="18" charset="0"/>
                </a:rPr>
                <a:t>’</a:t>
              </a:r>
              <a:r>
                <a:rPr lang="zh-CN" altLang="en-US" sz="2400">
                  <a:latin typeface="Times New Roman" panose="02020603050405020304" pitchFamily="18" charset="0"/>
                </a:rPr>
                <a:t>上升</a:t>
              </a:r>
              <a:endParaRPr lang="zh-CN" altLang="en-US" sz="2400">
                <a:latin typeface="Times New Roman" panose="02020603050405020304" pitchFamily="18" charset="0"/>
              </a:endParaRPr>
            </a:p>
          </p:txBody>
        </p:sp>
        <p:grpSp>
          <p:nvGrpSpPr>
            <p:cNvPr id="98313" name="组合 98312"/>
            <p:cNvGrpSpPr/>
            <p:nvPr/>
          </p:nvGrpSpPr>
          <p:grpSpPr>
            <a:xfrm>
              <a:off x="3257" y="1498"/>
              <a:ext cx="1159" cy="357"/>
              <a:chOff x="3120" y="1392"/>
              <a:chExt cx="1159" cy="357"/>
            </a:xfrm>
          </p:grpSpPr>
          <p:sp>
            <p:nvSpPr>
              <p:cNvPr id="98314" name="直接连接符 98313"/>
              <p:cNvSpPr/>
              <p:nvPr/>
            </p:nvSpPr>
            <p:spPr>
              <a:xfrm flipV="1">
                <a:off x="4128" y="1392"/>
                <a:ext cx="151" cy="192"/>
              </a:xfrm>
              <a:prstGeom prst="line">
                <a:avLst/>
              </a:prstGeom>
              <a:ln w="28575" cap="flat" cmpd="sng">
                <a:solidFill>
                  <a:schemeClr val="tx1"/>
                </a:solidFill>
                <a:prstDash val="solid"/>
                <a:headEnd type="none" w="med" len="med"/>
                <a:tailEnd type="triangle" w="med" len="med"/>
              </a:ln>
            </p:spPr>
          </p:sp>
          <p:sp>
            <p:nvSpPr>
              <p:cNvPr id="98315" name="文本框 98314"/>
              <p:cNvSpPr txBox="1"/>
              <p:nvPr/>
            </p:nvSpPr>
            <p:spPr>
              <a:xfrm>
                <a:off x="3504" y="1392"/>
                <a:ext cx="768" cy="357"/>
              </a:xfrm>
              <a:prstGeom prst="rect">
                <a:avLst/>
              </a:prstGeom>
              <a:noFill/>
              <a:ln w="9525">
                <a:noFill/>
              </a:ln>
            </p:spPr>
            <p:txBody>
              <a:bodyPr>
                <a:spAutoFit/>
              </a:bodyPr>
              <a:p>
                <a:pPr algn="l">
                  <a:lnSpc>
                    <a:spcPct val="130000"/>
                  </a:lnSpc>
                </a:pPr>
                <a:r>
                  <a:rPr lang="en-US" altLang="zh-CN" sz="2400" i="1">
                    <a:latin typeface="Times New Roman" panose="02020603050405020304" pitchFamily="18" charset="0"/>
                  </a:rPr>
                  <a:t>I</a:t>
                </a:r>
                <a:r>
                  <a:rPr lang="en-US" altLang="zh-CN" sz="2400" baseline="-25000">
                    <a:latin typeface="Times New Roman" panose="02020603050405020304" pitchFamily="18" charset="0"/>
                  </a:rPr>
                  <a:t>CEO</a:t>
                </a:r>
                <a:r>
                  <a:rPr lang="en-US" altLang="zh-CN" sz="2400">
                    <a:latin typeface="Times New Roman" panose="02020603050405020304" pitchFamily="18" charset="0"/>
                  </a:rPr>
                  <a:t>↑</a:t>
                </a:r>
                <a:endParaRPr lang="en-US" altLang="zh-CN" sz="2400">
                  <a:latin typeface="Times New Roman" panose="02020603050405020304" pitchFamily="18" charset="0"/>
                </a:endParaRPr>
              </a:p>
            </p:txBody>
          </p:sp>
          <p:sp>
            <p:nvSpPr>
              <p:cNvPr id="98316" name="直接连接符 98315"/>
              <p:cNvSpPr/>
              <p:nvPr/>
            </p:nvSpPr>
            <p:spPr>
              <a:xfrm>
                <a:off x="3120" y="1392"/>
                <a:ext cx="384" cy="192"/>
              </a:xfrm>
              <a:prstGeom prst="line">
                <a:avLst/>
              </a:prstGeom>
              <a:ln w="28575" cap="flat" cmpd="sng">
                <a:solidFill>
                  <a:schemeClr val="tx1"/>
                </a:solidFill>
                <a:prstDash val="solid"/>
                <a:headEnd type="none" w="med" len="med"/>
                <a:tailEnd type="triangle" w="med" len="med"/>
              </a:ln>
            </p:spPr>
          </p:sp>
        </p:grpSp>
        <p:grpSp>
          <p:nvGrpSpPr>
            <p:cNvPr id="98317" name="组合 98316"/>
            <p:cNvGrpSpPr/>
            <p:nvPr/>
          </p:nvGrpSpPr>
          <p:grpSpPr>
            <a:xfrm>
              <a:off x="3017" y="1498"/>
              <a:ext cx="2400" cy="645"/>
              <a:chOff x="2880" y="1392"/>
              <a:chExt cx="2400" cy="645"/>
            </a:xfrm>
          </p:grpSpPr>
          <p:sp>
            <p:nvSpPr>
              <p:cNvPr id="98318" name="直接连接符 98317"/>
              <p:cNvSpPr/>
              <p:nvPr/>
            </p:nvSpPr>
            <p:spPr>
              <a:xfrm flipH="1" flipV="1">
                <a:off x="4490" y="1392"/>
                <a:ext cx="214" cy="336"/>
              </a:xfrm>
              <a:prstGeom prst="line">
                <a:avLst/>
              </a:prstGeom>
              <a:ln w="28575" cap="flat" cmpd="sng">
                <a:solidFill>
                  <a:schemeClr val="tx1"/>
                </a:solidFill>
                <a:prstDash val="solid"/>
                <a:headEnd type="none" w="med" len="med"/>
                <a:tailEnd type="triangle" w="med" len="med"/>
              </a:ln>
            </p:spPr>
          </p:sp>
          <p:sp>
            <p:nvSpPr>
              <p:cNvPr id="98319" name="文本框 98318"/>
              <p:cNvSpPr txBox="1"/>
              <p:nvPr/>
            </p:nvSpPr>
            <p:spPr>
              <a:xfrm>
                <a:off x="3456" y="1680"/>
                <a:ext cx="1824" cy="357"/>
              </a:xfrm>
              <a:prstGeom prst="rect">
                <a:avLst/>
              </a:prstGeom>
              <a:noFill/>
              <a:ln w="9525">
                <a:noFill/>
              </a:ln>
            </p:spPr>
            <p:txBody>
              <a:bodyPr>
                <a:spAutoFit/>
              </a:bodyPr>
              <a:p>
                <a:pPr algn="l">
                  <a:lnSpc>
                    <a:spcPct val="130000"/>
                  </a:lnSpc>
                </a:pPr>
                <a:r>
                  <a:rPr lang="zh-CN" altLang="en-US" sz="2400" dirty="0">
                    <a:latin typeface="Times New Roman" panose="02020603050405020304" pitchFamily="18" charset="0"/>
                  </a:rPr>
                  <a:t>若</a:t>
                </a:r>
                <a:r>
                  <a:rPr lang="en-US" altLang="zh-CN" sz="2400" i="1">
                    <a:latin typeface="Times New Roman" panose="02020603050405020304" pitchFamily="18" charset="0"/>
                  </a:rPr>
                  <a:t>U</a:t>
                </a:r>
                <a:r>
                  <a:rPr lang="en-US" altLang="zh-CN" sz="2400" baseline="-25000">
                    <a:latin typeface="Times New Roman" panose="02020603050405020304" pitchFamily="18" charset="0"/>
                  </a:rPr>
                  <a:t>BEQ</a:t>
                </a:r>
                <a:r>
                  <a:rPr lang="zh-CN" altLang="en-US" sz="2400" dirty="0">
                    <a:latin typeface="Times New Roman" panose="02020603050405020304" pitchFamily="18" charset="0"/>
                  </a:rPr>
                  <a:t>不变</a:t>
                </a:r>
                <a:r>
                  <a:rPr lang="en-US" altLang="zh-CN" sz="2400" i="1">
                    <a:latin typeface="Times New Roman" panose="02020603050405020304" pitchFamily="18" charset="0"/>
                  </a:rPr>
                  <a:t>I</a:t>
                </a:r>
                <a:r>
                  <a:rPr lang="en-US" altLang="zh-CN" sz="2400" baseline="-25000">
                    <a:latin typeface="Times New Roman" panose="02020603050405020304" pitchFamily="18" charset="0"/>
                  </a:rPr>
                  <a:t>BQ</a:t>
                </a:r>
                <a:r>
                  <a:rPr lang="en-US" altLang="zh-CN" sz="2400">
                    <a:latin typeface="Times New Roman" panose="02020603050405020304" pitchFamily="18" charset="0"/>
                  </a:rPr>
                  <a:t>↑</a:t>
                </a:r>
                <a:endParaRPr lang="en-US" altLang="zh-CN" sz="2400" b="0">
                  <a:latin typeface="Times New Roman" panose="02020603050405020304" pitchFamily="18" charset="0"/>
                </a:endParaRPr>
              </a:p>
            </p:txBody>
          </p:sp>
          <p:sp>
            <p:nvSpPr>
              <p:cNvPr id="98320" name="直接连接符 98319"/>
              <p:cNvSpPr/>
              <p:nvPr/>
            </p:nvSpPr>
            <p:spPr>
              <a:xfrm>
                <a:off x="2880" y="1440"/>
                <a:ext cx="576" cy="384"/>
              </a:xfrm>
              <a:prstGeom prst="line">
                <a:avLst/>
              </a:prstGeom>
              <a:ln w="28575" cap="flat" cmpd="sng">
                <a:solidFill>
                  <a:schemeClr val="tx1"/>
                </a:solidFill>
                <a:prstDash val="solid"/>
                <a:headEnd type="none" w="med" len="med"/>
                <a:tailEnd type="triangle" w="med" len="med"/>
              </a:ln>
            </p:spPr>
          </p:sp>
        </p:grpSp>
      </p:grpSp>
      <p:grpSp>
        <p:nvGrpSpPr>
          <p:cNvPr id="98321" name="组合 98320"/>
          <p:cNvGrpSpPr/>
          <p:nvPr/>
        </p:nvGrpSpPr>
        <p:grpSpPr>
          <a:xfrm>
            <a:off x="2174875" y="2754313"/>
            <a:ext cx="557213" cy="546100"/>
            <a:chOff x="1377" y="1584"/>
            <a:chExt cx="351" cy="344"/>
          </a:xfrm>
        </p:grpSpPr>
        <p:sp>
          <p:nvSpPr>
            <p:cNvPr id="98322" name="直接连接符 98321"/>
            <p:cNvSpPr/>
            <p:nvPr/>
          </p:nvSpPr>
          <p:spPr>
            <a:xfrm flipH="1" flipV="1">
              <a:off x="1440" y="1776"/>
              <a:ext cx="192" cy="152"/>
            </a:xfrm>
            <a:prstGeom prst="line">
              <a:avLst/>
            </a:prstGeom>
            <a:ln w="28575" cap="flat" cmpd="sng">
              <a:solidFill>
                <a:srgbClr val="FF0000"/>
              </a:solidFill>
              <a:prstDash val="solid"/>
              <a:headEnd type="none" w="med" len="med"/>
              <a:tailEnd type="triangle" w="med" len="med"/>
            </a:ln>
          </p:spPr>
        </p:sp>
        <p:grpSp>
          <p:nvGrpSpPr>
            <p:cNvPr id="98323" name="组合 98322"/>
            <p:cNvGrpSpPr/>
            <p:nvPr/>
          </p:nvGrpSpPr>
          <p:grpSpPr>
            <a:xfrm>
              <a:off x="1377" y="1584"/>
              <a:ext cx="351" cy="231"/>
              <a:chOff x="1233" y="1584"/>
              <a:chExt cx="351" cy="231"/>
            </a:xfrm>
          </p:grpSpPr>
          <p:sp>
            <p:nvSpPr>
              <p:cNvPr id="98324" name="椭圆 98323"/>
              <p:cNvSpPr/>
              <p:nvPr/>
            </p:nvSpPr>
            <p:spPr>
              <a:xfrm>
                <a:off x="1233" y="1728"/>
                <a:ext cx="57" cy="57"/>
              </a:xfrm>
              <a:prstGeom prst="ellipse">
                <a:avLst/>
              </a:prstGeom>
              <a:solidFill>
                <a:srgbClr val="FF0000"/>
              </a:solidFill>
              <a:ln w="9525" cap="flat" cmpd="sng">
                <a:solidFill>
                  <a:srgbClr val="FF0000"/>
                </a:solidFill>
                <a:prstDash val="solid"/>
                <a:headEnd type="none" w="med" len="med"/>
                <a:tailEnd type="none" w="med" len="med"/>
              </a:ln>
            </p:spPr>
            <p:txBody>
              <a:bodyPr/>
              <a:p>
                <a:endParaRPr lang="zh-CN" altLang="en-US"/>
              </a:p>
            </p:txBody>
          </p:sp>
          <p:sp>
            <p:nvSpPr>
              <p:cNvPr id="98325" name="文本框 98324"/>
              <p:cNvSpPr txBox="1"/>
              <p:nvPr/>
            </p:nvSpPr>
            <p:spPr>
              <a:xfrm>
                <a:off x="1296" y="1584"/>
                <a:ext cx="288" cy="231"/>
              </a:xfrm>
              <a:prstGeom prst="rect">
                <a:avLst/>
              </a:prstGeom>
              <a:noFill/>
              <a:ln w="9525">
                <a:noFill/>
              </a:ln>
            </p:spPr>
            <p:txBody>
              <a:bodyPr>
                <a:spAutoFit/>
              </a:bodyPr>
              <a:p>
                <a:pPr algn="l">
                  <a:spcBef>
                    <a:spcPct val="50000"/>
                  </a:spcBef>
                </a:pPr>
                <a:r>
                  <a:rPr lang="en-US" altLang="zh-CN" sz="1800" i="1">
                    <a:solidFill>
                      <a:srgbClr val="FF0000"/>
                    </a:solidFill>
                    <a:latin typeface="Times New Roman" panose="02020603050405020304" pitchFamily="18" charset="0"/>
                  </a:rPr>
                  <a:t>Q</a:t>
                </a:r>
                <a:r>
                  <a:rPr lang="en-US" altLang="zh-CN" sz="1800" baseline="30000">
                    <a:solidFill>
                      <a:srgbClr val="FF0000"/>
                    </a:solidFill>
                    <a:latin typeface="Times New Roman" panose="02020603050405020304" pitchFamily="18" charset="0"/>
                  </a:rPr>
                  <a:t>’</a:t>
                </a:r>
                <a:endParaRPr lang="en-US" altLang="zh-CN" sz="1800">
                  <a:solidFill>
                    <a:srgbClr val="FF0000"/>
                  </a:solidFill>
                  <a:latin typeface="Times New Roman" panose="02020603050405020304" pitchFamily="18" charset="0"/>
                </a:endParaRPr>
              </a:p>
            </p:txBody>
          </p:sp>
        </p:grpSp>
      </p:gr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8310"/>
                                        </p:tgtEl>
                                        <p:attrNameLst>
                                          <p:attrName>style.visibility</p:attrName>
                                        </p:attrNameLst>
                                      </p:cBhvr>
                                      <p:to>
                                        <p:strVal val="visible"/>
                                      </p:to>
                                    </p:set>
                                    <p:animEffect transition="in" filter="wipe(left)">
                                      <p:cBhvr>
                                        <p:cTn id="7" dur="500"/>
                                        <p:tgtEl>
                                          <p:spTgt spid="983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8321"/>
                                        </p:tgtEl>
                                        <p:attrNameLst>
                                          <p:attrName>style.visibility</p:attrName>
                                        </p:attrNameLst>
                                      </p:cBhvr>
                                      <p:to>
                                        <p:strVal val="visible"/>
                                      </p:to>
                                    </p:set>
                                    <p:animEffect transition="in" filter="wipe(down)">
                                      <p:cBhvr>
                                        <p:cTn id="12" dur="500"/>
                                        <p:tgtEl>
                                          <p:spTgt spid="983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8309">
                                            <p:txEl>
                                              <p:charRg st="0" end="26"/>
                                            </p:txEl>
                                          </p:spTgt>
                                        </p:tgtEl>
                                        <p:attrNameLst>
                                          <p:attrName>style.visibility</p:attrName>
                                        </p:attrNameLst>
                                      </p:cBhvr>
                                      <p:to>
                                        <p:strVal val="visible"/>
                                      </p:to>
                                    </p:set>
                                    <p:animEffect transition="in" filter="blinds(horizontal)">
                                      <p:cBhvr>
                                        <p:cTn id="17" dur="500"/>
                                        <p:tgtEl>
                                          <p:spTgt spid="98309">
                                            <p:txEl>
                                              <p:charRg st="0" end="2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8308">
                                            <p:txEl>
                                              <p:charRg st="0" end="45"/>
                                            </p:txEl>
                                          </p:spTgt>
                                        </p:tgtEl>
                                        <p:attrNameLst>
                                          <p:attrName>style.visibility</p:attrName>
                                        </p:attrNameLst>
                                      </p:cBhvr>
                                      <p:to>
                                        <p:strVal val="visible"/>
                                      </p:to>
                                    </p:set>
                                    <p:animEffect transition="in" filter="blinds(horizontal)">
                                      <p:cBhvr>
                                        <p:cTn id="22" dur="500"/>
                                        <p:tgtEl>
                                          <p:spTgt spid="98308">
                                            <p:txEl>
                                              <p:charRg st="0" end="4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8" grpId="0" build="p"/>
      <p:bldP spid="98309"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 name="组合 5"/>
          <p:cNvGrpSpPr/>
          <p:nvPr/>
        </p:nvGrpSpPr>
        <p:grpSpPr>
          <a:xfrm>
            <a:off x="2700020" y="1772285"/>
            <a:ext cx="3352800" cy="2578735"/>
            <a:chOff x="4252" y="2791"/>
            <a:chExt cx="5280" cy="4061"/>
          </a:xfrm>
        </p:grpSpPr>
        <p:pic>
          <p:nvPicPr>
            <p:cNvPr id="65544" name="图片 65543" descr="Dz020205"/>
            <p:cNvPicPr>
              <a:picLocks noChangeAspect="1"/>
            </p:cNvPicPr>
            <p:nvPr/>
          </p:nvPicPr>
          <p:blipFill>
            <a:blip r:embed="rId1"/>
            <a:srcRect r="41696" b="10947"/>
            <a:stretch>
              <a:fillRect/>
            </a:stretch>
          </p:blipFill>
          <p:spPr>
            <a:xfrm>
              <a:off x="4252" y="2792"/>
              <a:ext cx="5280" cy="4060"/>
            </a:xfrm>
            <a:prstGeom prst="rect">
              <a:avLst/>
            </a:prstGeom>
            <a:noFill/>
            <a:ln w="9525">
              <a:noFill/>
            </a:ln>
          </p:spPr>
        </p:pic>
        <p:sp>
          <p:nvSpPr>
            <p:cNvPr id="5" name="文本框 4"/>
            <p:cNvSpPr txBox="1"/>
            <p:nvPr>
              <p:custDataLst>
                <p:tags r:id="rId2"/>
              </p:custDataLst>
            </p:nvPr>
          </p:nvSpPr>
          <p:spPr>
            <a:xfrm>
              <a:off x="7809" y="2791"/>
              <a:ext cx="305" cy="337"/>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pPr algn="l">
                <a:lnSpc>
                  <a:spcPct val="50000"/>
                </a:lnSpc>
                <a:spcBef>
                  <a:spcPts val="0"/>
                </a:spcBef>
                <a:spcAft>
                  <a:spcPts val="0"/>
                </a:spcAft>
              </a:pPr>
              <a:r>
                <a:rPr lang="en-US" altLang="zh-CN" sz="1600">
                  <a:latin typeface="Times New Roman" panose="02020603050405020304" pitchFamily="18" charset="0"/>
                  <a:cs typeface="Times New Roman" panose="02020603050405020304" pitchFamily="18" charset="0"/>
                </a:rPr>
                <a:t>+</a:t>
              </a:r>
              <a:endParaRPr lang="en-US" altLang="zh-CN" sz="1600">
                <a:latin typeface="Times New Roman" panose="02020603050405020304" pitchFamily="18" charset="0"/>
                <a:cs typeface="Times New Roman" panose="02020603050405020304" pitchFamily="18" charset="0"/>
              </a:endParaRPr>
            </a:p>
          </p:txBody>
        </p:sp>
      </p:grpSp>
      <p:sp>
        <p:nvSpPr>
          <p:cNvPr id="4" name="灯片编号占位符 3"/>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
        <p:nvSpPr>
          <p:cNvPr id="2" name="文本框 1"/>
          <p:cNvSpPr txBox="1"/>
          <p:nvPr/>
        </p:nvSpPr>
        <p:spPr>
          <a:xfrm>
            <a:off x="3060065" y="836295"/>
            <a:ext cx="2654935" cy="460375"/>
          </a:xfrm>
          <a:prstGeom prst="rect">
            <a:avLst/>
          </a:prstGeom>
          <a:noFill/>
        </p:spPr>
        <p:txBody>
          <a:bodyPr wrap="square" rtlCol="0" anchor="t">
            <a:spAutoFit/>
          </a:bodyPr>
          <a:p>
            <a:pPr algn="l"/>
            <a:r>
              <a:rPr lang="zh-CN" altLang="en-US" sz="2400">
                <a:latin typeface="Times New Roman" panose="02020603050405020304" pitchFamily="18" charset="0"/>
                <a:sym typeface="+mn-ea"/>
              </a:rPr>
              <a:t>如何</a:t>
            </a:r>
            <a:r>
              <a:rPr lang="zh-CN" altLang="en-US" sz="2400">
                <a:solidFill>
                  <a:srgbClr val="0000FF"/>
                </a:solidFill>
                <a:latin typeface="Times New Roman" panose="02020603050405020304" pitchFamily="18" charset="0"/>
                <a:sym typeface="+mn-ea"/>
              </a:rPr>
              <a:t>减小</a:t>
            </a:r>
            <a:r>
              <a:rPr lang="en-US" altLang="zh-CN" sz="2400">
                <a:solidFill>
                  <a:srgbClr val="0000FF"/>
                </a:solidFill>
                <a:latin typeface="Times New Roman" panose="02020603050405020304" pitchFamily="18" charset="0"/>
                <a:sym typeface="+mn-ea"/>
              </a:rPr>
              <a:t> </a:t>
            </a:r>
            <a:r>
              <a:rPr lang="en-US" altLang="zh-CN" sz="2400" i="1">
                <a:solidFill>
                  <a:srgbClr val="0000FF"/>
                </a:solidFill>
                <a:latin typeface="Times New Roman" panose="02020603050405020304" pitchFamily="18" charset="0"/>
                <a:sym typeface="+mn-ea"/>
              </a:rPr>
              <a:t>U</a:t>
            </a:r>
            <a:r>
              <a:rPr lang="en-US" altLang="zh-CN" sz="2400" baseline="-25000">
                <a:solidFill>
                  <a:srgbClr val="0000FF"/>
                </a:solidFill>
                <a:latin typeface="Times New Roman" panose="02020603050405020304" pitchFamily="18" charset="0"/>
                <a:sym typeface="+mn-ea"/>
              </a:rPr>
              <a:t>BEQ</a:t>
            </a:r>
            <a:r>
              <a:rPr lang="zh-CN" altLang="en-US" sz="2400">
                <a:latin typeface="Times New Roman" panose="02020603050405020304" pitchFamily="18" charset="0"/>
                <a:sym typeface="+mn-ea"/>
              </a:rPr>
              <a:t>？</a:t>
            </a:r>
            <a:endParaRPr lang="zh-CN" altLang="en-US" sz="2400" baseline="-25000">
              <a:latin typeface="Times New Roman" panose="02020603050405020304" pitchFamily="18" charset="0"/>
              <a:cs typeface="Times New Roman" panose="02020603050405020304" pitchFamily="18" charset="0"/>
              <a:sym typeface="+mn-ea"/>
            </a:endParaRPr>
          </a:p>
        </p:txBody>
      </p:sp>
      <p:sp>
        <p:nvSpPr>
          <p:cNvPr id="10" name="文本框 9"/>
          <p:cNvSpPr txBox="1"/>
          <p:nvPr>
            <p:custDataLst>
              <p:tags r:id="rId3"/>
            </p:custDataLst>
          </p:nvPr>
        </p:nvSpPr>
        <p:spPr>
          <a:xfrm>
            <a:off x="3923665" y="2546985"/>
            <a:ext cx="287020" cy="398780"/>
          </a:xfrm>
          <a:prstGeom prst="rect">
            <a:avLst/>
          </a:prstGeom>
          <a:noFill/>
        </p:spPr>
        <p:txBody>
          <a:bodyPr wrap="square" rtlCol="0">
            <a:spAutoFit/>
          </a:bodyPr>
          <a:p>
            <a:r>
              <a:rPr lang="en-US" altLang="zh-CN">
                <a:solidFill>
                  <a:srgbClr val="FF0000"/>
                </a:solidFill>
                <a:highlight>
                  <a:srgbClr val="FFFF00"/>
                </a:highlight>
                <a:latin typeface="Times New Roman" panose="02020603050405020304" pitchFamily="18" charset="0"/>
                <a:cs typeface="Times New Roman" panose="02020603050405020304" pitchFamily="18" charset="0"/>
              </a:rPr>
              <a:t>b</a:t>
            </a:r>
            <a:endParaRPr lang="en-US" altLang="zh-CN">
              <a:solidFill>
                <a:srgbClr val="FF0000"/>
              </a:solidFill>
              <a:highlight>
                <a:srgbClr val="FFFF00"/>
              </a:highlight>
              <a:latin typeface="Times New Roman" panose="02020603050405020304" pitchFamily="18" charset="0"/>
              <a:cs typeface="Times New Roman" panose="02020603050405020304" pitchFamily="18" charset="0"/>
            </a:endParaRPr>
          </a:p>
        </p:txBody>
      </p:sp>
      <p:sp>
        <p:nvSpPr>
          <p:cNvPr id="12" name="文本框 11"/>
          <p:cNvSpPr txBox="1"/>
          <p:nvPr>
            <p:custDataLst>
              <p:tags r:id="rId4"/>
            </p:custDataLst>
          </p:nvPr>
        </p:nvSpPr>
        <p:spPr>
          <a:xfrm>
            <a:off x="4643755" y="3215005"/>
            <a:ext cx="287020" cy="398780"/>
          </a:xfrm>
          <a:prstGeom prst="rect">
            <a:avLst/>
          </a:prstGeom>
          <a:noFill/>
        </p:spPr>
        <p:txBody>
          <a:bodyPr wrap="square" rtlCol="0">
            <a:spAutoFit/>
          </a:bodyPr>
          <a:p>
            <a:r>
              <a:rPr lang="en-US" altLang="zh-CN">
                <a:solidFill>
                  <a:srgbClr val="1C981C"/>
                </a:solidFill>
                <a:highlight>
                  <a:srgbClr val="FFFF00"/>
                </a:highlight>
                <a:latin typeface="Times New Roman" panose="02020603050405020304" pitchFamily="18" charset="0"/>
                <a:cs typeface="Times New Roman" panose="02020603050405020304" pitchFamily="18" charset="0"/>
              </a:rPr>
              <a:t>e</a:t>
            </a:r>
            <a:endParaRPr lang="en-US" altLang="zh-CN">
              <a:solidFill>
                <a:srgbClr val="1C981C"/>
              </a:solidFill>
              <a:highlight>
                <a:srgbClr val="FFFF00"/>
              </a:highlight>
              <a:latin typeface="Times New Roman" panose="02020603050405020304" pitchFamily="18" charset="0"/>
              <a:cs typeface="Times New Roman" panose="02020603050405020304" pitchFamily="18" charset="0"/>
            </a:endParaRPr>
          </a:p>
        </p:txBody>
      </p:sp>
      <p:sp>
        <p:nvSpPr>
          <p:cNvPr id="23" name="文本框 22"/>
          <p:cNvSpPr txBox="1"/>
          <p:nvPr>
            <p:custDataLst>
              <p:tags r:id="rId5"/>
            </p:custDataLst>
          </p:nvPr>
        </p:nvSpPr>
        <p:spPr>
          <a:xfrm>
            <a:off x="3764598" y="2933700"/>
            <a:ext cx="714375" cy="829945"/>
          </a:xfrm>
          <a:prstGeom prst="rect">
            <a:avLst/>
          </a:prstGeom>
          <a:noFill/>
        </p:spPr>
        <p:txBody>
          <a:bodyPr wrap="none" rtlCol="0">
            <a:spAutoFit/>
          </a:bodyPr>
          <a:p>
            <a:pPr>
              <a:lnSpc>
                <a:spcPct val="80000"/>
              </a:lnSpc>
              <a:spcBef>
                <a:spcPts val="0"/>
              </a:spcBef>
              <a:spcAft>
                <a:spcPts val="0"/>
              </a:spcAft>
            </a:pPr>
            <a:r>
              <a:rPr lang="en-US" altLang="zh-CN" i="1">
                <a:solidFill>
                  <a:srgbClr val="0000FF"/>
                </a:solidFill>
                <a:latin typeface="Times New Roman" panose="02020603050405020304" pitchFamily="18" charset="0"/>
                <a:cs typeface="Times New Roman" panose="02020603050405020304" pitchFamily="18" charset="0"/>
              </a:rPr>
              <a:t>+</a:t>
            </a:r>
            <a:endParaRPr lang="en-US" altLang="zh-CN" i="1">
              <a:solidFill>
                <a:srgbClr val="0000FF"/>
              </a:solidFill>
              <a:latin typeface="Times New Roman" panose="02020603050405020304" pitchFamily="18" charset="0"/>
              <a:cs typeface="Times New Roman" panose="02020603050405020304" pitchFamily="18" charset="0"/>
            </a:endParaRPr>
          </a:p>
          <a:p>
            <a:pPr>
              <a:lnSpc>
                <a:spcPct val="80000"/>
              </a:lnSpc>
              <a:spcBef>
                <a:spcPts val="0"/>
              </a:spcBef>
              <a:spcAft>
                <a:spcPts val="0"/>
              </a:spcAft>
            </a:pPr>
            <a:r>
              <a:rPr lang="en-US" altLang="zh-CN" i="1">
                <a:solidFill>
                  <a:srgbClr val="0000FF"/>
                </a:solidFill>
                <a:latin typeface="Times New Roman" panose="02020603050405020304" pitchFamily="18" charset="0"/>
                <a:cs typeface="Times New Roman" panose="02020603050405020304" pitchFamily="18" charset="0"/>
              </a:rPr>
              <a:t>U</a:t>
            </a:r>
            <a:r>
              <a:rPr lang="en-US" altLang="zh-CN" baseline="-25000">
                <a:solidFill>
                  <a:srgbClr val="0000FF"/>
                </a:solidFill>
                <a:latin typeface="Times New Roman" panose="02020603050405020304" pitchFamily="18" charset="0"/>
                <a:cs typeface="Times New Roman" panose="02020603050405020304" pitchFamily="18" charset="0"/>
              </a:rPr>
              <a:t>BEQ</a:t>
            </a:r>
            <a:endParaRPr lang="en-US" altLang="zh-CN" baseline="-25000">
              <a:solidFill>
                <a:srgbClr val="0000FF"/>
              </a:solidFill>
              <a:latin typeface="Times New Roman" panose="02020603050405020304" pitchFamily="18" charset="0"/>
              <a:cs typeface="Times New Roman" panose="02020603050405020304" pitchFamily="18" charset="0"/>
            </a:endParaRPr>
          </a:p>
          <a:p>
            <a:pPr algn="r">
              <a:lnSpc>
                <a:spcPct val="80000"/>
              </a:lnSpc>
              <a:spcBef>
                <a:spcPts val="0"/>
              </a:spcBef>
              <a:spcAft>
                <a:spcPts val="0"/>
              </a:spcAft>
            </a:pPr>
            <a:r>
              <a:rPr lang="en-US" altLang="zh-CN">
                <a:solidFill>
                  <a:srgbClr val="0000FF"/>
                </a:solidFill>
                <a:latin typeface="Times New Roman" panose="02020603050405020304" pitchFamily="18" charset="0"/>
                <a:cs typeface="Times New Roman" panose="02020603050405020304" pitchFamily="18" charset="0"/>
              </a:rPr>
              <a:t>-</a:t>
            </a:r>
            <a:endParaRPr lang="en-US" altLang="zh-CN">
              <a:solidFill>
                <a:srgbClr val="0000FF"/>
              </a:solidFill>
              <a:latin typeface="Times New Roman" panose="02020603050405020304" pitchFamily="18" charset="0"/>
              <a:cs typeface="Times New Roman" panose="02020603050405020304" pitchFamily="18" charset="0"/>
            </a:endParaRPr>
          </a:p>
        </p:txBody>
      </p:sp>
      <p:sp>
        <p:nvSpPr>
          <p:cNvPr id="98324" name="椭圆 98323"/>
          <p:cNvSpPr/>
          <p:nvPr/>
        </p:nvSpPr>
        <p:spPr>
          <a:xfrm>
            <a:off x="3785870" y="2939098"/>
            <a:ext cx="90488" cy="90488"/>
          </a:xfrm>
          <a:prstGeom prst="ellipse">
            <a:avLst/>
          </a:prstGeom>
          <a:solidFill>
            <a:srgbClr val="FF0000"/>
          </a:solidFill>
          <a:ln w="9525" cap="flat" cmpd="sng">
            <a:solidFill>
              <a:srgbClr val="FF0000"/>
            </a:solidFill>
            <a:prstDash val="solid"/>
            <a:headEnd type="none" w="med" len="med"/>
            <a:tailEnd type="none" w="med" len="med"/>
          </a:ln>
        </p:spPr>
        <p:txBody>
          <a:bodyPr/>
          <a:p>
            <a:endParaRPr lang="zh-CN" altLang="en-US"/>
          </a:p>
        </p:txBody>
      </p:sp>
      <p:sp>
        <p:nvSpPr>
          <p:cNvPr id="3" name="椭圆 2"/>
          <p:cNvSpPr/>
          <p:nvPr/>
        </p:nvSpPr>
        <p:spPr>
          <a:xfrm>
            <a:off x="4526280" y="3409633"/>
            <a:ext cx="90488" cy="90488"/>
          </a:xfrm>
          <a:prstGeom prst="ellipse">
            <a:avLst/>
          </a:prstGeom>
          <a:solidFill>
            <a:srgbClr val="13742F"/>
          </a:solidFill>
          <a:ln w="9525" cap="flat" cmpd="sng">
            <a:solidFill>
              <a:srgbClr val="13742F"/>
            </a:solidFill>
            <a:prstDash val="solid"/>
            <a:headEnd type="none" w="med" len="med"/>
            <a:tailEnd type="none" w="med" len="med"/>
          </a:ln>
        </p:spPr>
        <p:txBody>
          <a:bodyPr/>
          <a:p>
            <a:endParaRPr lang="zh-CN" altLang="en-US"/>
          </a:p>
        </p:txBody>
      </p:sp>
      <p:sp>
        <p:nvSpPr>
          <p:cNvPr id="21" name="文本框 20"/>
          <p:cNvSpPr txBox="1"/>
          <p:nvPr>
            <p:custDataLst>
              <p:tags r:id="rId6"/>
            </p:custDataLst>
          </p:nvPr>
        </p:nvSpPr>
        <p:spPr>
          <a:xfrm>
            <a:off x="4455795" y="3514725"/>
            <a:ext cx="941705" cy="398780"/>
          </a:xfrm>
          <a:prstGeom prst="rect">
            <a:avLst/>
          </a:prstGeom>
          <a:noFill/>
        </p:spPr>
        <p:txBody>
          <a:bodyPr wrap="square" rtlCol="0">
            <a:spAutoFit/>
          </a:bodyPr>
          <a:p>
            <a:r>
              <a:rPr lang="en-US" altLang="zh-CN">
                <a:solidFill>
                  <a:srgbClr val="13742F"/>
                </a:solidFill>
                <a:latin typeface="Times New Roman" panose="02020603050405020304" pitchFamily="18" charset="0"/>
                <a:cs typeface="Times New Roman" panose="02020603050405020304" pitchFamily="18" charset="0"/>
                <a:sym typeface="+mn-ea"/>
              </a:rPr>
              <a:t>↓ </a:t>
            </a:r>
            <a:r>
              <a:rPr lang="en-US" altLang="zh-CN" i="1">
                <a:solidFill>
                  <a:srgbClr val="13742F"/>
                </a:solidFill>
                <a:latin typeface="Times New Roman" panose="02020603050405020304" pitchFamily="18" charset="0"/>
                <a:cs typeface="Times New Roman" panose="02020603050405020304" pitchFamily="18" charset="0"/>
              </a:rPr>
              <a:t>I</a:t>
            </a:r>
            <a:r>
              <a:rPr lang="en-US" altLang="zh-CN" baseline="-25000">
                <a:solidFill>
                  <a:srgbClr val="13742F"/>
                </a:solidFill>
                <a:latin typeface="Times New Roman" panose="02020603050405020304" pitchFamily="18" charset="0"/>
                <a:cs typeface="Times New Roman" panose="02020603050405020304" pitchFamily="18" charset="0"/>
              </a:rPr>
              <a:t>EQ</a:t>
            </a:r>
            <a:endParaRPr lang="en-US" altLang="zh-CN" baseline="-25000">
              <a:solidFill>
                <a:srgbClr val="13742F"/>
              </a:solidFill>
              <a:latin typeface="Times New Roman" panose="02020603050405020304" pitchFamily="18" charset="0"/>
              <a:cs typeface="Times New Roman" panose="02020603050405020304" pitchFamily="18" charset="0"/>
            </a:endParaRPr>
          </a:p>
        </p:txBody>
      </p:sp>
      <p:sp>
        <p:nvSpPr>
          <p:cNvPr id="9" name="标题 8"/>
          <p:cNvSpPr>
            <a:spLocks noGrp="1"/>
          </p:cNvSpPr>
          <p:nvPr>
            <p:ph type="title"/>
          </p:nvPr>
        </p:nvSpPr>
        <p:spPr>
          <a:xfrm>
            <a:off x="179705" y="4186555"/>
            <a:ext cx="1745615" cy="457200"/>
          </a:xfrm>
          <a:noFill/>
          <a:extLst>
            <a:ext uri="{909E8E84-426E-40DD-AFC4-6F175D3DCCD1}">
              <a14:hiddenFill xmlns:a14="http://schemas.microsoft.com/office/drawing/2010/main">
                <a:solidFill>
                  <a:srgbClr val="FFFF00"/>
                </a:solidFill>
              </a14:hiddenFill>
            </a:ext>
          </a:extLst>
        </p:spPr>
        <p:txBody>
          <a:bodyPr anchor="ctr" anchorCtr="0"/>
          <a:p>
            <a:pPr algn="l">
              <a:lnSpc>
                <a:spcPct val="120000"/>
              </a:lnSpc>
            </a:pPr>
            <a:r>
              <a:rPr lang="zh-CN" altLang="zh-CN" sz="2400" b="1" dirty="0">
                <a:solidFill>
                  <a:schemeClr val="tx1"/>
                </a:solidFill>
                <a:latin typeface="Times New Roman" panose="02020603050405020304" pitchFamily="18" charset="0"/>
                <a:cs typeface="Times New Roman" panose="02020603050405020304" pitchFamily="18" charset="0"/>
                <a:sym typeface="+mn-ea"/>
              </a:rPr>
              <a:t>加入</a:t>
            </a:r>
            <a:r>
              <a:rPr lang="en-US" altLang="zh-CN" sz="2400" b="1" i="1">
                <a:solidFill>
                  <a:schemeClr val="tx1"/>
                </a:solidFill>
                <a:latin typeface="Times New Roman" panose="02020603050405020304" pitchFamily="18" charset="0"/>
                <a:cs typeface="Times New Roman" panose="02020603050405020304" pitchFamily="18" charset="0"/>
                <a:sym typeface="+mn-ea"/>
              </a:rPr>
              <a:t>R</a:t>
            </a:r>
            <a:r>
              <a:rPr lang="en-US" altLang="zh-CN" sz="2400" b="1" baseline="-25000">
                <a:solidFill>
                  <a:schemeClr val="tx1"/>
                </a:solidFill>
                <a:latin typeface="Times New Roman" panose="02020603050405020304" pitchFamily="18" charset="0"/>
                <a:cs typeface="Times New Roman" panose="02020603050405020304" pitchFamily="18" charset="0"/>
                <a:sym typeface="+mn-ea"/>
              </a:rPr>
              <a:t>e</a:t>
            </a:r>
            <a:r>
              <a:rPr lang="zh-CN" altLang="zh-CN" sz="2400" b="1" dirty="0">
                <a:solidFill>
                  <a:schemeClr val="tx1"/>
                </a:solidFill>
                <a:latin typeface="Times New Roman" panose="02020603050405020304" pitchFamily="18" charset="0"/>
                <a:cs typeface="Times New Roman" panose="02020603050405020304" pitchFamily="18" charset="0"/>
                <a:sym typeface="+mn-ea"/>
              </a:rPr>
              <a:t>后：</a:t>
            </a:r>
            <a:r>
              <a:rPr lang="en-US" altLang="zh-CN" sz="2400" b="1" dirty="0">
                <a:solidFill>
                  <a:schemeClr val="tx1"/>
                </a:solidFill>
                <a:latin typeface="Times New Roman" panose="02020603050405020304" pitchFamily="18" charset="0"/>
                <a:cs typeface="Times New Roman" panose="02020603050405020304" pitchFamily="18" charset="0"/>
                <a:sym typeface="+mn-ea"/>
              </a:rPr>
              <a:t> </a:t>
            </a:r>
            <a:r>
              <a:rPr lang="en-US" altLang="zh-CN" sz="2400" b="1" baseline="-25000">
                <a:solidFill>
                  <a:schemeClr val="tx1"/>
                </a:solidFill>
                <a:latin typeface="Times New Roman" panose="02020603050405020304" pitchFamily="18" charset="0"/>
                <a:cs typeface="Times New Roman" panose="02020603050405020304" pitchFamily="18" charset="0"/>
              </a:rPr>
              <a:t> </a:t>
            </a:r>
            <a:endParaRPr lang="en-US" altLang="zh-CN" sz="2400" b="1" baseline="-25000">
              <a:solidFill>
                <a:schemeClr val="tx1"/>
              </a:solidFill>
              <a:latin typeface="Times New Roman" panose="02020603050405020304" pitchFamily="18" charset="0"/>
              <a:cs typeface="Times New Roman" panose="02020603050405020304" pitchFamily="18" charset="0"/>
            </a:endParaRPr>
          </a:p>
        </p:txBody>
      </p:sp>
      <p:sp>
        <p:nvSpPr>
          <p:cNvPr id="15" name="文本框 14"/>
          <p:cNvSpPr txBox="1"/>
          <p:nvPr/>
        </p:nvSpPr>
        <p:spPr>
          <a:xfrm>
            <a:off x="255270" y="4785678"/>
            <a:ext cx="1312545" cy="460375"/>
          </a:xfrm>
          <a:prstGeom prst="rect">
            <a:avLst/>
          </a:prstGeom>
          <a:noFill/>
        </p:spPr>
        <p:txBody>
          <a:bodyPr wrap="square" rtlCol="0" anchor="t">
            <a:spAutoFit/>
          </a:bodyPr>
          <a:p>
            <a:pPr algn="l"/>
            <a:r>
              <a:rPr lang="en-US" altLang="zh-CN" sz="2400" i="1">
                <a:solidFill>
                  <a:srgbClr val="000000"/>
                </a:solidFill>
                <a:latin typeface="Times New Roman" panose="02020603050405020304" pitchFamily="18" charset="0"/>
                <a:sym typeface="+mn-ea"/>
              </a:rPr>
              <a:t>T</a:t>
            </a:r>
            <a:r>
              <a:rPr lang="en-US" altLang="zh-CN" sz="2400">
                <a:solidFill>
                  <a:srgbClr val="000000"/>
                </a:solidFill>
                <a:latin typeface="Times New Roman" panose="02020603050405020304" pitchFamily="18" charset="0"/>
                <a:sym typeface="+mn-ea"/>
              </a:rPr>
              <a:t>(℃)↑</a:t>
            </a:r>
            <a:endParaRPr lang="en-US" altLang="zh-CN" sz="2400">
              <a:solidFill>
                <a:srgbClr val="000000"/>
              </a:solidFill>
              <a:latin typeface="Times New Roman" panose="02020603050405020304" pitchFamily="18" charset="0"/>
              <a:cs typeface="Times New Roman" panose="02020603050405020304" pitchFamily="18" charset="0"/>
              <a:sym typeface="+mn-ea"/>
            </a:endParaRPr>
          </a:p>
        </p:txBody>
      </p:sp>
      <p:sp>
        <p:nvSpPr>
          <p:cNvPr id="16" name="文本框 15"/>
          <p:cNvSpPr txBox="1"/>
          <p:nvPr/>
        </p:nvSpPr>
        <p:spPr>
          <a:xfrm>
            <a:off x="1263650" y="4785678"/>
            <a:ext cx="1164590" cy="460375"/>
          </a:xfrm>
          <a:prstGeom prst="rect">
            <a:avLst/>
          </a:prstGeom>
          <a:noFill/>
        </p:spPr>
        <p:txBody>
          <a:bodyPr wrap="square" rtlCol="0" anchor="t">
            <a:spAutoFit/>
          </a:bodyPr>
          <a:p>
            <a:pPr algn="l"/>
            <a:r>
              <a:rPr lang="en-US" altLang="zh-CN" sz="2400">
                <a:solidFill>
                  <a:srgbClr val="000000"/>
                </a:solidFill>
                <a:latin typeface="Times New Roman" panose="02020603050405020304" pitchFamily="18" charset="0"/>
                <a:sym typeface="+mn-ea"/>
              </a:rPr>
              <a:t>→</a:t>
            </a:r>
            <a:r>
              <a:rPr lang="en-US" altLang="zh-CN" sz="2400" i="1">
                <a:solidFill>
                  <a:srgbClr val="000000"/>
                </a:solidFill>
                <a:latin typeface="Times New Roman" panose="02020603050405020304" pitchFamily="18" charset="0"/>
                <a:sym typeface="+mn-ea"/>
              </a:rPr>
              <a:t>I</a:t>
            </a:r>
            <a:r>
              <a:rPr lang="en-US" altLang="zh-CN" sz="2400" baseline="-25000">
                <a:solidFill>
                  <a:srgbClr val="000000"/>
                </a:solidFill>
                <a:latin typeface="Times New Roman" panose="02020603050405020304" pitchFamily="18" charset="0"/>
                <a:sym typeface="+mn-ea"/>
              </a:rPr>
              <a:t>C</a:t>
            </a:r>
            <a:r>
              <a:rPr lang="en-US" altLang="zh-CN" sz="2400">
                <a:solidFill>
                  <a:srgbClr val="000000"/>
                </a:solidFill>
                <a:latin typeface="Times New Roman" panose="02020603050405020304" pitchFamily="18" charset="0"/>
                <a:sym typeface="+mn-ea"/>
              </a:rPr>
              <a:t>↑</a:t>
            </a:r>
            <a:endParaRPr lang="en-US" altLang="zh-CN" sz="2400">
              <a:solidFill>
                <a:srgbClr val="000000"/>
              </a:solidFill>
              <a:latin typeface="Times New Roman" panose="02020603050405020304" pitchFamily="18" charset="0"/>
              <a:cs typeface="Times New Roman" panose="02020603050405020304" pitchFamily="18" charset="0"/>
              <a:sym typeface="+mn-ea"/>
            </a:endParaRPr>
          </a:p>
        </p:txBody>
      </p:sp>
      <p:sp>
        <p:nvSpPr>
          <p:cNvPr id="17" name="文本框 16"/>
          <p:cNvSpPr txBox="1"/>
          <p:nvPr/>
        </p:nvSpPr>
        <p:spPr>
          <a:xfrm>
            <a:off x="2983230" y="4785678"/>
            <a:ext cx="1303655" cy="460375"/>
          </a:xfrm>
          <a:prstGeom prst="rect">
            <a:avLst/>
          </a:prstGeom>
          <a:noFill/>
        </p:spPr>
        <p:txBody>
          <a:bodyPr wrap="square" rtlCol="0" anchor="t">
            <a:spAutoFit/>
          </a:bodyPr>
          <a:p>
            <a:pPr algn="l"/>
            <a:r>
              <a:rPr lang="en-US" altLang="zh-CN" sz="2400">
                <a:solidFill>
                  <a:srgbClr val="000000"/>
                </a:solidFill>
                <a:latin typeface="Times New Roman" panose="02020603050405020304" pitchFamily="18" charset="0"/>
                <a:sym typeface="+mn-ea"/>
              </a:rPr>
              <a:t>→</a:t>
            </a:r>
            <a:r>
              <a:rPr lang="en-US" altLang="zh-CN" sz="2400" i="1">
                <a:solidFill>
                  <a:srgbClr val="000000"/>
                </a:solidFill>
                <a:latin typeface="Times New Roman" panose="02020603050405020304" pitchFamily="18" charset="0"/>
                <a:sym typeface="+mn-ea"/>
              </a:rPr>
              <a:t>U</a:t>
            </a:r>
            <a:r>
              <a:rPr lang="en-US" altLang="zh-CN" sz="2400" baseline="-25000">
                <a:solidFill>
                  <a:srgbClr val="000000"/>
                </a:solidFill>
                <a:latin typeface="Times New Roman" panose="02020603050405020304" pitchFamily="18" charset="0"/>
                <a:sym typeface="+mn-ea"/>
              </a:rPr>
              <a:t>E </a:t>
            </a:r>
            <a:r>
              <a:rPr lang="en-US" altLang="zh-CN" sz="2400">
                <a:solidFill>
                  <a:srgbClr val="000000"/>
                </a:solidFill>
                <a:latin typeface="Times New Roman" panose="02020603050405020304" pitchFamily="18" charset="0"/>
                <a:sym typeface="+mn-ea"/>
              </a:rPr>
              <a:t>↑</a:t>
            </a:r>
            <a:endParaRPr lang="en-US" altLang="zh-CN" sz="2400">
              <a:solidFill>
                <a:srgbClr val="000000"/>
              </a:solidFill>
              <a:latin typeface="Times New Roman" panose="02020603050405020304" pitchFamily="18" charset="0"/>
              <a:cs typeface="Times New Roman" panose="02020603050405020304" pitchFamily="18" charset="0"/>
              <a:sym typeface="+mn-ea"/>
            </a:endParaRPr>
          </a:p>
        </p:txBody>
      </p:sp>
      <p:sp>
        <p:nvSpPr>
          <p:cNvPr id="18" name="文本框 17"/>
          <p:cNvSpPr txBox="1"/>
          <p:nvPr/>
        </p:nvSpPr>
        <p:spPr>
          <a:xfrm>
            <a:off x="2199005" y="4785678"/>
            <a:ext cx="1164590" cy="460375"/>
          </a:xfrm>
          <a:prstGeom prst="rect">
            <a:avLst/>
          </a:prstGeom>
          <a:noFill/>
        </p:spPr>
        <p:txBody>
          <a:bodyPr wrap="square" rtlCol="0" anchor="t">
            <a:spAutoFit/>
          </a:bodyPr>
          <a:p>
            <a:pPr algn="l"/>
            <a:r>
              <a:rPr lang="en-US" altLang="zh-CN" sz="2400">
                <a:solidFill>
                  <a:srgbClr val="000000"/>
                </a:solidFill>
                <a:latin typeface="Times New Roman" panose="02020603050405020304" pitchFamily="18" charset="0"/>
                <a:sym typeface="+mn-ea"/>
              </a:rPr>
              <a:t>→</a:t>
            </a:r>
            <a:r>
              <a:rPr lang="en-US" altLang="zh-CN" sz="2400" i="1">
                <a:solidFill>
                  <a:srgbClr val="000000"/>
                </a:solidFill>
                <a:latin typeface="Times New Roman" panose="02020603050405020304" pitchFamily="18" charset="0"/>
                <a:sym typeface="+mn-ea"/>
              </a:rPr>
              <a:t>I</a:t>
            </a:r>
            <a:r>
              <a:rPr lang="en-US" altLang="zh-CN" sz="2400" baseline="-25000">
                <a:solidFill>
                  <a:srgbClr val="000000"/>
                </a:solidFill>
                <a:latin typeface="Times New Roman" panose="02020603050405020304" pitchFamily="18" charset="0"/>
                <a:sym typeface="+mn-ea"/>
              </a:rPr>
              <a:t>E</a:t>
            </a:r>
            <a:r>
              <a:rPr lang="en-US" altLang="zh-CN" sz="2400">
                <a:solidFill>
                  <a:srgbClr val="000000"/>
                </a:solidFill>
                <a:latin typeface="Times New Roman" panose="02020603050405020304" pitchFamily="18" charset="0"/>
                <a:sym typeface="+mn-ea"/>
              </a:rPr>
              <a:t>↑</a:t>
            </a:r>
            <a:endParaRPr lang="en-US" altLang="zh-CN" sz="2400">
              <a:solidFill>
                <a:srgbClr val="000000"/>
              </a:solidFill>
              <a:latin typeface="Times New Roman" panose="02020603050405020304" pitchFamily="18" charset="0"/>
              <a:cs typeface="Times New Roman" panose="02020603050405020304" pitchFamily="18" charset="0"/>
              <a:sym typeface="+mn-ea"/>
            </a:endParaRPr>
          </a:p>
        </p:txBody>
      </p:sp>
      <p:sp>
        <p:nvSpPr>
          <p:cNvPr id="19" name="文本框 18"/>
          <p:cNvSpPr txBox="1"/>
          <p:nvPr/>
        </p:nvSpPr>
        <p:spPr>
          <a:xfrm>
            <a:off x="3855085" y="4785678"/>
            <a:ext cx="3512820" cy="460375"/>
          </a:xfrm>
          <a:prstGeom prst="rect">
            <a:avLst/>
          </a:prstGeom>
          <a:noFill/>
        </p:spPr>
        <p:txBody>
          <a:bodyPr wrap="square" rtlCol="0" anchor="t">
            <a:spAutoFit/>
          </a:bodyPr>
          <a:p>
            <a:pPr algn="l"/>
            <a:r>
              <a:rPr lang="en-US" altLang="zh-CN" sz="2400">
                <a:solidFill>
                  <a:srgbClr val="000000"/>
                </a:solidFill>
                <a:latin typeface="Times New Roman" panose="02020603050405020304" pitchFamily="18" charset="0"/>
                <a:sym typeface="+mn-ea"/>
              </a:rPr>
              <a:t>→</a:t>
            </a:r>
            <a:r>
              <a:rPr lang="en-US" altLang="zh-CN" sz="2400" i="1">
                <a:solidFill>
                  <a:srgbClr val="000000"/>
                </a:solidFill>
                <a:latin typeface="Times New Roman" panose="02020603050405020304" pitchFamily="18" charset="0"/>
                <a:sym typeface="+mn-ea"/>
              </a:rPr>
              <a:t>U</a:t>
            </a:r>
            <a:r>
              <a:rPr lang="en-US" altLang="zh-CN" sz="2400" baseline="-25000">
                <a:solidFill>
                  <a:srgbClr val="000000"/>
                </a:solidFill>
                <a:latin typeface="Times New Roman" panose="02020603050405020304" pitchFamily="18" charset="0"/>
                <a:sym typeface="+mn-ea"/>
              </a:rPr>
              <a:t>BE</a:t>
            </a:r>
            <a:r>
              <a:rPr lang="en-US" altLang="zh-CN" sz="2400">
                <a:solidFill>
                  <a:srgbClr val="000000"/>
                </a:solidFill>
                <a:latin typeface="Times New Roman" panose="02020603050405020304" pitchFamily="18" charset="0"/>
                <a:sym typeface="+mn-ea"/>
              </a:rPr>
              <a:t>↓</a:t>
            </a:r>
            <a:r>
              <a:rPr lang="zh-CN" altLang="en-US" sz="2400">
                <a:solidFill>
                  <a:srgbClr val="000000"/>
                </a:solidFill>
                <a:latin typeface="Times New Roman" panose="02020603050405020304" pitchFamily="18" charset="0"/>
                <a:sym typeface="+mn-ea"/>
              </a:rPr>
              <a:t>（</a:t>
            </a:r>
            <a:r>
              <a:rPr lang="en-US" altLang="zh-CN" sz="2400" i="1">
                <a:solidFill>
                  <a:srgbClr val="0000FF"/>
                </a:solidFill>
                <a:latin typeface="Times New Roman" panose="02020603050405020304" pitchFamily="18" charset="0"/>
                <a:sym typeface="+mn-ea"/>
              </a:rPr>
              <a:t>U</a:t>
            </a:r>
            <a:r>
              <a:rPr lang="en-US" altLang="zh-CN" sz="2400" baseline="-25000">
                <a:solidFill>
                  <a:srgbClr val="0000FF"/>
                </a:solidFill>
                <a:latin typeface="Times New Roman" panose="02020603050405020304" pitchFamily="18" charset="0"/>
                <a:sym typeface="+mn-ea"/>
              </a:rPr>
              <a:t>B</a:t>
            </a:r>
            <a:r>
              <a:rPr lang="zh-CN" altLang="en-US" sz="2400" dirty="0">
                <a:solidFill>
                  <a:srgbClr val="0000FF"/>
                </a:solidFill>
                <a:latin typeface="Times New Roman" panose="02020603050405020304" pitchFamily="18" charset="0"/>
                <a:sym typeface="+mn-ea"/>
              </a:rPr>
              <a:t>基本不变</a:t>
            </a:r>
            <a:r>
              <a:rPr lang="zh-CN" altLang="en-US" sz="2400" dirty="0">
                <a:solidFill>
                  <a:srgbClr val="000000"/>
                </a:solidFill>
                <a:latin typeface="Times New Roman" panose="02020603050405020304" pitchFamily="18" charset="0"/>
                <a:sym typeface="+mn-ea"/>
              </a:rPr>
              <a:t>）</a:t>
            </a:r>
            <a:endParaRPr lang="zh-CN" altLang="en-US" sz="2400" dirty="0">
              <a:solidFill>
                <a:srgbClr val="000000"/>
              </a:solidFill>
              <a:latin typeface="Times New Roman" panose="02020603050405020304" pitchFamily="18" charset="0"/>
              <a:cs typeface="Times New Roman" panose="02020603050405020304" pitchFamily="18" charset="0"/>
              <a:sym typeface="+mn-ea"/>
            </a:endParaRPr>
          </a:p>
        </p:txBody>
      </p:sp>
      <p:sp>
        <p:nvSpPr>
          <p:cNvPr id="20" name="文本框 19"/>
          <p:cNvSpPr txBox="1"/>
          <p:nvPr/>
        </p:nvSpPr>
        <p:spPr>
          <a:xfrm>
            <a:off x="7023100" y="4785678"/>
            <a:ext cx="1169035" cy="460375"/>
          </a:xfrm>
          <a:prstGeom prst="rect">
            <a:avLst/>
          </a:prstGeom>
          <a:noFill/>
        </p:spPr>
        <p:txBody>
          <a:bodyPr wrap="square" rtlCol="0" anchor="t">
            <a:spAutoFit/>
          </a:bodyPr>
          <a:p>
            <a:pPr algn="l"/>
            <a:r>
              <a:rPr lang="en-US" altLang="zh-CN" sz="2400">
                <a:solidFill>
                  <a:srgbClr val="000000"/>
                </a:solidFill>
                <a:latin typeface="Times New Roman" panose="02020603050405020304" pitchFamily="18" charset="0"/>
                <a:sym typeface="+mn-ea"/>
              </a:rPr>
              <a:t>→ </a:t>
            </a:r>
            <a:r>
              <a:rPr lang="en-US" altLang="zh-CN" sz="2400" i="1">
                <a:solidFill>
                  <a:srgbClr val="000000"/>
                </a:solidFill>
                <a:latin typeface="Times New Roman" panose="02020603050405020304" pitchFamily="18" charset="0"/>
                <a:sym typeface="+mn-ea"/>
              </a:rPr>
              <a:t>I</a:t>
            </a:r>
            <a:r>
              <a:rPr lang="en-US" altLang="zh-CN" sz="2400" baseline="-25000">
                <a:solidFill>
                  <a:srgbClr val="000000"/>
                </a:solidFill>
                <a:latin typeface="Times New Roman" panose="02020603050405020304" pitchFamily="18" charset="0"/>
                <a:sym typeface="+mn-ea"/>
              </a:rPr>
              <a:t>B</a:t>
            </a:r>
            <a:r>
              <a:rPr lang="en-US" altLang="zh-CN" sz="2400">
                <a:solidFill>
                  <a:srgbClr val="000000"/>
                </a:solidFill>
                <a:latin typeface="Times New Roman" panose="02020603050405020304" pitchFamily="18" charset="0"/>
                <a:sym typeface="+mn-ea"/>
              </a:rPr>
              <a:t> ↓</a:t>
            </a:r>
            <a:endParaRPr lang="en-US" altLang="zh-CN" sz="2400">
              <a:solidFill>
                <a:srgbClr val="000000"/>
              </a:solidFill>
              <a:latin typeface="Times New Roman" panose="02020603050405020304" pitchFamily="18" charset="0"/>
              <a:cs typeface="Times New Roman" panose="02020603050405020304" pitchFamily="18" charset="0"/>
              <a:sym typeface="+mn-ea"/>
            </a:endParaRPr>
          </a:p>
        </p:txBody>
      </p:sp>
      <p:sp>
        <p:nvSpPr>
          <p:cNvPr id="22" name="文本框 21"/>
          <p:cNvSpPr txBox="1"/>
          <p:nvPr/>
        </p:nvSpPr>
        <p:spPr>
          <a:xfrm>
            <a:off x="8032115" y="4785678"/>
            <a:ext cx="1139825" cy="460375"/>
          </a:xfrm>
          <a:prstGeom prst="rect">
            <a:avLst/>
          </a:prstGeom>
          <a:noFill/>
        </p:spPr>
        <p:txBody>
          <a:bodyPr wrap="square" rtlCol="0" anchor="t">
            <a:spAutoFit/>
          </a:bodyPr>
          <a:p>
            <a:pPr algn="l"/>
            <a:r>
              <a:rPr lang="en-US" altLang="zh-CN" sz="2400">
                <a:solidFill>
                  <a:srgbClr val="000000"/>
                </a:solidFill>
                <a:latin typeface="Times New Roman" panose="02020603050405020304" pitchFamily="18" charset="0"/>
                <a:sym typeface="+mn-ea"/>
              </a:rPr>
              <a:t>→ </a:t>
            </a:r>
            <a:r>
              <a:rPr lang="en-US" altLang="zh-CN" sz="2400" i="1">
                <a:solidFill>
                  <a:srgbClr val="000000"/>
                </a:solidFill>
                <a:latin typeface="Times New Roman" panose="02020603050405020304" pitchFamily="18" charset="0"/>
                <a:sym typeface="+mn-ea"/>
              </a:rPr>
              <a:t>I</a:t>
            </a:r>
            <a:r>
              <a:rPr lang="en-US" altLang="zh-CN" sz="2400" baseline="-25000">
                <a:solidFill>
                  <a:srgbClr val="000000"/>
                </a:solidFill>
                <a:latin typeface="Times New Roman" panose="02020603050405020304" pitchFamily="18" charset="0"/>
                <a:sym typeface="+mn-ea"/>
              </a:rPr>
              <a:t>C</a:t>
            </a:r>
            <a:r>
              <a:rPr lang="en-US" altLang="zh-CN" sz="2400">
                <a:solidFill>
                  <a:srgbClr val="000000"/>
                </a:solidFill>
                <a:latin typeface="Times New Roman" panose="02020603050405020304" pitchFamily="18" charset="0"/>
                <a:sym typeface="+mn-ea"/>
              </a:rPr>
              <a:t>↓ </a:t>
            </a:r>
            <a:endParaRPr lang="en-US" altLang="zh-CN" sz="2400">
              <a:solidFill>
                <a:srgbClr val="000000"/>
              </a:solidFill>
              <a:latin typeface="Times New Roman" panose="02020603050405020304" pitchFamily="18" charset="0"/>
              <a:cs typeface="Times New Roman" panose="02020603050405020304" pitchFamily="18" charset="0"/>
              <a:sym typeface="+mn-ea"/>
            </a:endParaRPr>
          </a:p>
        </p:txBody>
      </p:sp>
      <p:grpSp>
        <p:nvGrpSpPr>
          <p:cNvPr id="28" name="组合 27"/>
          <p:cNvGrpSpPr/>
          <p:nvPr/>
        </p:nvGrpSpPr>
        <p:grpSpPr>
          <a:xfrm>
            <a:off x="4134485" y="3575050"/>
            <a:ext cx="492760" cy="398780"/>
            <a:chOff x="6511" y="6421"/>
            <a:chExt cx="776" cy="628"/>
          </a:xfrm>
        </p:grpSpPr>
        <p:sp>
          <p:nvSpPr>
            <p:cNvPr id="27" name="文本框 26"/>
            <p:cNvSpPr txBox="1"/>
            <p:nvPr/>
          </p:nvSpPr>
          <p:spPr>
            <a:xfrm>
              <a:off x="6511" y="6421"/>
              <a:ext cx="760" cy="628"/>
            </a:xfrm>
            <a:prstGeom prst="rect">
              <a:avLst/>
            </a:prstGeom>
            <a:noFill/>
          </p:spPr>
          <p:txBody>
            <a:bodyPr wrap="square" rtlCol="0">
              <a:spAutoFit/>
            </a:bodyPr>
            <a:p>
              <a:pPr algn="l"/>
              <a:r>
                <a:rPr lang="en-US" altLang="zh-CN" i="1">
                  <a:solidFill>
                    <a:srgbClr val="FF0000"/>
                  </a:solidFill>
                  <a:latin typeface="Times New Roman" panose="02020603050405020304" pitchFamily="18" charset="0"/>
                  <a:cs typeface="Times New Roman" panose="02020603050405020304" pitchFamily="18" charset="0"/>
                </a:rPr>
                <a:t>R</a:t>
              </a:r>
              <a:r>
                <a:rPr lang="en-US" altLang="zh-CN" baseline="-25000">
                  <a:solidFill>
                    <a:srgbClr val="FF0000"/>
                  </a:solidFill>
                  <a:latin typeface="Times New Roman" panose="02020603050405020304" pitchFamily="18" charset="0"/>
                  <a:cs typeface="Times New Roman" panose="02020603050405020304" pitchFamily="18" charset="0"/>
                </a:rPr>
                <a:t>e</a:t>
              </a:r>
              <a:endParaRPr lang="en-US" altLang="zh-CN" baseline="-25000">
                <a:solidFill>
                  <a:srgbClr val="FF0000"/>
                </a:solidFill>
                <a:latin typeface="Times New Roman" panose="02020603050405020304" pitchFamily="18" charset="0"/>
                <a:cs typeface="Times New Roman" panose="02020603050405020304" pitchFamily="18" charset="0"/>
              </a:endParaRPr>
            </a:p>
          </p:txBody>
        </p:sp>
        <p:sp>
          <p:nvSpPr>
            <p:cNvPr id="7" name="矩形 6"/>
            <p:cNvSpPr/>
            <p:nvPr/>
          </p:nvSpPr>
          <p:spPr>
            <a:xfrm>
              <a:off x="7117" y="6470"/>
              <a:ext cx="170" cy="454"/>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3" name="组合 32"/>
          <p:cNvGrpSpPr/>
          <p:nvPr/>
        </p:nvGrpSpPr>
        <p:grpSpPr>
          <a:xfrm>
            <a:off x="3302000" y="2997200"/>
            <a:ext cx="589915" cy="1043940"/>
            <a:chOff x="11361" y="4775"/>
            <a:chExt cx="929" cy="1644"/>
          </a:xfrm>
        </p:grpSpPr>
        <p:cxnSp>
          <p:nvCxnSpPr>
            <p:cNvPr id="32" name="直接连接符 31"/>
            <p:cNvCxnSpPr/>
            <p:nvPr/>
          </p:nvCxnSpPr>
          <p:spPr>
            <a:xfrm flipH="1">
              <a:off x="12190" y="4775"/>
              <a:ext cx="0" cy="1644"/>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11361" y="5342"/>
              <a:ext cx="929" cy="628"/>
              <a:chOff x="6363" y="6590"/>
              <a:chExt cx="929" cy="628"/>
            </a:xfrm>
          </p:grpSpPr>
          <p:sp>
            <p:nvSpPr>
              <p:cNvPr id="30" name="文本框 29"/>
              <p:cNvSpPr txBox="1"/>
              <p:nvPr>
                <p:custDataLst>
                  <p:tags r:id="rId7"/>
                </p:custDataLst>
              </p:nvPr>
            </p:nvSpPr>
            <p:spPr>
              <a:xfrm>
                <a:off x="6363" y="6590"/>
                <a:ext cx="929" cy="628"/>
              </a:xfrm>
              <a:prstGeom prst="rect">
                <a:avLst/>
              </a:prstGeom>
              <a:noFill/>
            </p:spPr>
            <p:txBody>
              <a:bodyPr wrap="square" rtlCol="0">
                <a:spAutoFit/>
              </a:bodyPr>
              <a:p>
                <a:pPr algn="l"/>
                <a:r>
                  <a:rPr lang="en-US" altLang="zh-CN" i="1">
                    <a:solidFill>
                      <a:srgbClr val="DE35ED"/>
                    </a:solidFill>
                    <a:latin typeface="Times New Roman" panose="02020603050405020304" pitchFamily="18" charset="0"/>
                    <a:cs typeface="Times New Roman" panose="02020603050405020304" pitchFamily="18" charset="0"/>
                  </a:rPr>
                  <a:t>R</a:t>
                </a:r>
                <a:r>
                  <a:rPr lang="en-US" altLang="zh-CN" baseline="-25000">
                    <a:solidFill>
                      <a:srgbClr val="DE35ED"/>
                    </a:solidFill>
                    <a:latin typeface="Times New Roman" panose="02020603050405020304" pitchFamily="18" charset="0"/>
                    <a:cs typeface="Times New Roman" panose="02020603050405020304" pitchFamily="18" charset="0"/>
                  </a:rPr>
                  <a:t>b1</a:t>
                </a:r>
                <a:endParaRPr lang="en-US" altLang="zh-CN" baseline="-25000">
                  <a:solidFill>
                    <a:srgbClr val="DE35ED"/>
                  </a:solidFill>
                  <a:latin typeface="Times New Roman" panose="02020603050405020304" pitchFamily="18" charset="0"/>
                  <a:cs typeface="Times New Roman" panose="02020603050405020304" pitchFamily="18" charset="0"/>
                </a:endParaRPr>
              </a:p>
            </p:txBody>
          </p:sp>
          <p:sp>
            <p:nvSpPr>
              <p:cNvPr id="31" name="矩形 30"/>
              <p:cNvSpPr/>
              <p:nvPr>
                <p:custDataLst>
                  <p:tags r:id="rId8"/>
                </p:custDataLst>
              </p:nvPr>
            </p:nvSpPr>
            <p:spPr>
              <a:xfrm>
                <a:off x="7117" y="6720"/>
                <a:ext cx="170" cy="454"/>
              </a:xfrm>
              <a:prstGeom prst="rect">
                <a:avLst/>
              </a:prstGeom>
              <a:solidFill>
                <a:schemeClr val="bg1"/>
              </a:solidFill>
              <a:ln w="19050">
                <a:solidFill>
                  <a:srgbClr val="DE35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8" name="文本框 7"/>
          <p:cNvSpPr txBox="1"/>
          <p:nvPr/>
        </p:nvSpPr>
        <p:spPr>
          <a:xfrm>
            <a:off x="2915920" y="5816600"/>
            <a:ext cx="3467100" cy="460375"/>
          </a:xfrm>
          <a:prstGeom prst="rect">
            <a:avLst/>
          </a:prstGeom>
          <a:noFill/>
        </p:spPr>
        <p:txBody>
          <a:bodyPr wrap="square" rtlCol="0" anchor="t">
            <a:spAutoFit/>
          </a:bodyPr>
          <a:p>
            <a:pPr algn="l"/>
            <a:r>
              <a:rPr lang="zh-CN" altLang="en-US" sz="2400">
                <a:latin typeface="Times New Roman" panose="02020603050405020304" pitchFamily="18" charset="0"/>
                <a:sym typeface="+mn-ea"/>
              </a:rPr>
              <a:t>如何使</a:t>
            </a:r>
            <a:r>
              <a:rPr lang="en-US" altLang="zh-CN" sz="2400" i="1">
                <a:solidFill>
                  <a:srgbClr val="0000FF"/>
                </a:solidFill>
                <a:latin typeface="Times New Roman" panose="02020603050405020304" pitchFamily="18" charset="0"/>
                <a:sym typeface="+mn-ea"/>
              </a:rPr>
              <a:t>U</a:t>
            </a:r>
            <a:r>
              <a:rPr lang="en-US" altLang="zh-CN" sz="2400" baseline="-25000">
                <a:solidFill>
                  <a:srgbClr val="0000FF"/>
                </a:solidFill>
                <a:latin typeface="Times New Roman" panose="02020603050405020304" pitchFamily="18" charset="0"/>
                <a:sym typeface="+mn-ea"/>
              </a:rPr>
              <a:t>B</a:t>
            </a:r>
            <a:r>
              <a:rPr lang="zh-CN" altLang="en-US" sz="2400" dirty="0">
                <a:solidFill>
                  <a:srgbClr val="0000FF"/>
                </a:solidFill>
                <a:latin typeface="Times New Roman" panose="02020603050405020304" pitchFamily="18" charset="0"/>
                <a:sym typeface="+mn-ea"/>
              </a:rPr>
              <a:t>基本不变</a:t>
            </a:r>
            <a:r>
              <a:rPr lang="zh-CN" altLang="en-US" sz="2400">
                <a:latin typeface="Times New Roman" panose="02020603050405020304" pitchFamily="18" charset="0"/>
                <a:sym typeface="+mn-ea"/>
              </a:rPr>
              <a:t>？</a:t>
            </a:r>
            <a:endParaRPr lang="zh-CN" altLang="en-US" sz="2400" dirty="0">
              <a:solidFill>
                <a:srgbClr val="0000FF"/>
              </a:solidFill>
              <a:latin typeface="Times New Roman" panose="02020603050405020304" pitchFamily="18" charset="0"/>
              <a:cs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8324"/>
                                        </p:tgtEl>
                                        <p:attrNameLst>
                                          <p:attrName>style.visibility</p:attrName>
                                        </p:attrNameLst>
                                      </p:cBhvr>
                                      <p:to>
                                        <p:strVal val="visible"/>
                                      </p:to>
                                    </p:set>
                                    <p:animEffect transition="in" filter="blinds(horizontal)">
                                      <p:cBhvr>
                                        <p:cTn id="7" dur="500"/>
                                        <p:tgtEl>
                                          <p:spTgt spid="98324"/>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linds(horizontal)">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blinds(horizontal)">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blinds(horizontal)">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left)">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wipe(left)">
                                      <p:cBhvr>
                                        <p:cTn id="63" dur="500"/>
                                        <p:tgtEl>
                                          <p:spTgt spid="1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left)">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wipe(left)">
                                      <p:cBhvr>
                                        <p:cTn id="73" dur="500"/>
                                        <p:tgtEl>
                                          <p:spTgt spid="22"/>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8"/>
                                        </p:tgtEl>
                                        <p:attrNameLst>
                                          <p:attrName>style.visibility</p:attrName>
                                        </p:attrNameLst>
                                      </p:cBhvr>
                                      <p:to>
                                        <p:strVal val="visible"/>
                                      </p:to>
                                    </p:set>
                                    <p:animEffect transition="in" filter="blinds(horizontal)">
                                      <p:cBhvr>
                                        <p:cTn id="78" dur="500"/>
                                        <p:tgtEl>
                                          <p:spTgt spid="8"/>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nodeType="click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blinds(horizontal)">
                                      <p:cBhvr>
                                        <p:cTn id="8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23" grpId="0"/>
      <p:bldP spid="98324" grpId="0" bldLvl="0" animBg="1"/>
      <p:bldP spid="3" grpId="0" bldLvl="0" animBg="1"/>
      <p:bldP spid="21" grpId="0"/>
      <p:bldP spid="9" grpId="0"/>
      <p:bldP spid="15" grpId="0"/>
      <p:bldP spid="16" grpId="0"/>
      <p:bldP spid="17" grpId="0"/>
      <p:bldP spid="18" grpId="0"/>
      <p:bldP spid="19" grpId="0"/>
      <p:bldP spid="20" grpId="0"/>
      <p:bldP spid="22"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标题 50177"/>
          <p:cNvSpPr>
            <a:spLocks noGrp="1"/>
          </p:cNvSpPr>
          <p:nvPr>
            <p:ph type="title"/>
          </p:nvPr>
        </p:nvSpPr>
        <p:spPr>
          <a:xfrm>
            <a:off x="395288" y="621665"/>
            <a:ext cx="4470400" cy="550863"/>
          </a:xfrm>
        </p:spPr>
        <p:txBody>
          <a:bodyPr anchor="ctr" anchorCtr="0"/>
          <a:p>
            <a:pPr algn="l" eaLnBrk="0" hangingPunct="0">
              <a:buClrTx/>
              <a:buSzTx/>
              <a:buFontTx/>
            </a:pPr>
            <a:r>
              <a:rPr kumimoji="1" lang="zh-CN" altLang="en-US" sz="3200" dirty="0" smtClean="0">
                <a:solidFill>
                  <a:srgbClr val="FF0000"/>
                </a:solidFill>
                <a:latin typeface="黑体" panose="02010609060101010101" pitchFamily="49" charset="-122"/>
                <a:ea typeface="黑体" panose="02010609060101010101" pitchFamily="49" charset="-122"/>
                <a:cs typeface="+mn-cs"/>
              </a:rPr>
              <a:t>二、性能指标</a:t>
            </a:r>
            <a:endParaRPr kumimoji="1" lang="zh-CN" altLang="en-US" sz="3200" dirty="0" smtClean="0">
              <a:solidFill>
                <a:srgbClr val="FF0000"/>
              </a:solidFill>
              <a:latin typeface="黑体" panose="02010609060101010101" pitchFamily="49" charset="-122"/>
              <a:ea typeface="黑体" panose="02010609060101010101" pitchFamily="49" charset="-122"/>
              <a:cs typeface="+mn-cs"/>
            </a:endParaRPr>
          </a:p>
        </p:txBody>
      </p:sp>
      <p:graphicFrame>
        <p:nvGraphicFramePr>
          <p:cNvPr id="50179" name="对象 50178"/>
          <p:cNvGraphicFramePr/>
          <p:nvPr/>
        </p:nvGraphicFramePr>
        <p:xfrm>
          <a:off x="925513" y="4900613"/>
          <a:ext cx="1905000" cy="952500"/>
        </p:xfrm>
        <a:graphic>
          <a:graphicData uri="http://schemas.openxmlformats.org/presentationml/2006/ole">
            <mc:AlternateContent xmlns:mc="http://schemas.openxmlformats.org/markup-compatibility/2006">
              <mc:Choice xmlns:v="urn:schemas-microsoft-com:vml" Requires="v">
                <p:oleObj spid="_x0000_s3080" name="" r:id="rId1" imgW="914400" imgH="457200" progId="Equation.3">
                  <p:embed/>
                </p:oleObj>
              </mc:Choice>
              <mc:Fallback>
                <p:oleObj name="" r:id="rId1" imgW="914400" imgH="457200" progId="Equation.3">
                  <p:embed/>
                  <p:pic>
                    <p:nvPicPr>
                      <p:cNvPr id="0" name="图片 3079"/>
                      <p:cNvPicPr/>
                      <p:nvPr/>
                    </p:nvPicPr>
                    <p:blipFill>
                      <a:blip r:embed="rId2"/>
                      <a:stretch>
                        <a:fillRect/>
                      </a:stretch>
                    </p:blipFill>
                    <p:spPr>
                      <a:xfrm>
                        <a:off x="925513" y="4900613"/>
                        <a:ext cx="1905000" cy="952500"/>
                      </a:xfrm>
                      <a:prstGeom prst="rect">
                        <a:avLst/>
                      </a:prstGeom>
                      <a:solidFill>
                        <a:srgbClr val="66FFFF"/>
                      </a:solidFill>
                      <a:ln w="19050" cap="flat" cmpd="sng">
                        <a:solidFill>
                          <a:srgbClr val="FF3300"/>
                        </a:solidFill>
                        <a:prstDash val="solid"/>
                        <a:miter/>
                        <a:headEnd type="none" w="med" len="med"/>
                        <a:tailEnd type="none" w="med" len="med"/>
                      </a:ln>
                    </p:spPr>
                  </p:pic>
                </p:oleObj>
              </mc:Fallback>
            </mc:AlternateContent>
          </a:graphicData>
        </a:graphic>
      </p:graphicFrame>
      <p:grpSp>
        <p:nvGrpSpPr>
          <p:cNvPr id="50180" name="组合 50179"/>
          <p:cNvGrpSpPr/>
          <p:nvPr/>
        </p:nvGrpSpPr>
        <p:grpSpPr>
          <a:xfrm>
            <a:off x="3211513" y="4900613"/>
            <a:ext cx="4724400" cy="957262"/>
            <a:chOff x="2016" y="3024"/>
            <a:chExt cx="2976" cy="603"/>
          </a:xfrm>
        </p:grpSpPr>
        <p:graphicFrame>
          <p:nvGraphicFramePr>
            <p:cNvPr id="50181" name="对象 50180"/>
            <p:cNvGraphicFramePr/>
            <p:nvPr/>
          </p:nvGraphicFramePr>
          <p:xfrm>
            <a:off x="2016" y="3024"/>
            <a:ext cx="1056" cy="603"/>
          </p:xfrm>
          <a:graphic>
            <a:graphicData uri="http://schemas.openxmlformats.org/presentationml/2006/ole">
              <mc:AlternateContent xmlns:mc="http://schemas.openxmlformats.org/markup-compatibility/2006">
                <mc:Choice xmlns:v="urn:schemas-microsoft-com:vml" Requires="v">
                  <p:oleObj spid="_x0000_s3081" name="" r:id="rId3" imgW="799465" imgH="457200" progId="Equation.3">
                    <p:embed/>
                  </p:oleObj>
                </mc:Choice>
                <mc:Fallback>
                  <p:oleObj name="" r:id="rId3" imgW="799465" imgH="457200" progId="Equation.3">
                    <p:embed/>
                    <p:pic>
                      <p:nvPicPr>
                        <p:cNvPr id="0" name="图片 3080"/>
                        <p:cNvPicPr/>
                        <p:nvPr/>
                      </p:nvPicPr>
                      <p:blipFill>
                        <a:blip r:embed="rId4"/>
                        <a:stretch>
                          <a:fillRect/>
                        </a:stretch>
                      </p:blipFill>
                      <p:spPr>
                        <a:xfrm>
                          <a:off x="2016" y="3024"/>
                          <a:ext cx="1056" cy="603"/>
                        </a:xfrm>
                        <a:prstGeom prst="rect">
                          <a:avLst/>
                        </a:prstGeom>
                        <a:solidFill>
                          <a:srgbClr val="CCECFF"/>
                        </a:solidFill>
                        <a:ln w="19050" cap="flat" cmpd="sng">
                          <a:solidFill>
                            <a:srgbClr val="FF0000"/>
                          </a:solidFill>
                          <a:prstDash val="solid"/>
                          <a:miter/>
                          <a:headEnd type="none" w="med" len="med"/>
                          <a:tailEnd type="none" w="med" len="med"/>
                        </a:ln>
                      </p:spPr>
                    </p:pic>
                  </p:oleObj>
                </mc:Fallback>
              </mc:AlternateContent>
            </a:graphicData>
          </a:graphic>
        </p:graphicFrame>
        <p:graphicFrame>
          <p:nvGraphicFramePr>
            <p:cNvPr id="50182" name="对象 50181"/>
            <p:cNvGraphicFramePr/>
            <p:nvPr/>
          </p:nvGraphicFramePr>
          <p:xfrm>
            <a:off x="3264" y="3024"/>
            <a:ext cx="768" cy="602"/>
          </p:xfrm>
          <a:graphic>
            <a:graphicData uri="http://schemas.openxmlformats.org/presentationml/2006/ole">
              <mc:AlternateContent xmlns:mc="http://schemas.openxmlformats.org/markup-compatibility/2006">
                <mc:Choice xmlns:v="urn:schemas-microsoft-com:vml" Requires="v">
                  <p:oleObj spid="_x0000_s3082" name="" r:id="rId5" imgW="584200" imgH="457200" progId="Equation.3">
                    <p:embed/>
                  </p:oleObj>
                </mc:Choice>
                <mc:Fallback>
                  <p:oleObj name="" r:id="rId5" imgW="584200" imgH="457200" progId="Equation.3">
                    <p:embed/>
                    <p:pic>
                      <p:nvPicPr>
                        <p:cNvPr id="0" name="图片 3081"/>
                        <p:cNvPicPr/>
                        <p:nvPr/>
                      </p:nvPicPr>
                      <p:blipFill>
                        <a:blip r:embed="rId6"/>
                        <a:stretch>
                          <a:fillRect/>
                        </a:stretch>
                      </p:blipFill>
                      <p:spPr>
                        <a:xfrm>
                          <a:off x="3264" y="3024"/>
                          <a:ext cx="768" cy="602"/>
                        </a:xfrm>
                        <a:prstGeom prst="rect">
                          <a:avLst/>
                        </a:prstGeom>
                        <a:solidFill>
                          <a:srgbClr val="CCECFF"/>
                        </a:solidFill>
                        <a:ln w="19050" cap="flat" cmpd="sng">
                          <a:solidFill>
                            <a:srgbClr val="FF0000"/>
                          </a:solidFill>
                          <a:prstDash val="solid"/>
                          <a:miter/>
                          <a:headEnd type="none" w="med" len="med"/>
                          <a:tailEnd type="none" w="med" len="med"/>
                        </a:ln>
                      </p:spPr>
                    </p:pic>
                  </p:oleObj>
                </mc:Fallback>
              </mc:AlternateContent>
            </a:graphicData>
          </a:graphic>
        </p:graphicFrame>
        <p:graphicFrame>
          <p:nvGraphicFramePr>
            <p:cNvPr id="50183" name="对象 50182"/>
            <p:cNvGraphicFramePr/>
            <p:nvPr/>
          </p:nvGraphicFramePr>
          <p:xfrm>
            <a:off x="4272" y="3024"/>
            <a:ext cx="720" cy="590"/>
          </p:xfrm>
          <a:graphic>
            <a:graphicData uri="http://schemas.openxmlformats.org/presentationml/2006/ole">
              <mc:AlternateContent xmlns:mc="http://schemas.openxmlformats.org/markup-compatibility/2006">
                <mc:Choice xmlns:v="urn:schemas-microsoft-com:vml" Requires="v">
                  <p:oleObj spid="_x0000_s3083" name="" r:id="rId7" imgW="558800" imgH="457200" progId="Equation.3">
                    <p:embed/>
                  </p:oleObj>
                </mc:Choice>
                <mc:Fallback>
                  <p:oleObj name="" r:id="rId7" imgW="558800" imgH="457200" progId="Equation.3">
                    <p:embed/>
                    <p:pic>
                      <p:nvPicPr>
                        <p:cNvPr id="0" name="图片 3082"/>
                        <p:cNvPicPr/>
                        <p:nvPr/>
                      </p:nvPicPr>
                      <p:blipFill>
                        <a:blip r:embed="rId8"/>
                        <a:stretch>
                          <a:fillRect/>
                        </a:stretch>
                      </p:blipFill>
                      <p:spPr>
                        <a:xfrm>
                          <a:off x="4272" y="3024"/>
                          <a:ext cx="720" cy="590"/>
                        </a:xfrm>
                        <a:prstGeom prst="rect">
                          <a:avLst/>
                        </a:prstGeom>
                        <a:solidFill>
                          <a:srgbClr val="CCECFF"/>
                        </a:solidFill>
                        <a:ln w="19050" cap="flat" cmpd="sng">
                          <a:solidFill>
                            <a:srgbClr val="FF0000"/>
                          </a:solidFill>
                          <a:prstDash val="solid"/>
                          <a:miter/>
                          <a:headEnd type="none" w="med" len="med"/>
                          <a:tailEnd type="none" w="med" len="med"/>
                        </a:ln>
                      </p:spPr>
                    </p:pic>
                  </p:oleObj>
                </mc:Fallback>
              </mc:AlternateContent>
            </a:graphicData>
          </a:graphic>
        </p:graphicFrame>
      </p:grpSp>
      <p:sp>
        <p:nvSpPr>
          <p:cNvPr id="50184" name="文本占位符 50183"/>
          <p:cNvSpPr>
            <a:spLocks noGrp="1"/>
          </p:cNvSpPr>
          <p:nvPr>
            <p:ph type="body" idx="1"/>
          </p:nvPr>
        </p:nvSpPr>
        <p:spPr>
          <a:xfrm>
            <a:off x="468313" y="4291013"/>
            <a:ext cx="7543800" cy="457200"/>
          </a:xfrm>
        </p:spPr>
        <p:txBody>
          <a:bodyPr/>
          <a:p>
            <a:pPr>
              <a:lnSpc>
                <a:spcPct val="80000"/>
              </a:lnSpc>
              <a:buNone/>
            </a:pPr>
            <a:r>
              <a:rPr kumimoji="1" lang="zh-CN" altLang="en-US" sz="2800" u="sng" dirty="0" smtClean="0">
                <a:solidFill>
                  <a:srgbClr val="0000FF"/>
                </a:solidFill>
                <a:latin typeface="黑体" panose="02010609060101010101" pitchFamily="49" charset="-122"/>
                <a:ea typeface="黑体" panose="02010609060101010101" pitchFamily="49" charset="-122"/>
              </a:rPr>
              <a:t>1.放大倍数</a:t>
            </a:r>
            <a:r>
              <a:rPr lang="zh-CN" altLang="en-US" sz="2400" b="1" dirty="0">
                <a:latin typeface="宋体" panose="02010600030101010101" pitchFamily="2" charset="-122"/>
              </a:rPr>
              <a:t>：输出量与输入量之比</a:t>
            </a:r>
            <a:endParaRPr lang="zh-CN" altLang="en-US" sz="2400" b="1">
              <a:latin typeface="宋体" panose="02010600030101010101" pitchFamily="2" charset="-122"/>
            </a:endParaRPr>
          </a:p>
        </p:txBody>
      </p:sp>
      <p:pic>
        <p:nvPicPr>
          <p:cNvPr id="50185" name="图片 50184" descr="Dz020102"/>
          <p:cNvPicPr>
            <a:picLocks noChangeAspect="1"/>
          </p:cNvPicPr>
          <p:nvPr/>
        </p:nvPicPr>
        <p:blipFill>
          <a:blip r:embed="rId9">
            <a:clrChange>
              <a:clrFrom>
                <a:srgbClr val="FFFFFF"/>
              </a:clrFrom>
              <a:clrTo>
                <a:srgbClr val="FFFFFF">
                  <a:alpha val="0"/>
                </a:srgbClr>
              </a:clrTo>
            </a:clrChange>
          </a:blip>
          <a:srcRect b="-2959"/>
          <a:stretch>
            <a:fillRect/>
          </a:stretch>
        </p:blipFill>
        <p:spPr>
          <a:xfrm>
            <a:off x="1763713" y="1700213"/>
            <a:ext cx="5876925" cy="2051050"/>
          </a:xfrm>
          <a:prstGeom prst="rect">
            <a:avLst/>
          </a:prstGeom>
          <a:solidFill>
            <a:srgbClr val="FFFFFF"/>
          </a:solidFill>
          <a:ln w="9525">
            <a:noFill/>
          </a:ln>
        </p:spPr>
      </p:pic>
      <p:sp>
        <p:nvSpPr>
          <p:cNvPr id="50186" name="线形标注 2 50185"/>
          <p:cNvSpPr/>
          <p:nvPr/>
        </p:nvSpPr>
        <p:spPr>
          <a:xfrm>
            <a:off x="1687513" y="6043613"/>
            <a:ext cx="5029200" cy="457200"/>
          </a:xfrm>
          <a:prstGeom prst="borderCallout2">
            <a:avLst>
              <a:gd name="adj1" fmla="val 25000"/>
              <a:gd name="adj2" fmla="val -1514"/>
              <a:gd name="adj3" fmla="val 25000"/>
              <a:gd name="adj4" fmla="val -5333"/>
              <a:gd name="adj5" fmla="val -98958"/>
              <a:gd name="adj6" fmla="val -9310"/>
            </a:avLst>
          </a:prstGeom>
          <a:solidFill>
            <a:srgbClr val="FFFFCC"/>
          </a:solidFill>
          <a:ln w="19050" cap="flat" cmpd="sng">
            <a:solidFill>
              <a:srgbClr val="FF0000"/>
            </a:solidFill>
            <a:prstDash val="solid"/>
            <a:miter/>
            <a:headEnd type="none" w="med" len="med"/>
            <a:tailEnd type="none" w="med" len="med"/>
          </a:ln>
        </p:spPr>
        <p:txBody>
          <a:bodyPr/>
          <a:p>
            <a:r>
              <a:rPr lang="zh-CN" altLang="en-US" dirty="0">
                <a:latin typeface="Times New Roman" panose="02020603050405020304" pitchFamily="18" charset="0"/>
              </a:rPr>
              <a:t>电压放大倍数是最</a:t>
            </a:r>
            <a:r>
              <a:rPr lang="zh-CN" altLang="en-US">
                <a:latin typeface="Times New Roman" panose="02020603050405020304" pitchFamily="18" charset="0"/>
              </a:rPr>
              <a:t>常</a:t>
            </a:r>
            <a:r>
              <a:rPr lang="zh-CN" altLang="en-US" dirty="0">
                <a:latin typeface="Times New Roman" panose="02020603050405020304" pitchFamily="18" charset="0"/>
              </a:rPr>
              <a:t>被研究和测试的参数</a:t>
            </a:r>
            <a:endParaRPr lang="zh-CN" altLang="en-US">
              <a:latin typeface="Times New Roman" panose="02020603050405020304" pitchFamily="18" charset="0"/>
            </a:endParaRPr>
          </a:p>
        </p:txBody>
      </p:sp>
      <p:grpSp>
        <p:nvGrpSpPr>
          <p:cNvPr id="50188" name="组合 50187"/>
          <p:cNvGrpSpPr/>
          <p:nvPr/>
        </p:nvGrpSpPr>
        <p:grpSpPr>
          <a:xfrm rot="0">
            <a:off x="392430" y="2462530"/>
            <a:ext cx="1143000" cy="1250950"/>
            <a:chOff x="240" y="1488"/>
            <a:chExt cx="720" cy="788"/>
          </a:xfrm>
        </p:grpSpPr>
        <p:sp>
          <p:nvSpPr>
            <p:cNvPr id="50189" name="线形标注 1 50188"/>
            <p:cNvSpPr/>
            <p:nvPr/>
          </p:nvSpPr>
          <p:spPr>
            <a:xfrm>
              <a:off x="240" y="2016"/>
              <a:ext cx="720" cy="260"/>
            </a:xfrm>
            <a:prstGeom prst="borderCallout1">
              <a:avLst>
                <a:gd name="adj1" fmla="val 40833"/>
                <a:gd name="adj2" fmla="val 98916"/>
                <a:gd name="adj3" fmla="val -11617"/>
                <a:gd name="adj4" fmla="val 126027"/>
              </a:avLst>
            </a:prstGeom>
            <a:solidFill>
              <a:srgbClr val="FFFFCC"/>
            </a:solidFill>
            <a:ln w="19050" cap="flat" cmpd="sng">
              <a:solidFill>
                <a:srgbClr val="FF0000"/>
              </a:solidFill>
              <a:prstDash val="solid"/>
              <a:miter/>
              <a:headEnd type="none" w="med" len="med"/>
              <a:tailEnd type="none" w="med" len="med"/>
            </a:ln>
          </p:spPr>
          <p:txBody>
            <a:bodyPr/>
            <a:p>
              <a:r>
                <a:rPr lang="zh-CN" altLang="en-US" dirty="0">
                  <a:latin typeface="Times New Roman" panose="02020603050405020304" pitchFamily="18" charset="0"/>
                </a:rPr>
                <a:t>信号源</a:t>
              </a:r>
              <a:endParaRPr lang="zh-CN" altLang="en-US">
                <a:latin typeface="Times New Roman" panose="02020603050405020304" pitchFamily="18" charset="0"/>
              </a:endParaRPr>
            </a:p>
          </p:txBody>
        </p:sp>
        <p:sp>
          <p:nvSpPr>
            <p:cNvPr id="50190" name="线形标注 1 50189"/>
            <p:cNvSpPr/>
            <p:nvPr/>
          </p:nvSpPr>
          <p:spPr>
            <a:xfrm>
              <a:off x="240" y="1488"/>
              <a:ext cx="720" cy="432"/>
            </a:xfrm>
            <a:prstGeom prst="borderCallout1">
              <a:avLst>
                <a:gd name="adj1" fmla="val 16667"/>
                <a:gd name="adj2" fmla="val 106667"/>
                <a:gd name="adj3" fmla="val 6481"/>
                <a:gd name="adj4" fmla="val 130417"/>
              </a:avLst>
            </a:prstGeom>
            <a:solidFill>
              <a:srgbClr val="FFFFCC"/>
            </a:solidFill>
            <a:ln w="19050" cap="flat" cmpd="sng">
              <a:solidFill>
                <a:srgbClr val="FF0000"/>
              </a:solidFill>
              <a:prstDash val="solid"/>
              <a:miter/>
              <a:headEnd type="none" w="med" len="med"/>
              <a:tailEnd type="none" w="med" len="med"/>
            </a:ln>
          </p:spPr>
          <p:txBody>
            <a:bodyPr/>
            <a:p>
              <a:r>
                <a:rPr lang="zh-CN" altLang="en-US" dirty="0">
                  <a:latin typeface="Times New Roman" panose="02020603050405020304" pitchFamily="18" charset="0"/>
                </a:rPr>
                <a:t>信号源内阻</a:t>
              </a:r>
              <a:endParaRPr lang="zh-CN" altLang="en-US">
                <a:latin typeface="Times New Roman" panose="02020603050405020304" pitchFamily="18" charset="0"/>
              </a:endParaRPr>
            </a:p>
          </p:txBody>
        </p:sp>
      </p:grpSp>
      <p:sp>
        <p:nvSpPr>
          <p:cNvPr id="50191" name="线形标注 1 50190"/>
          <p:cNvSpPr/>
          <p:nvPr/>
        </p:nvSpPr>
        <p:spPr>
          <a:xfrm>
            <a:off x="2411730" y="3751580"/>
            <a:ext cx="1422400" cy="457200"/>
          </a:xfrm>
          <a:prstGeom prst="borderCallout1">
            <a:avLst>
              <a:gd name="adj1" fmla="val -1319"/>
              <a:gd name="adj2" fmla="val 16540"/>
              <a:gd name="adj3" fmla="val -170347"/>
              <a:gd name="adj4" fmla="val 31183"/>
            </a:avLst>
          </a:prstGeom>
          <a:solidFill>
            <a:srgbClr val="FFFFCC"/>
          </a:solidFill>
          <a:ln w="19050" cap="flat" cmpd="sng">
            <a:solidFill>
              <a:srgbClr val="FF0000"/>
            </a:solidFill>
            <a:prstDash val="solid"/>
            <a:miter/>
            <a:headEnd type="none" w="med" len="med"/>
            <a:tailEnd type="none" w="med" len="med"/>
          </a:ln>
        </p:spPr>
        <p:txBody>
          <a:bodyPr/>
          <a:p>
            <a:r>
              <a:rPr lang="zh-CN" altLang="en-US" dirty="0">
                <a:latin typeface="Times New Roman" panose="02020603050405020304" pitchFamily="18" charset="0"/>
              </a:rPr>
              <a:t>输入电压</a:t>
            </a:r>
            <a:endParaRPr lang="zh-CN" altLang="en-US">
              <a:latin typeface="Times New Roman" panose="02020603050405020304" pitchFamily="18" charset="0"/>
            </a:endParaRPr>
          </a:p>
        </p:txBody>
      </p:sp>
      <p:sp>
        <p:nvSpPr>
          <p:cNvPr id="50192" name="线形标注 1 50191"/>
          <p:cNvSpPr/>
          <p:nvPr/>
        </p:nvSpPr>
        <p:spPr>
          <a:xfrm>
            <a:off x="392430" y="1852930"/>
            <a:ext cx="1447800" cy="457200"/>
          </a:xfrm>
          <a:prstGeom prst="borderCallout1">
            <a:avLst>
              <a:gd name="adj1" fmla="val 25000"/>
              <a:gd name="adj2" fmla="val 105264"/>
              <a:gd name="adj3" fmla="val -694"/>
              <a:gd name="adj4" fmla="val 187940"/>
            </a:avLst>
          </a:prstGeom>
          <a:solidFill>
            <a:srgbClr val="FFFFCC"/>
          </a:solidFill>
          <a:ln w="19050" cap="flat" cmpd="sng">
            <a:solidFill>
              <a:srgbClr val="FF0000"/>
            </a:solidFill>
            <a:prstDash val="solid"/>
            <a:miter/>
            <a:headEnd type="none" w="med" len="med"/>
            <a:tailEnd type="none" w="med" len="med"/>
          </a:ln>
        </p:spPr>
        <p:txBody>
          <a:bodyPr/>
          <a:p>
            <a:r>
              <a:rPr lang="zh-CN" altLang="en-US" dirty="0">
                <a:latin typeface="Times New Roman" panose="02020603050405020304" pitchFamily="18" charset="0"/>
              </a:rPr>
              <a:t>输入电流</a:t>
            </a:r>
            <a:endParaRPr lang="zh-CN" altLang="en-US">
              <a:latin typeface="Times New Roman" panose="02020603050405020304" pitchFamily="18" charset="0"/>
            </a:endParaRPr>
          </a:p>
        </p:txBody>
      </p:sp>
      <p:grpSp>
        <p:nvGrpSpPr>
          <p:cNvPr id="50193" name="组合 50192"/>
          <p:cNvGrpSpPr/>
          <p:nvPr/>
        </p:nvGrpSpPr>
        <p:grpSpPr>
          <a:xfrm>
            <a:off x="5649913" y="1547813"/>
            <a:ext cx="2971800" cy="2667000"/>
            <a:chOff x="3552" y="912"/>
            <a:chExt cx="1872" cy="1680"/>
          </a:xfrm>
        </p:grpSpPr>
        <p:sp>
          <p:nvSpPr>
            <p:cNvPr id="50194" name="线形标注 1 50193"/>
            <p:cNvSpPr/>
            <p:nvPr/>
          </p:nvSpPr>
          <p:spPr>
            <a:xfrm>
              <a:off x="3552" y="2304"/>
              <a:ext cx="960" cy="288"/>
            </a:xfrm>
            <a:prstGeom prst="borderCallout1">
              <a:avLst>
                <a:gd name="adj1" fmla="val 25000"/>
                <a:gd name="adj2" fmla="val 105000"/>
                <a:gd name="adj3" fmla="val -184028"/>
                <a:gd name="adj4" fmla="val 121565"/>
              </a:avLst>
            </a:prstGeom>
            <a:solidFill>
              <a:srgbClr val="FFFFCC"/>
            </a:solidFill>
            <a:ln w="19050" cap="flat" cmpd="sng">
              <a:solidFill>
                <a:srgbClr val="FF0000"/>
              </a:solidFill>
              <a:prstDash val="solid"/>
              <a:miter/>
              <a:headEnd type="none" w="med" len="med"/>
              <a:tailEnd type="none" w="med" len="med"/>
            </a:ln>
          </p:spPr>
          <p:txBody>
            <a:bodyPr/>
            <a:p>
              <a:r>
                <a:rPr lang="zh-CN" altLang="en-US" dirty="0">
                  <a:latin typeface="Times New Roman" panose="02020603050405020304" pitchFamily="18" charset="0"/>
                </a:rPr>
                <a:t>输出电压</a:t>
              </a:r>
              <a:endParaRPr lang="zh-CN" altLang="en-US">
                <a:latin typeface="Times New Roman" panose="02020603050405020304" pitchFamily="18" charset="0"/>
              </a:endParaRPr>
            </a:p>
          </p:txBody>
        </p:sp>
        <p:sp>
          <p:nvSpPr>
            <p:cNvPr id="50195" name="线形标注 1 50194"/>
            <p:cNvSpPr/>
            <p:nvPr/>
          </p:nvSpPr>
          <p:spPr>
            <a:xfrm>
              <a:off x="4512" y="912"/>
              <a:ext cx="912" cy="288"/>
            </a:xfrm>
            <a:prstGeom prst="borderCallout1">
              <a:avLst>
                <a:gd name="adj1" fmla="val 25000"/>
                <a:gd name="adj2" fmla="val -5264"/>
                <a:gd name="adj3" fmla="val 93056"/>
                <a:gd name="adj4" fmla="val -29278"/>
              </a:avLst>
            </a:prstGeom>
            <a:solidFill>
              <a:srgbClr val="FFFFCC"/>
            </a:solidFill>
            <a:ln w="19050" cap="flat" cmpd="sng">
              <a:solidFill>
                <a:srgbClr val="FF0000"/>
              </a:solidFill>
              <a:prstDash val="solid"/>
              <a:miter/>
              <a:headEnd type="none" w="med" len="med"/>
              <a:tailEnd type="none" w="med" len="med"/>
            </a:ln>
          </p:spPr>
          <p:txBody>
            <a:bodyPr/>
            <a:p>
              <a:r>
                <a:rPr lang="zh-CN" altLang="en-US" dirty="0">
                  <a:latin typeface="Times New Roman" panose="02020603050405020304" pitchFamily="18" charset="0"/>
                </a:rPr>
                <a:t>输出电流</a:t>
              </a:r>
              <a:endParaRPr lang="zh-CN" altLang="en-US">
                <a:latin typeface="Times New Roman" panose="02020603050405020304" pitchFamily="18" charset="0"/>
              </a:endParaRPr>
            </a:p>
          </p:txBody>
        </p:sp>
      </p:grpSp>
      <p:sp>
        <p:nvSpPr>
          <p:cNvPr id="50196" name="文本框 50195"/>
          <p:cNvSpPr txBox="1"/>
          <p:nvPr/>
        </p:nvSpPr>
        <p:spPr>
          <a:xfrm>
            <a:off x="837565" y="1171575"/>
            <a:ext cx="7082790" cy="460375"/>
          </a:xfrm>
          <a:prstGeom prst="rect">
            <a:avLst/>
          </a:prstGeom>
          <a:noFill/>
          <a:ln w="9525">
            <a:noFill/>
          </a:ln>
        </p:spPr>
        <p:txBody>
          <a:bodyPr wrap="square">
            <a:spAutoFit/>
          </a:bodyPr>
          <a:p>
            <a:pPr algn="l">
              <a:spcBef>
                <a:spcPct val="50000"/>
              </a:spcBef>
            </a:pPr>
            <a:r>
              <a:rPr lang="zh-CN" altLang="en-US" sz="2400" dirty="0">
                <a:latin typeface="宋体" panose="02010600030101010101" pitchFamily="2" charset="-122"/>
              </a:rPr>
              <a:t>对信号而言，任何放大电路均可看成二端口网络。</a:t>
            </a:r>
            <a:endParaRPr lang="zh-CN" altLang="en-US" sz="2400">
              <a:latin typeface="宋体" panose="02010600030101010101" pitchFamily="2" charset="-122"/>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
        <p:nvSpPr>
          <p:cNvPr id="2" name="矩形 1"/>
          <p:cNvSpPr/>
          <p:nvPr/>
        </p:nvSpPr>
        <p:spPr>
          <a:xfrm>
            <a:off x="3754755" y="2132965"/>
            <a:ext cx="2376000" cy="14401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放大电路</a:t>
            </a:r>
            <a:endParaRPr lang="zh-CN" altLang="en-US">
              <a:solidFill>
                <a:schemeClr val="tx1"/>
              </a:solidFill>
            </a:endParaRPr>
          </a:p>
        </p:txBody>
      </p:sp>
      <p:sp>
        <p:nvSpPr>
          <p:cNvPr id="49168" name="文本框 49167"/>
          <p:cNvSpPr txBox="1"/>
          <p:nvPr/>
        </p:nvSpPr>
        <p:spPr>
          <a:xfrm>
            <a:off x="4354830" y="1607820"/>
            <a:ext cx="955040" cy="368300"/>
          </a:xfrm>
          <a:prstGeom prst="rect">
            <a:avLst/>
          </a:prstGeom>
          <a:noFill/>
          <a:ln w="9525">
            <a:noFill/>
          </a:ln>
        </p:spPr>
        <p:txBody>
          <a:bodyPr wrap="square">
            <a:spAutoFit/>
          </a:bodyPr>
          <a:p>
            <a:pPr algn="l">
              <a:spcBef>
                <a:spcPct val="50000"/>
              </a:spcBef>
            </a:pPr>
            <a:r>
              <a:rPr lang="en-US" altLang="zh-CN" sz="1800" i="1">
                <a:solidFill>
                  <a:srgbClr val="C00000"/>
                </a:solidFill>
                <a:latin typeface="Times New Roman" panose="02020603050405020304" pitchFamily="18" charset="0"/>
                <a:cs typeface="Times New Roman" panose="02020603050405020304" pitchFamily="18" charset="0"/>
              </a:rPr>
              <a:t>V</a:t>
            </a:r>
            <a:r>
              <a:rPr lang="en-US" altLang="zh-CN" sz="1800" baseline="-25000">
                <a:solidFill>
                  <a:srgbClr val="C00000"/>
                </a:solidFill>
                <a:latin typeface="Times New Roman" panose="02020603050405020304" pitchFamily="18" charset="0"/>
                <a:cs typeface="Times New Roman" panose="02020603050405020304" pitchFamily="18" charset="0"/>
              </a:rPr>
              <a:t>CC</a:t>
            </a:r>
            <a:r>
              <a:rPr lang="zh-CN" altLang="en-US" sz="1800">
                <a:solidFill>
                  <a:srgbClr val="C00000"/>
                </a:solidFill>
                <a:latin typeface="Times New Roman" panose="02020603050405020304" pitchFamily="18" charset="0"/>
                <a:cs typeface="Times New Roman" panose="02020603050405020304" pitchFamily="18" charset="0"/>
                <a:sym typeface="+mn-ea"/>
              </a:rPr>
              <a:t>？</a:t>
            </a:r>
            <a:endParaRPr lang="zh-CN" altLang="en-US" sz="1800">
              <a:solidFill>
                <a:srgbClr val="C00000"/>
              </a:solidFill>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0188"/>
                                        </p:tgtEl>
                                        <p:attrNameLst>
                                          <p:attrName>style.visibility</p:attrName>
                                        </p:attrNameLst>
                                      </p:cBhvr>
                                      <p:to>
                                        <p:strVal val="visible"/>
                                      </p:to>
                                    </p:set>
                                    <p:animEffect transition="in" filter="blinds(horizontal)">
                                      <p:cBhvr>
                                        <p:cTn id="7" dur="500"/>
                                        <p:tgtEl>
                                          <p:spTgt spid="5018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9168"/>
                                        </p:tgtEl>
                                        <p:attrNameLst>
                                          <p:attrName>style.visibility</p:attrName>
                                        </p:attrNameLst>
                                      </p:cBhvr>
                                      <p:to>
                                        <p:strVal val="visible"/>
                                      </p:to>
                                    </p:set>
                                    <p:animEffect transition="in" filter="blinds(horizontal)">
                                      <p:cBhvr>
                                        <p:cTn id="12" dur="500"/>
                                        <p:tgtEl>
                                          <p:spTgt spid="4916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0192"/>
                                        </p:tgtEl>
                                        <p:attrNameLst>
                                          <p:attrName>style.visibility</p:attrName>
                                        </p:attrNameLst>
                                      </p:cBhvr>
                                      <p:to>
                                        <p:strVal val="visible"/>
                                      </p:to>
                                    </p:set>
                                    <p:animEffect transition="in" filter="blinds(horizontal)">
                                      <p:cBhvr>
                                        <p:cTn id="17" dur="500"/>
                                        <p:tgtEl>
                                          <p:spTgt spid="5019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0191"/>
                                        </p:tgtEl>
                                        <p:attrNameLst>
                                          <p:attrName>style.visibility</p:attrName>
                                        </p:attrNameLst>
                                      </p:cBhvr>
                                      <p:to>
                                        <p:strVal val="visible"/>
                                      </p:to>
                                    </p:set>
                                    <p:animEffect transition="in" filter="blinds(horizontal)">
                                      <p:cBhvr>
                                        <p:cTn id="22" dur="500"/>
                                        <p:tgtEl>
                                          <p:spTgt spid="5019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0193"/>
                                        </p:tgtEl>
                                        <p:attrNameLst>
                                          <p:attrName>style.visibility</p:attrName>
                                        </p:attrNameLst>
                                      </p:cBhvr>
                                      <p:to>
                                        <p:strVal val="visible"/>
                                      </p:to>
                                    </p:set>
                                    <p:animEffect transition="in" filter="wipe(left)">
                                      <p:cBhvr>
                                        <p:cTn id="27" dur="500"/>
                                        <p:tgtEl>
                                          <p:spTgt spid="5019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0184">
                                            <p:txEl>
                                              <p:charRg st="0" end="18"/>
                                            </p:txEl>
                                          </p:spTgt>
                                        </p:tgtEl>
                                        <p:attrNameLst>
                                          <p:attrName>style.visibility</p:attrName>
                                        </p:attrNameLst>
                                      </p:cBhvr>
                                      <p:to>
                                        <p:strVal val="visible"/>
                                      </p:to>
                                    </p:set>
                                    <p:animEffect transition="in" filter="wipe(left)">
                                      <p:cBhvr>
                                        <p:cTn id="32" dur="500"/>
                                        <p:tgtEl>
                                          <p:spTgt spid="50184">
                                            <p:txEl>
                                              <p:charRg st="0" end="1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0179"/>
                                        </p:tgtEl>
                                        <p:attrNameLst>
                                          <p:attrName>style.visibility</p:attrName>
                                        </p:attrNameLst>
                                      </p:cBhvr>
                                      <p:to>
                                        <p:strVal val="visible"/>
                                      </p:to>
                                    </p:set>
                                    <p:animEffect transition="in" filter="wipe(left)">
                                      <p:cBhvr>
                                        <p:cTn id="37" dur="500"/>
                                        <p:tgtEl>
                                          <p:spTgt spid="5017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0186"/>
                                        </p:tgtEl>
                                        <p:attrNameLst>
                                          <p:attrName>style.visibility</p:attrName>
                                        </p:attrNameLst>
                                      </p:cBhvr>
                                      <p:to>
                                        <p:strVal val="visible"/>
                                      </p:to>
                                    </p:set>
                                    <p:animEffect transition="in" filter="blinds(horizontal)">
                                      <p:cBhvr>
                                        <p:cTn id="42" dur="500"/>
                                        <p:tgtEl>
                                          <p:spTgt spid="5018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0180"/>
                                        </p:tgtEl>
                                        <p:attrNameLst>
                                          <p:attrName>style.visibility</p:attrName>
                                        </p:attrNameLst>
                                      </p:cBhvr>
                                      <p:to>
                                        <p:strVal val="visible"/>
                                      </p:to>
                                    </p:set>
                                    <p:animEffect transition="in" filter="wipe(left)">
                                      <p:cBhvr>
                                        <p:cTn id="47" dur="500"/>
                                        <p:tgtEl>
                                          <p:spTgt spid="50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4" grpId="0" build="p"/>
      <p:bldP spid="50186" grpId="0" animBg="1"/>
      <p:bldP spid="50192" grpId="0" animBg="1"/>
      <p:bldP spid="50191" grpId="0" animBg="1"/>
      <p:bldP spid="4916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标题 99329"/>
          <p:cNvSpPr>
            <a:spLocks noGrp="1"/>
          </p:cNvSpPr>
          <p:nvPr>
            <p:ph type="title"/>
          </p:nvPr>
        </p:nvSpPr>
        <p:spPr>
          <a:xfrm>
            <a:off x="323850" y="908050"/>
            <a:ext cx="7131050" cy="668338"/>
          </a:xfrm>
        </p:spPr>
        <p:txBody>
          <a:bodyPr wrap="square" anchor="ctr" anchorCtr="0"/>
          <a:p>
            <a:pPr algn="l" eaLnBrk="0" hangingPunct="0">
              <a:lnSpc>
                <a:spcPct val="100000"/>
              </a:lnSpc>
              <a:buClrTx/>
              <a:buSzTx/>
              <a:buFontTx/>
            </a:pPr>
            <a:r>
              <a:rPr kumimoji="1" lang="zh-CN" altLang="en-US" sz="3200" dirty="0" smtClean="0">
                <a:solidFill>
                  <a:srgbClr val="FF0000"/>
                </a:solidFill>
                <a:latin typeface="黑体" panose="02010609060101010101" pitchFamily="49" charset="-122"/>
                <a:ea typeface="黑体" panose="02010609060101010101" pitchFamily="49" charset="-122"/>
                <a:cs typeface="+mn-cs"/>
              </a:rPr>
              <a:t>二、静态工作点稳定的典型电路 </a:t>
            </a:r>
            <a:endParaRPr kumimoji="1" lang="zh-CN" altLang="en-US" sz="3200" dirty="0" smtClean="0">
              <a:solidFill>
                <a:srgbClr val="FF0000"/>
              </a:solidFill>
              <a:latin typeface="黑体" panose="02010609060101010101" pitchFamily="49" charset="-122"/>
              <a:ea typeface="黑体" panose="02010609060101010101" pitchFamily="49" charset="-122"/>
              <a:cs typeface="+mn-cs"/>
            </a:endParaRPr>
          </a:p>
        </p:txBody>
      </p:sp>
      <p:grpSp>
        <p:nvGrpSpPr>
          <p:cNvPr id="99332" name="组合 99331"/>
          <p:cNvGrpSpPr/>
          <p:nvPr/>
        </p:nvGrpSpPr>
        <p:grpSpPr>
          <a:xfrm>
            <a:off x="4332288" y="1946275"/>
            <a:ext cx="2133600" cy="762000"/>
            <a:chOff x="2736" y="705"/>
            <a:chExt cx="1200" cy="543"/>
          </a:xfrm>
        </p:grpSpPr>
        <p:sp>
          <p:nvSpPr>
            <p:cNvPr id="99333" name="线形标注 1 99332"/>
            <p:cNvSpPr/>
            <p:nvPr/>
          </p:nvSpPr>
          <p:spPr>
            <a:xfrm>
              <a:off x="2873" y="705"/>
              <a:ext cx="1063" cy="303"/>
            </a:xfrm>
            <a:prstGeom prst="borderCallout1">
              <a:avLst>
                <a:gd name="adj1" fmla="val 23764"/>
                <a:gd name="adj2" fmla="val -4514"/>
                <a:gd name="adj3" fmla="val 156435"/>
                <a:gd name="adj4" fmla="val -73282"/>
              </a:avLst>
            </a:prstGeom>
            <a:solidFill>
              <a:srgbClr val="66FFFF"/>
            </a:solidFill>
            <a:ln w="19050" cap="flat" cmpd="sng">
              <a:solidFill>
                <a:srgbClr val="FF0000"/>
              </a:solidFill>
              <a:prstDash val="solid"/>
              <a:miter/>
              <a:headEnd type="none" w="med" len="med"/>
              <a:tailEnd type="none" w="med" len="med"/>
            </a:ln>
          </p:spPr>
          <p:txBody>
            <a:bodyPr/>
            <a:p>
              <a:r>
                <a:rPr lang="zh-CN" altLang="en-US" sz="2400" dirty="0">
                  <a:latin typeface="Times New Roman" panose="02020603050405020304" pitchFamily="18" charset="0"/>
                </a:rPr>
                <a:t>直流通路</a:t>
              </a:r>
              <a:endParaRPr lang="zh-CN" altLang="en-US" sz="2400" dirty="0">
                <a:latin typeface="Times New Roman" panose="02020603050405020304" pitchFamily="18" charset="0"/>
              </a:endParaRPr>
            </a:p>
          </p:txBody>
        </p:sp>
        <p:sp>
          <p:nvSpPr>
            <p:cNvPr id="99334" name="直接连接符 99333"/>
            <p:cNvSpPr/>
            <p:nvPr/>
          </p:nvSpPr>
          <p:spPr>
            <a:xfrm flipV="1">
              <a:off x="2736" y="912"/>
              <a:ext cx="96" cy="336"/>
            </a:xfrm>
            <a:prstGeom prst="line">
              <a:avLst/>
            </a:prstGeom>
            <a:ln w="19050" cap="flat" cmpd="sng">
              <a:solidFill>
                <a:srgbClr val="FF0000"/>
              </a:solidFill>
              <a:prstDash val="solid"/>
              <a:headEnd type="none" w="med" len="med"/>
              <a:tailEnd type="none" w="med" len="med"/>
            </a:ln>
          </p:spPr>
        </p:sp>
      </p:grpSp>
      <p:sp>
        <p:nvSpPr>
          <p:cNvPr id="99343" name="文本框 99342"/>
          <p:cNvSpPr txBox="1"/>
          <p:nvPr/>
        </p:nvSpPr>
        <p:spPr>
          <a:xfrm>
            <a:off x="528638" y="1766888"/>
            <a:ext cx="2879725" cy="521970"/>
          </a:xfrm>
          <a:prstGeom prst="rect">
            <a:avLst/>
          </a:prstGeom>
          <a:noFill/>
          <a:ln w="9525">
            <a:noFill/>
          </a:ln>
        </p:spPr>
        <p:txBody>
          <a:bodyPr>
            <a:spAutoFit/>
          </a:bodyPr>
          <a:p>
            <a:pPr marL="609600" indent="-609600" algn="l">
              <a:spcBef>
                <a:spcPct val="20000"/>
              </a:spcBef>
              <a:buClrTx/>
              <a:buSzTx/>
              <a:buFontTx/>
            </a:pPr>
            <a:r>
              <a:rPr kumimoji="1" lang="zh-CN" altLang="en-US" sz="2800" b="0" u="sng" dirty="0" smtClean="0">
                <a:solidFill>
                  <a:srgbClr val="0000FF"/>
                </a:solidFill>
                <a:latin typeface="黑体" panose="02010609060101010101" pitchFamily="49" charset="-122"/>
                <a:ea typeface="黑体" panose="02010609060101010101" pitchFamily="49" charset="-122"/>
              </a:rPr>
              <a:t>1.电路组成</a:t>
            </a:r>
            <a:endParaRPr kumimoji="1" lang="zh-CN" altLang="en-US" sz="2800" b="0" u="sng" dirty="0" smtClean="0">
              <a:solidFill>
                <a:srgbClr val="0000FF"/>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
        <p:nvSpPr>
          <p:cNvPr id="5" name="文本框 4"/>
          <p:cNvSpPr txBox="1"/>
          <p:nvPr/>
        </p:nvSpPr>
        <p:spPr>
          <a:xfrm>
            <a:off x="4819650" y="1939925"/>
            <a:ext cx="1426210" cy="460375"/>
          </a:xfrm>
          <a:prstGeom prst="rect">
            <a:avLst/>
          </a:prstGeom>
          <a:noFill/>
        </p:spPr>
        <p:txBody>
          <a:bodyPr wrap="square" rtlCol="0" anchor="t">
            <a:spAutoFit/>
          </a:bodyPr>
          <a:p>
            <a:pPr algn="l"/>
            <a:r>
              <a:rPr lang="zh-CN" altLang="en-US" sz="2400" dirty="0">
                <a:latin typeface="Times New Roman" panose="02020603050405020304" pitchFamily="18" charset="0"/>
                <a:sym typeface="+mn-ea"/>
              </a:rPr>
              <a:t>直流通路</a:t>
            </a:r>
            <a:endParaRPr lang="zh-CN" altLang="en-US" sz="2400" dirty="0">
              <a:latin typeface="Times New Roman" panose="02020603050405020304" pitchFamily="18" charset="0"/>
              <a:cs typeface="Times New Roman" panose="02020603050405020304" pitchFamily="18" charset="0"/>
              <a:sym typeface="+mn-ea"/>
            </a:endParaRPr>
          </a:p>
        </p:txBody>
      </p:sp>
      <p:grpSp>
        <p:nvGrpSpPr>
          <p:cNvPr id="28" name="组合 27"/>
          <p:cNvGrpSpPr/>
          <p:nvPr/>
        </p:nvGrpSpPr>
        <p:grpSpPr>
          <a:xfrm>
            <a:off x="612140" y="2684780"/>
            <a:ext cx="2269490" cy="2528570"/>
            <a:chOff x="964" y="4228"/>
            <a:chExt cx="3574" cy="3982"/>
          </a:xfrm>
        </p:grpSpPr>
        <p:pic>
          <p:nvPicPr>
            <p:cNvPr id="99331" name="图片 99330" descr="Dz020402"/>
            <p:cNvPicPr>
              <a:picLocks noChangeAspect="1"/>
            </p:cNvPicPr>
            <p:nvPr/>
          </p:nvPicPr>
          <p:blipFill>
            <a:blip r:embed="rId1"/>
            <a:srcRect r="68588" b="13513"/>
            <a:stretch>
              <a:fillRect/>
            </a:stretch>
          </p:blipFill>
          <p:spPr>
            <a:xfrm>
              <a:off x="964" y="4252"/>
              <a:ext cx="3574" cy="3958"/>
            </a:xfrm>
            <a:prstGeom prst="rect">
              <a:avLst/>
            </a:prstGeom>
            <a:noFill/>
            <a:ln w="9525">
              <a:noFill/>
            </a:ln>
          </p:spPr>
        </p:pic>
        <p:sp>
          <p:nvSpPr>
            <p:cNvPr id="21" name="文本框 20"/>
            <p:cNvSpPr txBox="1"/>
            <p:nvPr/>
          </p:nvSpPr>
          <p:spPr>
            <a:xfrm>
              <a:off x="3822" y="4228"/>
              <a:ext cx="305" cy="337"/>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pPr algn="l">
                <a:lnSpc>
                  <a:spcPct val="50000"/>
                </a:lnSpc>
                <a:spcBef>
                  <a:spcPts val="0"/>
                </a:spcBef>
                <a:spcAft>
                  <a:spcPts val="0"/>
                </a:spcAft>
              </a:pPr>
              <a:r>
                <a:rPr lang="en-US" altLang="zh-CN" sz="1600">
                  <a:latin typeface="Times New Roman" panose="02020603050405020304" pitchFamily="18" charset="0"/>
                  <a:cs typeface="Times New Roman" panose="02020603050405020304" pitchFamily="18" charset="0"/>
                </a:rPr>
                <a:t>+</a:t>
              </a:r>
              <a:endParaRPr lang="en-US" altLang="zh-CN" sz="1600">
                <a:latin typeface="Times New Roman" panose="02020603050405020304" pitchFamily="18" charset="0"/>
                <a:cs typeface="Times New Roman" panose="02020603050405020304" pitchFamily="18" charset="0"/>
              </a:endParaRPr>
            </a:p>
          </p:txBody>
        </p:sp>
      </p:grpSp>
      <p:grpSp>
        <p:nvGrpSpPr>
          <p:cNvPr id="27" name="组合 26"/>
          <p:cNvGrpSpPr/>
          <p:nvPr/>
        </p:nvGrpSpPr>
        <p:grpSpPr>
          <a:xfrm>
            <a:off x="6678930" y="2564765"/>
            <a:ext cx="1997710" cy="2538730"/>
            <a:chOff x="10518" y="4039"/>
            <a:chExt cx="3146" cy="3998"/>
          </a:xfrm>
        </p:grpSpPr>
        <p:pic>
          <p:nvPicPr>
            <p:cNvPr id="20" name="图片 19"/>
            <p:cNvPicPr>
              <a:picLocks noChangeAspect="1"/>
            </p:cNvPicPr>
            <p:nvPr/>
          </p:nvPicPr>
          <p:blipFill>
            <a:blip r:embed="rId2"/>
            <a:stretch>
              <a:fillRect/>
            </a:stretch>
          </p:blipFill>
          <p:spPr>
            <a:xfrm>
              <a:off x="10518" y="4039"/>
              <a:ext cx="3147" cy="3998"/>
            </a:xfrm>
            <a:prstGeom prst="rect">
              <a:avLst/>
            </a:prstGeom>
          </p:spPr>
        </p:pic>
        <p:sp>
          <p:nvSpPr>
            <p:cNvPr id="23" name="文本框 22"/>
            <p:cNvSpPr txBox="1"/>
            <p:nvPr/>
          </p:nvSpPr>
          <p:spPr>
            <a:xfrm>
              <a:off x="12878" y="4151"/>
              <a:ext cx="305" cy="337"/>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pPr algn="l">
                <a:lnSpc>
                  <a:spcPct val="50000"/>
                </a:lnSpc>
                <a:spcBef>
                  <a:spcPts val="0"/>
                </a:spcBef>
                <a:spcAft>
                  <a:spcPts val="0"/>
                </a:spcAft>
              </a:pPr>
              <a:r>
                <a:rPr lang="en-US" altLang="zh-CN" sz="1600">
                  <a:latin typeface="Times New Roman" panose="02020603050405020304" pitchFamily="18" charset="0"/>
                  <a:cs typeface="Times New Roman" panose="02020603050405020304" pitchFamily="18" charset="0"/>
                </a:rPr>
                <a:t>+</a:t>
              </a:r>
              <a:endParaRPr lang="en-US" altLang="zh-CN" sz="1600">
                <a:latin typeface="Times New Roman" panose="02020603050405020304" pitchFamily="18" charset="0"/>
                <a:cs typeface="Times New Roman" panose="02020603050405020304" pitchFamily="18" charset="0"/>
              </a:endParaRPr>
            </a:p>
          </p:txBody>
        </p:sp>
      </p:grpSp>
      <p:sp>
        <p:nvSpPr>
          <p:cNvPr id="19" name="右箭头 18"/>
          <p:cNvSpPr/>
          <p:nvPr/>
        </p:nvSpPr>
        <p:spPr>
          <a:xfrm rot="2400000">
            <a:off x="6473190" y="2444750"/>
            <a:ext cx="381000" cy="228600"/>
          </a:xfrm>
          <a:prstGeom prst="rightArrow">
            <a:avLst>
              <a:gd name="adj1" fmla="val 50000"/>
              <a:gd name="adj2" fmla="val 41666"/>
            </a:avLst>
          </a:prstGeom>
          <a:solidFill>
            <a:srgbClr val="66FFFF"/>
          </a:solidFill>
          <a:ln w="28575" cap="flat" cmpd="sng">
            <a:solidFill>
              <a:srgbClr val="FF0000"/>
            </a:solidFill>
            <a:prstDash val="solid"/>
            <a:miter/>
            <a:headEnd type="none" w="med" len="med"/>
            <a:tailEnd type="none" w="med" len="med"/>
          </a:ln>
        </p:spPr>
        <p:txBody>
          <a:bodyPr/>
          <a:p>
            <a:endParaRPr lang="zh-CN" altLang="en-US"/>
          </a:p>
        </p:txBody>
      </p:sp>
      <p:grpSp>
        <p:nvGrpSpPr>
          <p:cNvPr id="26" name="组合 25"/>
          <p:cNvGrpSpPr/>
          <p:nvPr/>
        </p:nvGrpSpPr>
        <p:grpSpPr>
          <a:xfrm>
            <a:off x="3147060" y="2694940"/>
            <a:ext cx="2785110" cy="2518410"/>
            <a:chOff x="4956" y="4244"/>
            <a:chExt cx="4386" cy="3966"/>
          </a:xfrm>
        </p:grpSpPr>
        <p:pic>
          <p:nvPicPr>
            <p:cNvPr id="2" name="图片 1" descr="Dz020402"/>
            <p:cNvPicPr>
              <a:picLocks noChangeAspect="1"/>
            </p:cNvPicPr>
            <p:nvPr/>
          </p:nvPicPr>
          <p:blipFill>
            <a:blip r:embed="rId1"/>
            <a:srcRect l="32106" r="29347" b="13513"/>
            <a:stretch>
              <a:fillRect/>
            </a:stretch>
          </p:blipFill>
          <p:spPr>
            <a:xfrm>
              <a:off x="4956" y="4252"/>
              <a:ext cx="4387" cy="3958"/>
            </a:xfrm>
            <a:prstGeom prst="rect">
              <a:avLst/>
            </a:prstGeom>
            <a:noFill/>
            <a:ln w="9525">
              <a:noFill/>
            </a:ln>
          </p:spPr>
        </p:pic>
        <p:sp>
          <p:nvSpPr>
            <p:cNvPr id="22" name="文本框 21"/>
            <p:cNvSpPr txBox="1"/>
            <p:nvPr/>
          </p:nvSpPr>
          <p:spPr>
            <a:xfrm>
              <a:off x="8099" y="4244"/>
              <a:ext cx="305" cy="337"/>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pPr algn="l">
                <a:lnSpc>
                  <a:spcPct val="50000"/>
                </a:lnSpc>
                <a:spcBef>
                  <a:spcPts val="0"/>
                </a:spcBef>
                <a:spcAft>
                  <a:spcPts val="0"/>
                </a:spcAft>
              </a:pPr>
              <a:r>
                <a:rPr lang="en-US" altLang="zh-CN" sz="1600">
                  <a:latin typeface="Times New Roman" panose="02020603050405020304" pitchFamily="18" charset="0"/>
                  <a:cs typeface="Times New Roman" panose="02020603050405020304" pitchFamily="18" charset="0"/>
                </a:rPr>
                <a:t>+</a:t>
              </a:r>
              <a:endParaRPr lang="en-US" altLang="zh-CN" sz="1600">
                <a:latin typeface="Times New Roman" panose="02020603050405020304" pitchFamily="18" charset="0"/>
                <a:cs typeface="Times New Roman" panose="02020603050405020304" pitchFamily="18" charset="0"/>
              </a:endParaRPr>
            </a:p>
          </p:txBody>
        </p:sp>
        <p:sp>
          <p:nvSpPr>
            <p:cNvPr id="24" name="文本框 23"/>
            <p:cNvSpPr txBox="1"/>
            <p:nvPr>
              <p:custDataLst>
                <p:tags r:id="rId3"/>
              </p:custDataLst>
            </p:nvPr>
          </p:nvSpPr>
          <p:spPr>
            <a:xfrm>
              <a:off x="5564" y="5974"/>
              <a:ext cx="305" cy="337"/>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pPr algn="l">
                <a:lnSpc>
                  <a:spcPct val="50000"/>
                </a:lnSpc>
                <a:spcBef>
                  <a:spcPts val="0"/>
                </a:spcBef>
                <a:spcAft>
                  <a:spcPts val="0"/>
                </a:spcAft>
              </a:pPr>
              <a:r>
                <a:rPr lang="en-US" altLang="zh-CN" sz="1600">
                  <a:latin typeface="Times New Roman" panose="02020603050405020304" pitchFamily="18" charset="0"/>
                  <a:cs typeface="Times New Roman" panose="02020603050405020304" pitchFamily="18" charset="0"/>
                </a:rPr>
                <a:t>+</a:t>
              </a:r>
              <a:endParaRPr lang="en-US" altLang="zh-CN" sz="1600">
                <a:latin typeface="Times New Roman" panose="02020603050405020304" pitchFamily="18" charset="0"/>
                <a:cs typeface="Times New Roman" panose="02020603050405020304" pitchFamily="18" charset="0"/>
              </a:endParaRPr>
            </a:p>
          </p:txBody>
        </p:sp>
        <p:pic>
          <p:nvPicPr>
            <p:cNvPr id="25" name="图片 24"/>
            <p:cNvPicPr>
              <a:picLocks noChangeAspect="1"/>
            </p:cNvPicPr>
            <p:nvPr>
              <p:custDataLst>
                <p:tags r:id="rId4"/>
              </p:custDataLst>
            </p:nvPr>
          </p:nvPicPr>
          <p:blipFill>
            <a:blip r:embed="rId5"/>
            <a:stretch>
              <a:fillRect/>
            </a:stretch>
          </p:blipFill>
          <p:spPr>
            <a:xfrm>
              <a:off x="5214" y="5967"/>
              <a:ext cx="236" cy="197"/>
            </a:xfrm>
            <a:prstGeom prst="rect">
              <a:avLst/>
            </a:prstGeom>
          </p:spPr>
        </p:pic>
      </p:grpSp>
      <p:sp>
        <p:nvSpPr>
          <p:cNvPr id="11" name="圆角矩形 10"/>
          <p:cNvSpPr/>
          <p:nvPr/>
        </p:nvSpPr>
        <p:spPr>
          <a:xfrm>
            <a:off x="3408680" y="4149090"/>
            <a:ext cx="755015" cy="599440"/>
          </a:xfrm>
          <a:prstGeom prst="roundRect">
            <a:avLst/>
          </a:prstGeom>
          <a:solidFill>
            <a:srgbClr val="FFFF0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a:off x="4212590" y="4436745"/>
            <a:ext cx="755015" cy="530225"/>
          </a:xfrm>
          <a:prstGeom prst="roundRect">
            <a:avLst/>
          </a:prstGeom>
          <a:solidFill>
            <a:srgbClr val="FFFF0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338" name="线形标注 1 99337"/>
          <p:cNvSpPr/>
          <p:nvPr/>
        </p:nvSpPr>
        <p:spPr>
          <a:xfrm>
            <a:off x="1259840" y="5444808"/>
            <a:ext cx="3360738" cy="833437"/>
          </a:xfrm>
          <a:prstGeom prst="borderCallout1">
            <a:avLst>
              <a:gd name="adj1" fmla="val 13713"/>
              <a:gd name="adj2" fmla="val 102269"/>
              <a:gd name="adj3" fmla="val -79431"/>
              <a:gd name="adj4" fmla="val 110343"/>
            </a:avLst>
          </a:prstGeom>
          <a:solidFill>
            <a:srgbClr val="66FFFF"/>
          </a:solidFill>
          <a:ln w="19050" cap="flat" cmpd="sng">
            <a:solidFill>
              <a:srgbClr val="FF0000"/>
            </a:solidFill>
            <a:prstDash val="solid"/>
            <a:miter/>
            <a:headEnd type="none" w="med" len="med"/>
            <a:tailEnd type="none" w="med" len="med"/>
          </a:ln>
        </p:spPr>
        <p:txBody>
          <a:bodyPr/>
          <a:p>
            <a:r>
              <a:rPr lang="en-US" altLang="zh-CN" sz="2400" i="1" dirty="0" err="1">
                <a:latin typeface="Times New Roman" panose="02020603050405020304" pitchFamily="18" charset="0"/>
              </a:rPr>
              <a:t>C</a:t>
            </a:r>
            <a:r>
              <a:rPr lang="en-US" altLang="zh-CN" sz="2400" baseline="-25000" dirty="0" err="1">
                <a:latin typeface="Times New Roman" panose="02020603050405020304" pitchFamily="18" charset="0"/>
              </a:rPr>
              <a:t>e</a:t>
            </a:r>
            <a:r>
              <a:rPr lang="zh-CN" altLang="en-US" sz="2400" dirty="0">
                <a:latin typeface="Times New Roman" panose="02020603050405020304" pitchFamily="18" charset="0"/>
              </a:rPr>
              <a:t>为</a:t>
            </a:r>
            <a:r>
              <a:rPr lang="zh-CN" altLang="en-US" sz="2400" dirty="0">
                <a:solidFill>
                  <a:srgbClr val="FF0000"/>
                </a:solidFill>
                <a:latin typeface="Times New Roman" panose="02020603050405020304" pitchFamily="18" charset="0"/>
              </a:rPr>
              <a:t>旁路电容</a:t>
            </a:r>
            <a:r>
              <a:rPr lang="zh-CN" altLang="en-US" sz="2400" dirty="0">
                <a:latin typeface="Times New Roman" panose="02020603050405020304" pitchFamily="18" charset="0"/>
              </a:rPr>
              <a:t>，在交流通路中可视为短路</a:t>
            </a:r>
            <a:endParaRPr lang="zh-CN" altLang="en-US" sz="240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9338"/>
                                        </p:tgtEl>
                                        <p:attrNameLst>
                                          <p:attrName>style.visibility</p:attrName>
                                        </p:attrNameLst>
                                      </p:cBhvr>
                                      <p:to>
                                        <p:strVal val="visible"/>
                                      </p:to>
                                    </p:set>
                                    <p:animEffect transition="in" filter="blinds(horizontal)">
                                      <p:cBhvr>
                                        <p:cTn id="7" dur="500"/>
                                        <p:tgtEl>
                                          <p:spTgt spid="9933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par>
                          <p:cTn id="18" fill="hold">
                            <p:stCondLst>
                              <p:cond delay="500"/>
                            </p:stCondLst>
                            <p:childTnLst>
                              <p:par>
                                <p:cTn id="19" presetID="3" presetClass="entr" presetSubtype="1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linds(horizontal)">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blinds(horizontal)">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99332"/>
                                        </p:tgtEl>
                                        <p:attrNameLst>
                                          <p:attrName>style.visibility</p:attrName>
                                        </p:attrNameLst>
                                      </p:cBhvr>
                                      <p:to>
                                        <p:strVal val="visible"/>
                                      </p:to>
                                    </p:set>
                                    <p:animEffect transition="in" filter="blinds(horizontal)">
                                      <p:cBhvr>
                                        <p:cTn id="31" dur="500"/>
                                        <p:tgtEl>
                                          <p:spTgt spid="99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8" grpId="0" bldLvl="0" animBg="1"/>
      <p:bldP spid="5" grpId="0"/>
      <p:bldP spid="1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 name="组合 4"/>
          <p:cNvGrpSpPr/>
          <p:nvPr/>
        </p:nvGrpSpPr>
        <p:grpSpPr>
          <a:xfrm>
            <a:off x="755650" y="1484630"/>
            <a:ext cx="2754630" cy="3200400"/>
            <a:chOff x="1190" y="2338"/>
            <a:chExt cx="4338" cy="5040"/>
          </a:xfrm>
        </p:grpSpPr>
        <p:pic>
          <p:nvPicPr>
            <p:cNvPr id="100354" name="图片 100353" descr="Dz020402"/>
            <p:cNvPicPr>
              <a:picLocks noChangeAspect="1"/>
            </p:cNvPicPr>
            <p:nvPr/>
          </p:nvPicPr>
          <p:blipFill>
            <a:blip r:embed="rId1"/>
            <a:srcRect l="70410" r="-354" b="13460"/>
            <a:stretch>
              <a:fillRect/>
            </a:stretch>
          </p:blipFill>
          <p:spPr>
            <a:xfrm>
              <a:off x="1190" y="2338"/>
              <a:ext cx="4338" cy="5040"/>
            </a:xfrm>
            <a:prstGeom prst="rect">
              <a:avLst/>
            </a:prstGeom>
            <a:noFill/>
            <a:ln w="9525">
              <a:noFill/>
            </a:ln>
          </p:spPr>
        </p:pic>
        <p:sp>
          <p:nvSpPr>
            <p:cNvPr id="23" name="文本框 22"/>
            <p:cNvSpPr txBox="1"/>
            <p:nvPr>
              <p:custDataLst>
                <p:tags r:id="rId2"/>
              </p:custDataLst>
            </p:nvPr>
          </p:nvSpPr>
          <p:spPr>
            <a:xfrm>
              <a:off x="4645" y="2345"/>
              <a:ext cx="305" cy="337"/>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pPr algn="l">
                <a:lnSpc>
                  <a:spcPct val="50000"/>
                </a:lnSpc>
                <a:spcBef>
                  <a:spcPts val="0"/>
                </a:spcBef>
                <a:spcAft>
                  <a:spcPts val="0"/>
                </a:spcAft>
              </a:pPr>
              <a:r>
                <a:rPr lang="en-US" altLang="zh-CN" sz="1600">
                  <a:latin typeface="Times New Roman" panose="02020603050405020304" pitchFamily="18" charset="0"/>
                  <a:cs typeface="Times New Roman" panose="02020603050405020304" pitchFamily="18" charset="0"/>
                </a:rPr>
                <a:t>+</a:t>
              </a:r>
              <a:endParaRPr lang="en-US" altLang="zh-CN" sz="1600">
                <a:latin typeface="Times New Roman" panose="02020603050405020304" pitchFamily="18" charset="0"/>
                <a:cs typeface="Times New Roman" panose="02020603050405020304" pitchFamily="18" charset="0"/>
              </a:endParaRPr>
            </a:p>
          </p:txBody>
        </p:sp>
      </p:grpSp>
      <p:graphicFrame>
        <p:nvGraphicFramePr>
          <p:cNvPr id="100355" name="对象 100354"/>
          <p:cNvGraphicFramePr/>
          <p:nvPr/>
        </p:nvGraphicFramePr>
        <p:xfrm>
          <a:off x="4614863" y="2658110"/>
          <a:ext cx="2884487" cy="863600"/>
        </p:xfrm>
        <a:graphic>
          <a:graphicData uri="http://schemas.openxmlformats.org/presentationml/2006/ole">
            <mc:AlternateContent xmlns:mc="http://schemas.openxmlformats.org/markup-compatibility/2006">
              <mc:Choice xmlns:v="urn:schemas-microsoft-com:vml" Requires="v">
                <p:oleObj spid="_x0000_s3165" name="" r:id="rId3" imgW="1269365" imgH="431800" progId="Equation.3">
                  <p:embed/>
                </p:oleObj>
              </mc:Choice>
              <mc:Fallback>
                <p:oleObj name="" r:id="rId3" imgW="1269365" imgH="431800" progId="Equation.3">
                  <p:embed/>
                  <p:pic>
                    <p:nvPicPr>
                      <p:cNvPr id="0" name="图片 3164"/>
                      <p:cNvPicPr/>
                      <p:nvPr/>
                    </p:nvPicPr>
                    <p:blipFill>
                      <a:blip r:embed="rId4"/>
                      <a:stretch>
                        <a:fillRect/>
                      </a:stretch>
                    </p:blipFill>
                    <p:spPr>
                      <a:xfrm>
                        <a:off x="4614863" y="2658110"/>
                        <a:ext cx="2884487" cy="863600"/>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sp>
        <p:nvSpPr>
          <p:cNvPr id="100357" name="标题 100356"/>
          <p:cNvSpPr>
            <a:spLocks noGrp="1"/>
          </p:cNvSpPr>
          <p:nvPr>
            <p:ph type="title"/>
          </p:nvPr>
        </p:nvSpPr>
        <p:spPr>
          <a:xfrm>
            <a:off x="395288" y="764540"/>
            <a:ext cx="2895600" cy="533400"/>
          </a:xfrm>
        </p:spPr>
        <p:txBody>
          <a:bodyPr anchor="ctr" anchorCtr="0"/>
          <a:p>
            <a:pPr marL="609600" indent="-609600" algn="l">
              <a:spcBef>
                <a:spcPct val="20000"/>
              </a:spcBef>
              <a:buClrTx/>
              <a:buSzTx/>
              <a:buFontTx/>
            </a:pPr>
            <a:r>
              <a:rPr kumimoji="1" lang="zh-CN" altLang="en-US" sz="2800" u="sng" dirty="0" smtClean="0">
                <a:solidFill>
                  <a:srgbClr val="0000FF"/>
                </a:solidFill>
                <a:latin typeface="黑体" panose="02010609060101010101" pitchFamily="49" charset="-122"/>
                <a:ea typeface="黑体" panose="02010609060101010101" pitchFamily="49" charset="-122"/>
                <a:cs typeface="+mn-cs"/>
              </a:rPr>
              <a:t>2.稳定原理</a:t>
            </a:r>
            <a:endParaRPr kumimoji="1" lang="zh-CN" altLang="en-US" sz="2800" u="sng" dirty="0" smtClean="0">
              <a:solidFill>
                <a:srgbClr val="0000FF"/>
              </a:solidFill>
              <a:latin typeface="黑体" panose="02010609060101010101" pitchFamily="49" charset="-122"/>
              <a:ea typeface="黑体" panose="02010609060101010101" pitchFamily="49" charset="-122"/>
              <a:cs typeface="+mn-cs"/>
            </a:endParaRPr>
          </a:p>
        </p:txBody>
      </p:sp>
      <p:sp>
        <p:nvSpPr>
          <p:cNvPr id="100359" name="文本框 100358"/>
          <p:cNvSpPr txBox="1"/>
          <p:nvPr/>
        </p:nvSpPr>
        <p:spPr>
          <a:xfrm>
            <a:off x="3747135" y="3644265"/>
            <a:ext cx="3048000" cy="457200"/>
          </a:xfrm>
          <a:prstGeom prst="rect">
            <a:avLst/>
          </a:prstGeom>
          <a:noFill/>
          <a:ln w="9525">
            <a:noFill/>
          </a:ln>
        </p:spPr>
        <p:txBody>
          <a:bodyPr>
            <a:spAutoFit/>
          </a:bodyPr>
          <a:p>
            <a:pPr algn="l">
              <a:spcBef>
                <a:spcPct val="50000"/>
              </a:spcBef>
            </a:pPr>
            <a:r>
              <a:rPr lang="zh-CN" altLang="en-US" sz="2400" dirty="0">
                <a:latin typeface="Times New Roman" panose="02020603050405020304" pitchFamily="18" charset="0"/>
              </a:rPr>
              <a:t>基本不随温度变化。</a:t>
            </a:r>
            <a:endParaRPr lang="zh-CN" altLang="en-US" sz="2400">
              <a:latin typeface="Times New Roman" panose="02020603050405020304" pitchFamily="18" charset="0"/>
            </a:endParaRPr>
          </a:p>
        </p:txBody>
      </p:sp>
      <p:sp>
        <p:nvSpPr>
          <p:cNvPr id="100360" name="文本框 100359"/>
          <p:cNvSpPr txBox="1"/>
          <p:nvPr/>
        </p:nvSpPr>
        <p:spPr>
          <a:xfrm>
            <a:off x="611505" y="6957060"/>
            <a:ext cx="8610600" cy="460375"/>
          </a:xfrm>
          <a:prstGeom prst="rect">
            <a:avLst/>
          </a:prstGeom>
          <a:noFill/>
          <a:ln w="9525">
            <a:noFill/>
          </a:ln>
        </p:spPr>
        <p:txBody>
          <a:bodyPr>
            <a:spAutoFit/>
          </a:bodyPr>
          <a:p>
            <a:pPr algn="l">
              <a:spcBef>
                <a:spcPct val="50000"/>
              </a:spcBef>
            </a:pPr>
            <a:r>
              <a:rPr lang="zh-CN" altLang="en-US" sz="2400">
                <a:solidFill>
                  <a:srgbClr val="A50021"/>
                </a:solidFill>
                <a:latin typeface="Times New Roman" panose="02020603050405020304" pitchFamily="18" charset="0"/>
              </a:rPr>
              <a:t>设</a:t>
            </a:r>
            <a:r>
              <a:rPr lang="en-US" altLang="zh-CN" sz="2400">
                <a:solidFill>
                  <a:srgbClr val="A50021"/>
                </a:solidFill>
                <a:latin typeface="Times New Roman" panose="02020603050405020304" pitchFamily="18" charset="0"/>
              </a:rPr>
              <a:t> </a:t>
            </a:r>
            <a:r>
              <a:rPr lang="en-US" altLang="zh-CN" sz="2400" i="1">
                <a:solidFill>
                  <a:srgbClr val="A50021"/>
                </a:solidFill>
                <a:latin typeface="Times New Roman" panose="02020603050405020304" pitchFamily="18" charset="0"/>
              </a:rPr>
              <a:t>U</a:t>
            </a:r>
            <a:r>
              <a:rPr lang="en-US" altLang="zh-CN" sz="2400" baseline="-25000">
                <a:solidFill>
                  <a:srgbClr val="A50021"/>
                </a:solidFill>
                <a:latin typeface="Times New Roman" panose="02020603050405020304" pitchFamily="18" charset="0"/>
              </a:rPr>
              <a:t>BEQ</a:t>
            </a:r>
            <a:r>
              <a:rPr lang="zh-CN" altLang="en-US" sz="2400">
                <a:solidFill>
                  <a:srgbClr val="A50021"/>
                </a:solidFill>
                <a:latin typeface="Times New Roman" panose="02020603050405020304" pitchFamily="18" charset="0"/>
              </a:rPr>
              <a:t>＝ </a:t>
            </a:r>
            <a:r>
              <a:rPr lang="en-US" altLang="zh-CN" sz="2400" i="1">
                <a:solidFill>
                  <a:srgbClr val="A50021"/>
                </a:solidFill>
                <a:latin typeface="Times New Roman" panose="02020603050405020304" pitchFamily="18" charset="0"/>
              </a:rPr>
              <a:t>U</a:t>
            </a:r>
            <a:r>
              <a:rPr lang="en-US" altLang="zh-CN" sz="2400" baseline="-25000">
                <a:solidFill>
                  <a:srgbClr val="A50021"/>
                </a:solidFill>
                <a:latin typeface="Times New Roman" panose="02020603050405020304" pitchFamily="18" charset="0"/>
              </a:rPr>
              <a:t>BE</a:t>
            </a:r>
            <a:r>
              <a:rPr lang="zh-CN" altLang="en-US" sz="2400">
                <a:solidFill>
                  <a:srgbClr val="A50021"/>
                </a:solidFill>
                <a:latin typeface="Times New Roman" panose="02020603050405020304" pitchFamily="18" charset="0"/>
              </a:rPr>
              <a:t>＋</a:t>
            </a:r>
            <a:r>
              <a:rPr lang="en-US" altLang="zh-CN" sz="2400">
                <a:solidFill>
                  <a:srgbClr val="A50021"/>
                </a:solidFill>
                <a:latin typeface="Times New Roman" panose="02020603050405020304" pitchFamily="18" charset="0"/>
                <a:cs typeface="Times New Roman" panose="02020603050405020304" pitchFamily="18" charset="0"/>
              </a:rPr>
              <a:t>Δ</a:t>
            </a:r>
            <a:r>
              <a:rPr lang="en-US" altLang="zh-CN" sz="2400" i="1">
                <a:solidFill>
                  <a:srgbClr val="A50021"/>
                </a:solidFill>
                <a:latin typeface="Times New Roman" panose="02020603050405020304" pitchFamily="18" charset="0"/>
              </a:rPr>
              <a:t>U</a:t>
            </a:r>
            <a:r>
              <a:rPr lang="en-US" altLang="zh-CN" sz="2400" baseline="-25000">
                <a:solidFill>
                  <a:srgbClr val="A50021"/>
                </a:solidFill>
                <a:latin typeface="Times New Roman" panose="02020603050405020304" pitchFamily="18" charset="0"/>
              </a:rPr>
              <a:t>BE</a:t>
            </a:r>
            <a:r>
              <a:rPr lang="zh-CN" altLang="en-US" sz="2400">
                <a:solidFill>
                  <a:srgbClr val="A50021"/>
                </a:solidFill>
                <a:latin typeface="Times New Roman" panose="02020603050405020304" pitchFamily="18" charset="0"/>
              </a:rPr>
              <a:t>，</a:t>
            </a:r>
            <a:r>
              <a:rPr lang="zh-CN" altLang="en-US" sz="2400" dirty="0">
                <a:solidFill>
                  <a:srgbClr val="A50021"/>
                </a:solidFill>
                <a:latin typeface="Times New Roman" panose="02020603050405020304" pitchFamily="18" charset="0"/>
              </a:rPr>
              <a:t>若</a:t>
            </a:r>
            <a:r>
              <a:rPr lang="en-US" altLang="zh-CN" sz="2400" dirty="0">
                <a:solidFill>
                  <a:srgbClr val="A50021"/>
                </a:solidFill>
                <a:latin typeface="Times New Roman" panose="02020603050405020304" pitchFamily="18" charset="0"/>
              </a:rPr>
              <a:t> </a:t>
            </a:r>
            <a:r>
              <a:rPr lang="en-US" altLang="zh-CN" sz="2400" i="1">
                <a:solidFill>
                  <a:srgbClr val="A50021"/>
                </a:solidFill>
                <a:latin typeface="Times New Roman" panose="02020603050405020304" pitchFamily="18" charset="0"/>
              </a:rPr>
              <a:t>U</a:t>
            </a:r>
            <a:r>
              <a:rPr lang="en-US" altLang="zh-CN" sz="2400" baseline="-25000">
                <a:solidFill>
                  <a:srgbClr val="A50021"/>
                </a:solidFill>
                <a:latin typeface="Times New Roman" panose="02020603050405020304" pitchFamily="18" charset="0"/>
              </a:rPr>
              <a:t>BQ</a:t>
            </a:r>
            <a:r>
              <a:rPr lang="zh-CN" altLang="en-US" sz="2400">
                <a:solidFill>
                  <a:srgbClr val="A50021"/>
                </a:solidFill>
                <a:latin typeface="Times New Roman" panose="02020603050405020304" pitchFamily="18" charset="0"/>
              </a:rPr>
              <a:t>－ </a:t>
            </a:r>
            <a:r>
              <a:rPr lang="en-US" altLang="zh-CN" sz="2400" i="1">
                <a:solidFill>
                  <a:srgbClr val="A50021"/>
                </a:solidFill>
                <a:latin typeface="Times New Roman" panose="02020603050405020304" pitchFamily="18" charset="0"/>
              </a:rPr>
              <a:t>U</a:t>
            </a:r>
            <a:r>
              <a:rPr lang="en-US" altLang="zh-CN" sz="2400" baseline="-25000">
                <a:solidFill>
                  <a:srgbClr val="A50021"/>
                </a:solidFill>
                <a:latin typeface="Times New Roman" panose="02020603050405020304" pitchFamily="18" charset="0"/>
              </a:rPr>
              <a:t>BE </a:t>
            </a:r>
            <a:r>
              <a:rPr lang="en-US" altLang="zh-CN" sz="2400">
                <a:solidFill>
                  <a:srgbClr val="A50021"/>
                </a:solidFill>
                <a:latin typeface="Times New Roman" panose="02020603050405020304" pitchFamily="18" charset="0"/>
              </a:rPr>
              <a:t>&gt;&gt; </a:t>
            </a:r>
            <a:r>
              <a:rPr lang="en-US" altLang="zh-CN" sz="2400">
                <a:solidFill>
                  <a:srgbClr val="A50021"/>
                </a:solidFill>
                <a:latin typeface="Times New Roman" panose="02020603050405020304" pitchFamily="18" charset="0"/>
                <a:cs typeface="Times New Roman" panose="02020603050405020304" pitchFamily="18" charset="0"/>
              </a:rPr>
              <a:t>Δ</a:t>
            </a:r>
            <a:r>
              <a:rPr lang="en-US" altLang="zh-CN" sz="2400" i="1">
                <a:solidFill>
                  <a:srgbClr val="A50021"/>
                </a:solidFill>
                <a:latin typeface="Times New Roman" panose="02020603050405020304" pitchFamily="18" charset="0"/>
              </a:rPr>
              <a:t>U</a:t>
            </a:r>
            <a:r>
              <a:rPr lang="en-US" altLang="zh-CN" sz="2400" baseline="-25000">
                <a:solidFill>
                  <a:srgbClr val="A50021"/>
                </a:solidFill>
                <a:latin typeface="Times New Roman" panose="02020603050405020304" pitchFamily="18" charset="0"/>
              </a:rPr>
              <a:t>BE</a:t>
            </a:r>
            <a:r>
              <a:rPr lang="zh-CN" altLang="en-US" sz="2400">
                <a:solidFill>
                  <a:srgbClr val="A50021"/>
                </a:solidFill>
                <a:latin typeface="Times New Roman" panose="02020603050405020304" pitchFamily="18" charset="0"/>
              </a:rPr>
              <a:t>，</a:t>
            </a:r>
            <a:r>
              <a:rPr lang="zh-CN" altLang="en-US" sz="2400" dirty="0">
                <a:solidFill>
                  <a:srgbClr val="A50021"/>
                </a:solidFill>
                <a:latin typeface="Times New Roman" panose="02020603050405020304" pitchFamily="18" charset="0"/>
              </a:rPr>
              <a:t>则</a:t>
            </a:r>
            <a:r>
              <a:rPr lang="en-US" altLang="zh-CN" sz="2400" dirty="0">
                <a:solidFill>
                  <a:srgbClr val="A50021"/>
                </a:solidFill>
                <a:latin typeface="Times New Roman" panose="02020603050405020304" pitchFamily="18" charset="0"/>
              </a:rPr>
              <a:t> </a:t>
            </a:r>
            <a:r>
              <a:rPr lang="en-US" altLang="zh-CN" sz="2400" i="1">
                <a:solidFill>
                  <a:srgbClr val="A50021"/>
                </a:solidFill>
                <a:latin typeface="Times New Roman" panose="02020603050405020304" pitchFamily="18" charset="0"/>
              </a:rPr>
              <a:t>I</a:t>
            </a:r>
            <a:r>
              <a:rPr lang="en-US" altLang="zh-CN" sz="2400" baseline="-25000">
                <a:solidFill>
                  <a:srgbClr val="A50021"/>
                </a:solidFill>
                <a:latin typeface="Times New Roman" panose="02020603050405020304" pitchFamily="18" charset="0"/>
              </a:rPr>
              <a:t>EQ </a:t>
            </a:r>
            <a:r>
              <a:rPr lang="zh-CN" altLang="en-US" sz="2400" dirty="0">
                <a:solidFill>
                  <a:srgbClr val="A50021"/>
                </a:solidFill>
                <a:latin typeface="Times New Roman" panose="02020603050405020304" pitchFamily="18" charset="0"/>
              </a:rPr>
              <a:t>稳定。</a:t>
            </a:r>
            <a:endParaRPr lang="zh-CN" altLang="en-US" sz="2400" baseline="-25000">
              <a:solidFill>
                <a:srgbClr val="A50021"/>
              </a:solidFill>
              <a:latin typeface="Times New Roman" panose="02020603050405020304" pitchFamily="18" charset="0"/>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grpSp>
        <p:nvGrpSpPr>
          <p:cNvPr id="2" name="组合 1"/>
          <p:cNvGrpSpPr/>
          <p:nvPr/>
        </p:nvGrpSpPr>
        <p:grpSpPr>
          <a:xfrm>
            <a:off x="611505" y="4943475"/>
            <a:ext cx="8267700" cy="1107440"/>
            <a:chOff x="961" y="8576"/>
            <a:chExt cx="13020" cy="1744"/>
          </a:xfrm>
        </p:grpSpPr>
        <p:sp>
          <p:nvSpPr>
            <p:cNvPr id="101378" name="标题 101377"/>
            <p:cNvSpPr>
              <a:spLocks noGrp="1"/>
            </p:cNvSpPr>
            <p:nvPr/>
          </p:nvSpPr>
          <p:spPr>
            <a:xfrm>
              <a:off x="961" y="8576"/>
              <a:ext cx="2749" cy="720"/>
            </a:xfrm>
            <a:prstGeom prst="rect">
              <a:avLst/>
            </a:prstGeom>
            <a:solidFill>
              <a:srgbClr val="FFFF00"/>
            </a:solid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lnSpc>
                  <a:spcPct val="120000"/>
                </a:lnSpc>
              </a:pPr>
              <a:r>
                <a:rPr lang="en-US" altLang="zh-CN" sz="2800" b="1" i="1">
                  <a:solidFill>
                    <a:schemeClr val="tx1"/>
                  </a:solidFill>
                  <a:latin typeface="Times New Roman" panose="02020603050405020304" pitchFamily="18" charset="0"/>
                  <a:cs typeface="Times New Roman" panose="02020603050405020304" pitchFamily="18" charset="0"/>
                </a:rPr>
                <a:t>R</a:t>
              </a:r>
              <a:r>
                <a:rPr lang="en-US" altLang="zh-CN" sz="2800" b="1" baseline="-25000">
                  <a:solidFill>
                    <a:schemeClr val="tx1"/>
                  </a:solidFill>
                  <a:latin typeface="Times New Roman" panose="02020603050405020304" pitchFamily="18" charset="0"/>
                  <a:cs typeface="Times New Roman" panose="02020603050405020304" pitchFamily="18" charset="0"/>
                </a:rPr>
                <a:t>e </a:t>
              </a:r>
              <a:r>
                <a:rPr lang="zh-CN" altLang="zh-CN" sz="2800" b="1" dirty="0">
                  <a:solidFill>
                    <a:schemeClr val="tx1"/>
                  </a:solidFill>
                  <a:latin typeface="Times New Roman" panose="02020603050405020304" pitchFamily="18" charset="0"/>
                  <a:cs typeface="Times New Roman" panose="02020603050405020304" pitchFamily="18" charset="0"/>
                </a:rPr>
                <a:t>的作用</a:t>
              </a:r>
              <a:endParaRPr lang="zh-CN" altLang="en-US" sz="2800" b="1">
                <a:solidFill>
                  <a:schemeClr val="tx1"/>
                </a:solidFill>
                <a:latin typeface="Times New Roman" panose="02020603050405020304" pitchFamily="18" charset="0"/>
                <a:cs typeface="Times New Roman" panose="02020603050405020304" pitchFamily="18" charset="0"/>
              </a:endParaRPr>
            </a:p>
          </p:txBody>
        </p:sp>
        <p:sp>
          <p:nvSpPr>
            <p:cNvPr id="101379" name="文本框 101378"/>
            <p:cNvSpPr txBox="1"/>
            <p:nvPr/>
          </p:nvSpPr>
          <p:spPr>
            <a:xfrm>
              <a:off x="961" y="9595"/>
              <a:ext cx="13020" cy="725"/>
            </a:xfrm>
            <a:prstGeom prst="rect">
              <a:avLst/>
            </a:prstGeom>
            <a:solidFill>
              <a:srgbClr val="00FFFF"/>
            </a:solidFill>
            <a:ln w="9525" cap="flat" cmpd="sng">
              <a:solidFill>
                <a:srgbClr val="FF3300"/>
              </a:solidFill>
              <a:prstDash val="solid"/>
              <a:miter/>
              <a:headEnd type="none" w="med" len="med"/>
              <a:tailEnd type="none" w="med" len="med"/>
            </a:ln>
          </p:spPr>
          <p:txBody>
            <a:bodyPr wrap="square">
              <a:spAutoFit/>
            </a:bodyPr>
            <a:p>
              <a:pPr algn="l">
                <a:spcBef>
                  <a:spcPct val="50000"/>
                </a:spcBef>
              </a:pPr>
              <a:r>
                <a:rPr lang="en-US" altLang="zh-CN" sz="2400" i="1">
                  <a:solidFill>
                    <a:srgbClr val="000000"/>
                  </a:solidFill>
                  <a:latin typeface="Times New Roman" panose="02020603050405020304" pitchFamily="18" charset="0"/>
                </a:rPr>
                <a:t>T</a:t>
              </a:r>
              <a:r>
                <a:rPr lang="en-US" altLang="zh-CN" sz="2400">
                  <a:solidFill>
                    <a:srgbClr val="000000"/>
                  </a:solidFill>
                  <a:latin typeface="Times New Roman" panose="02020603050405020304" pitchFamily="18" charset="0"/>
                </a:rPr>
                <a:t>(℃)↑→</a:t>
              </a:r>
              <a:r>
                <a:rPr lang="en-US" altLang="zh-CN" sz="2400" i="1">
                  <a:solidFill>
                    <a:srgbClr val="000000"/>
                  </a:solidFill>
                  <a:latin typeface="Times New Roman" panose="02020603050405020304" pitchFamily="18" charset="0"/>
                </a:rPr>
                <a:t>I</a:t>
              </a:r>
              <a:r>
                <a:rPr lang="en-US" altLang="zh-CN" sz="2400" baseline="-25000">
                  <a:solidFill>
                    <a:srgbClr val="000000"/>
                  </a:solidFill>
                  <a:latin typeface="Times New Roman" panose="02020603050405020304" pitchFamily="18" charset="0"/>
                </a:rPr>
                <a:t>C</a:t>
              </a:r>
              <a:r>
                <a:rPr lang="en-US" altLang="zh-CN" sz="2400">
                  <a:solidFill>
                    <a:srgbClr val="000000"/>
                  </a:solidFill>
                  <a:latin typeface="Times New Roman" panose="02020603050405020304" pitchFamily="18" charset="0"/>
                </a:rPr>
                <a:t>↑→</a:t>
              </a:r>
              <a:r>
                <a:rPr lang="en-US" altLang="zh-CN" sz="2400" i="1">
                  <a:solidFill>
                    <a:srgbClr val="000000"/>
                  </a:solidFill>
                  <a:latin typeface="Times New Roman" panose="02020603050405020304" pitchFamily="18" charset="0"/>
                  <a:sym typeface="+mn-ea"/>
                </a:rPr>
                <a:t>I</a:t>
              </a:r>
              <a:r>
                <a:rPr lang="en-US" altLang="zh-CN" sz="2400" baseline="-25000">
                  <a:solidFill>
                    <a:srgbClr val="000000"/>
                  </a:solidFill>
                  <a:latin typeface="Times New Roman" panose="02020603050405020304" pitchFamily="18" charset="0"/>
                  <a:sym typeface="+mn-ea"/>
                </a:rPr>
                <a:t>E</a:t>
              </a:r>
              <a:r>
                <a:rPr lang="en-US" altLang="zh-CN" sz="2400">
                  <a:solidFill>
                    <a:srgbClr val="000000"/>
                  </a:solidFill>
                  <a:latin typeface="Times New Roman" panose="02020603050405020304" pitchFamily="18" charset="0"/>
                  <a:sym typeface="+mn-ea"/>
                </a:rPr>
                <a:t>↑→</a:t>
              </a:r>
              <a:r>
                <a:rPr lang="en-US" altLang="zh-CN" sz="2400" i="1">
                  <a:solidFill>
                    <a:srgbClr val="000000"/>
                  </a:solidFill>
                  <a:latin typeface="Times New Roman" panose="02020603050405020304" pitchFamily="18" charset="0"/>
                </a:rPr>
                <a:t>U</a:t>
              </a:r>
              <a:r>
                <a:rPr lang="en-US" altLang="zh-CN" sz="2400" baseline="-25000">
                  <a:solidFill>
                    <a:srgbClr val="000000"/>
                  </a:solidFill>
                  <a:latin typeface="Times New Roman" panose="02020603050405020304" pitchFamily="18" charset="0"/>
                </a:rPr>
                <a:t>E </a:t>
              </a:r>
              <a:r>
                <a:rPr lang="en-US" altLang="zh-CN" sz="2400">
                  <a:solidFill>
                    <a:srgbClr val="000000"/>
                  </a:solidFill>
                  <a:latin typeface="Times New Roman" panose="02020603050405020304" pitchFamily="18" charset="0"/>
                </a:rPr>
                <a:t>↑→</a:t>
              </a:r>
              <a:r>
                <a:rPr lang="en-US" altLang="zh-CN" sz="2400" i="1">
                  <a:solidFill>
                    <a:srgbClr val="000000"/>
                  </a:solidFill>
                  <a:latin typeface="Times New Roman" panose="02020603050405020304" pitchFamily="18" charset="0"/>
                </a:rPr>
                <a:t>U</a:t>
              </a:r>
              <a:r>
                <a:rPr lang="en-US" altLang="zh-CN" sz="2400" baseline="-25000">
                  <a:solidFill>
                    <a:srgbClr val="000000"/>
                  </a:solidFill>
                  <a:latin typeface="Times New Roman" panose="02020603050405020304" pitchFamily="18" charset="0"/>
                </a:rPr>
                <a:t>BE</a:t>
              </a:r>
              <a:r>
                <a:rPr lang="en-US" altLang="zh-CN" sz="2400">
                  <a:solidFill>
                    <a:srgbClr val="000000"/>
                  </a:solidFill>
                  <a:latin typeface="Times New Roman" panose="02020603050405020304" pitchFamily="18" charset="0"/>
                </a:rPr>
                <a:t>↓</a:t>
              </a:r>
              <a:r>
                <a:rPr lang="zh-CN" altLang="en-US" sz="2400">
                  <a:solidFill>
                    <a:srgbClr val="000000"/>
                  </a:solidFill>
                  <a:latin typeface="Times New Roman" panose="02020603050405020304" pitchFamily="18" charset="0"/>
                </a:rPr>
                <a:t>（</a:t>
              </a:r>
              <a:r>
                <a:rPr lang="en-US" altLang="zh-CN" sz="2400" i="1">
                  <a:solidFill>
                    <a:srgbClr val="000000"/>
                  </a:solidFill>
                  <a:latin typeface="Times New Roman" panose="02020603050405020304" pitchFamily="18" charset="0"/>
                </a:rPr>
                <a:t>U</a:t>
              </a:r>
              <a:r>
                <a:rPr lang="en-US" altLang="zh-CN" sz="2400" baseline="-25000">
                  <a:solidFill>
                    <a:srgbClr val="000000"/>
                  </a:solidFill>
                  <a:latin typeface="Times New Roman" panose="02020603050405020304" pitchFamily="18" charset="0"/>
                </a:rPr>
                <a:t>B</a:t>
              </a:r>
              <a:r>
                <a:rPr lang="zh-CN" altLang="en-US" sz="2400" dirty="0">
                  <a:solidFill>
                    <a:srgbClr val="000000"/>
                  </a:solidFill>
                  <a:latin typeface="Times New Roman" panose="02020603050405020304" pitchFamily="18" charset="0"/>
                </a:rPr>
                <a:t>基本不变）</a:t>
              </a:r>
              <a:r>
                <a:rPr lang="en-US" altLang="zh-CN" sz="2400">
                  <a:solidFill>
                    <a:srgbClr val="000000"/>
                  </a:solidFill>
                  <a:latin typeface="Times New Roman" panose="02020603050405020304" pitchFamily="18" charset="0"/>
                </a:rPr>
                <a:t>→ </a:t>
              </a:r>
              <a:r>
                <a:rPr lang="en-US" altLang="zh-CN" sz="2400" i="1">
                  <a:solidFill>
                    <a:srgbClr val="000000"/>
                  </a:solidFill>
                  <a:latin typeface="Times New Roman" panose="02020603050405020304" pitchFamily="18" charset="0"/>
                </a:rPr>
                <a:t>I</a:t>
              </a:r>
              <a:r>
                <a:rPr lang="en-US" altLang="zh-CN" sz="2400" baseline="-25000">
                  <a:solidFill>
                    <a:srgbClr val="000000"/>
                  </a:solidFill>
                  <a:latin typeface="Times New Roman" panose="02020603050405020304" pitchFamily="18" charset="0"/>
                </a:rPr>
                <a:t>B</a:t>
              </a:r>
              <a:r>
                <a:rPr lang="en-US" altLang="zh-CN" sz="2400">
                  <a:solidFill>
                    <a:srgbClr val="000000"/>
                  </a:solidFill>
                  <a:latin typeface="Times New Roman" panose="02020603050405020304" pitchFamily="18" charset="0"/>
                </a:rPr>
                <a:t> ↓→ </a:t>
              </a:r>
              <a:r>
                <a:rPr lang="en-US" altLang="zh-CN" sz="2400" i="1">
                  <a:solidFill>
                    <a:srgbClr val="000000"/>
                  </a:solidFill>
                  <a:latin typeface="Times New Roman" panose="02020603050405020304" pitchFamily="18" charset="0"/>
                </a:rPr>
                <a:t>I</a:t>
              </a:r>
              <a:r>
                <a:rPr lang="en-US" altLang="zh-CN" sz="2400" baseline="-25000">
                  <a:solidFill>
                    <a:srgbClr val="000000"/>
                  </a:solidFill>
                  <a:latin typeface="Times New Roman" panose="02020603050405020304" pitchFamily="18" charset="0"/>
                </a:rPr>
                <a:t>C</a:t>
              </a:r>
              <a:r>
                <a:rPr lang="en-US" altLang="zh-CN" sz="2400">
                  <a:solidFill>
                    <a:srgbClr val="000000"/>
                  </a:solidFill>
                  <a:latin typeface="Times New Roman" panose="02020603050405020304" pitchFamily="18" charset="0"/>
                </a:rPr>
                <a:t>↓ </a:t>
              </a:r>
              <a:endParaRPr lang="en-US" altLang="zh-CN" sz="2400">
                <a:solidFill>
                  <a:srgbClr val="000000"/>
                </a:solidFill>
                <a:latin typeface="Times New Roman" panose="02020603050405020304" pitchFamily="18" charset="0"/>
              </a:endParaRPr>
            </a:p>
          </p:txBody>
        </p:sp>
      </p:grpSp>
      <p:sp>
        <p:nvSpPr>
          <p:cNvPr id="4" name="标题 101377"/>
          <p:cNvSpPr>
            <a:spLocks noGrp="1"/>
          </p:cNvSpPr>
          <p:nvPr/>
        </p:nvSpPr>
        <p:spPr>
          <a:xfrm>
            <a:off x="3679190" y="908685"/>
            <a:ext cx="2038350" cy="457200"/>
          </a:xfrm>
          <a:prstGeom prst="rect">
            <a:avLst/>
          </a:prstGeom>
          <a:solidFill>
            <a:srgbClr val="FFFF00"/>
          </a:solid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lnSpc>
                <a:spcPct val="120000"/>
              </a:lnSpc>
            </a:pPr>
            <a:r>
              <a:rPr lang="en-US" altLang="zh-CN" sz="2800" b="1" i="1">
                <a:solidFill>
                  <a:schemeClr val="tx1"/>
                </a:solidFill>
                <a:latin typeface="Times New Roman" panose="02020603050405020304" pitchFamily="18" charset="0"/>
                <a:cs typeface="Times New Roman" panose="02020603050405020304" pitchFamily="18" charset="0"/>
              </a:rPr>
              <a:t>R</a:t>
            </a:r>
            <a:r>
              <a:rPr lang="en-US" altLang="zh-CN" sz="2800" b="1" baseline="-25000">
                <a:solidFill>
                  <a:schemeClr val="tx1"/>
                </a:solidFill>
                <a:latin typeface="Times New Roman" panose="02020603050405020304" pitchFamily="18" charset="0"/>
                <a:cs typeface="Times New Roman" panose="02020603050405020304" pitchFamily="18" charset="0"/>
              </a:rPr>
              <a:t>b1 </a:t>
            </a:r>
            <a:r>
              <a:rPr lang="zh-CN" altLang="zh-CN" sz="2800" b="1" dirty="0">
                <a:solidFill>
                  <a:schemeClr val="tx1"/>
                </a:solidFill>
                <a:latin typeface="Times New Roman" panose="02020603050405020304" pitchFamily="18" charset="0"/>
                <a:cs typeface="Times New Roman" panose="02020603050405020304" pitchFamily="18" charset="0"/>
              </a:rPr>
              <a:t>的作用</a:t>
            </a:r>
            <a:endParaRPr lang="zh-CN" altLang="en-US" sz="2800" b="1">
              <a:solidFill>
                <a:schemeClr val="tx1"/>
              </a:solidFill>
              <a:latin typeface="Times New Roman" panose="02020603050405020304" pitchFamily="18" charset="0"/>
              <a:cs typeface="Times New Roman" panose="02020603050405020304" pitchFamily="18" charset="0"/>
            </a:endParaRPr>
          </a:p>
        </p:txBody>
      </p:sp>
      <p:sp>
        <p:nvSpPr>
          <p:cNvPr id="11" name="圆角矩形 10"/>
          <p:cNvSpPr/>
          <p:nvPr/>
        </p:nvSpPr>
        <p:spPr>
          <a:xfrm>
            <a:off x="755650" y="3501390"/>
            <a:ext cx="672465" cy="599440"/>
          </a:xfrm>
          <a:prstGeom prst="roundRect">
            <a:avLst/>
          </a:prstGeom>
          <a:solidFill>
            <a:srgbClr val="FFFF0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a:off x="1755140" y="3717290"/>
            <a:ext cx="652780" cy="530225"/>
          </a:xfrm>
          <a:prstGeom prst="roundRect">
            <a:avLst/>
          </a:prstGeom>
          <a:solidFill>
            <a:srgbClr val="FFFF0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3635375" y="1556385"/>
            <a:ext cx="4680585" cy="977265"/>
          </a:xfrm>
          <a:prstGeom prst="rect">
            <a:avLst/>
          </a:prstGeom>
          <a:noFill/>
          <a:ln w="9525">
            <a:noFill/>
          </a:ln>
        </p:spPr>
        <p:txBody>
          <a:bodyPr wrap="square">
            <a:spAutoFit/>
          </a:bodyPr>
          <a:p>
            <a:pPr algn="l">
              <a:lnSpc>
                <a:spcPct val="120000"/>
              </a:lnSpc>
              <a:spcBef>
                <a:spcPct val="50000"/>
              </a:spcBef>
            </a:pPr>
            <a:r>
              <a:rPr lang="en-US" altLang="zh-CN" sz="2400" dirty="0">
                <a:latin typeface="Times New Roman" panose="02020603050405020304" pitchFamily="18" charset="0"/>
              </a:rPr>
              <a:t>   </a:t>
            </a:r>
            <a:r>
              <a:rPr lang="zh-CN" altLang="en-US" sz="2400" dirty="0">
                <a:latin typeface="Times New Roman" panose="02020603050405020304" pitchFamily="18" charset="0"/>
              </a:rPr>
              <a:t>为了稳定</a:t>
            </a:r>
            <a:r>
              <a:rPr lang="en-US" altLang="zh-CN" sz="2400" dirty="0">
                <a:latin typeface="Times New Roman" panose="02020603050405020304" pitchFamily="18" charset="0"/>
              </a:rPr>
              <a:t> </a:t>
            </a:r>
            <a:r>
              <a:rPr lang="en-US" altLang="zh-CN" sz="2400" i="1">
                <a:latin typeface="Times New Roman" panose="02020603050405020304" pitchFamily="18" charset="0"/>
              </a:rPr>
              <a:t>Q </a:t>
            </a:r>
            <a:r>
              <a:rPr lang="zh-CN" altLang="en-US" sz="2400" dirty="0">
                <a:latin typeface="Times New Roman" panose="02020603050405020304" pitchFamily="18" charset="0"/>
              </a:rPr>
              <a:t>点，通常</a:t>
            </a:r>
            <a:r>
              <a:rPr lang="en-US" altLang="zh-CN" sz="2400" dirty="0">
                <a:latin typeface="Times New Roman" panose="02020603050405020304" pitchFamily="18" charset="0"/>
              </a:rPr>
              <a:t> </a:t>
            </a:r>
            <a:r>
              <a:rPr lang="en-US" altLang="zh-CN" sz="2400" i="1">
                <a:latin typeface="Times New Roman" panose="02020603050405020304" pitchFamily="18" charset="0"/>
              </a:rPr>
              <a:t>I</a:t>
            </a:r>
            <a:r>
              <a:rPr lang="en-US" altLang="zh-CN" sz="2400" baseline="-25000">
                <a:latin typeface="Times New Roman" panose="02020603050405020304" pitchFamily="18" charset="0"/>
              </a:rPr>
              <a:t>1</a:t>
            </a:r>
            <a:r>
              <a:rPr lang="en-US" altLang="zh-CN" sz="2400">
                <a:latin typeface="Times New Roman" panose="02020603050405020304" pitchFamily="18" charset="0"/>
              </a:rPr>
              <a:t>&gt;&gt; </a:t>
            </a:r>
            <a:r>
              <a:rPr lang="en-US" altLang="zh-CN" sz="2400" i="1">
                <a:latin typeface="Times New Roman" panose="02020603050405020304" pitchFamily="18" charset="0"/>
              </a:rPr>
              <a:t>I</a:t>
            </a:r>
            <a:r>
              <a:rPr lang="en-US" altLang="zh-CN" sz="2400" baseline="-25000">
                <a:latin typeface="Times New Roman" panose="02020603050405020304" pitchFamily="18" charset="0"/>
              </a:rPr>
              <a:t>B</a:t>
            </a:r>
            <a:r>
              <a:rPr lang="zh-CN" altLang="en-US" sz="2400">
                <a:latin typeface="Times New Roman" panose="02020603050405020304" pitchFamily="18" charset="0"/>
              </a:rPr>
              <a:t>，即</a:t>
            </a:r>
            <a:r>
              <a:rPr lang="en-US" altLang="zh-CN" sz="2400">
                <a:latin typeface="Times New Roman" panose="02020603050405020304" pitchFamily="18" charset="0"/>
              </a:rPr>
              <a:t> </a:t>
            </a:r>
            <a:r>
              <a:rPr lang="en-US" altLang="zh-CN" sz="2400" i="1">
                <a:latin typeface="Times New Roman" panose="02020603050405020304" pitchFamily="18" charset="0"/>
              </a:rPr>
              <a:t>I</a:t>
            </a:r>
            <a:r>
              <a:rPr lang="en-US" altLang="zh-CN" sz="2400" baseline="-25000">
                <a:latin typeface="Times New Roman" panose="02020603050405020304" pitchFamily="18" charset="0"/>
              </a:rPr>
              <a:t>1 </a:t>
            </a:r>
            <a:r>
              <a:rPr lang="en-US" altLang="zh-CN" sz="2400">
                <a:latin typeface="Times New Roman" panose="02020603050405020304" pitchFamily="18" charset="0"/>
              </a:rPr>
              <a:t>≈ </a:t>
            </a:r>
            <a:r>
              <a:rPr lang="en-US" altLang="zh-CN" sz="2400" i="1">
                <a:latin typeface="Times New Roman" panose="02020603050405020304" pitchFamily="18" charset="0"/>
              </a:rPr>
              <a:t>I</a:t>
            </a:r>
            <a:r>
              <a:rPr lang="en-US" altLang="zh-CN" sz="2400" baseline="-25000">
                <a:latin typeface="Times New Roman" panose="02020603050405020304" pitchFamily="18" charset="0"/>
              </a:rPr>
              <a:t>2</a:t>
            </a:r>
            <a:r>
              <a:rPr lang="zh-CN" altLang="en-US" sz="2400">
                <a:latin typeface="Times New Roman" panose="02020603050405020304" pitchFamily="18" charset="0"/>
              </a:rPr>
              <a:t>；</a:t>
            </a:r>
            <a:r>
              <a:rPr lang="zh-CN" altLang="en-US" sz="2400" dirty="0">
                <a:latin typeface="Times New Roman" panose="02020603050405020304" pitchFamily="18" charset="0"/>
              </a:rPr>
              <a:t>因此</a:t>
            </a:r>
            <a:endParaRPr lang="zh-CN" altLang="en-US" sz="240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00355"/>
                                        </p:tgtEl>
                                        <p:attrNameLst>
                                          <p:attrName>style.visibility</p:attrName>
                                        </p:attrNameLst>
                                      </p:cBhvr>
                                      <p:to>
                                        <p:strVal val="visible"/>
                                      </p:to>
                                    </p:set>
                                    <p:animEffect transition="in" filter="wipe(left)">
                                      <p:cBhvr>
                                        <p:cTn id="21" dur="500"/>
                                        <p:tgtEl>
                                          <p:spTgt spid="100355"/>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00359">
                                            <p:txEl>
                                              <p:charRg st="0" end="10"/>
                                            </p:txEl>
                                          </p:spTgt>
                                        </p:tgtEl>
                                        <p:attrNameLst>
                                          <p:attrName>style.visibility</p:attrName>
                                        </p:attrNameLst>
                                      </p:cBhvr>
                                      <p:to>
                                        <p:strVal val="visible"/>
                                      </p:to>
                                    </p:set>
                                    <p:animEffect transition="in" filter="wipe(left)">
                                      <p:cBhvr>
                                        <p:cTn id="25" dur="500"/>
                                        <p:tgtEl>
                                          <p:spTgt spid="100359">
                                            <p:txEl>
                                              <p:charRg st="0" end="1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0360">
                                            <p:txEl>
                                              <p:charRg st="0" end="40"/>
                                            </p:txEl>
                                          </p:spTgt>
                                        </p:tgtEl>
                                        <p:attrNameLst>
                                          <p:attrName>style.visibility</p:attrName>
                                        </p:attrNameLst>
                                      </p:cBhvr>
                                      <p:to>
                                        <p:strVal val="visible"/>
                                      </p:to>
                                    </p:set>
                                    <p:animEffect transition="in" filter="wipe(left)">
                                      <p:cBhvr>
                                        <p:cTn id="28" dur="500"/>
                                        <p:tgtEl>
                                          <p:spTgt spid="100360">
                                            <p:txEl>
                                              <p:charRg st="0" end="4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9" grpId="0" build="p"/>
      <p:bldP spid="100360" grpId="0" build="p"/>
      <p:bldP spid="4" grpId="0" bldLvl="0" animBg="1"/>
      <p:bldP spid="11" grpId="0" animBg="1"/>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标题 101377"/>
          <p:cNvSpPr>
            <a:spLocks noGrp="1"/>
          </p:cNvSpPr>
          <p:nvPr>
            <p:ph type="title"/>
          </p:nvPr>
        </p:nvSpPr>
        <p:spPr>
          <a:xfrm>
            <a:off x="250825" y="262890"/>
            <a:ext cx="3690620" cy="457200"/>
          </a:xfrm>
          <a:solidFill>
            <a:srgbClr val="FFFF00"/>
          </a:solidFill>
        </p:spPr>
        <p:txBody>
          <a:bodyPr anchor="ctr" anchorCtr="0"/>
          <a:p>
            <a:pPr algn="l">
              <a:lnSpc>
                <a:spcPct val="120000"/>
              </a:lnSpc>
            </a:pPr>
            <a:r>
              <a:rPr lang="en-US" altLang="zh-CN" sz="2800" b="1" i="1">
                <a:solidFill>
                  <a:schemeClr val="tx1"/>
                </a:solidFill>
                <a:latin typeface="Times New Roman" panose="02020603050405020304" pitchFamily="18" charset="0"/>
                <a:cs typeface="Times New Roman" panose="02020603050405020304" pitchFamily="18" charset="0"/>
              </a:rPr>
              <a:t>R</a:t>
            </a:r>
            <a:r>
              <a:rPr lang="en-US" altLang="zh-CN" sz="2800" b="1" baseline="-25000">
                <a:solidFill>
                  <a:schemeClr val="tx1"/>
                </a:solidFill>
                <a:latin typeface="Times New Roman" panose="02020603050405020304" pitchFamily="18" charset="0"/>
                <a:cs typeface="Times New Roman" panose="02020603050405020304" pitchFamily="18" charset="0"/>
              </a:rPr>
              <a:t>e </a:t>
            </a:r>
            <a:r>
              <a:rPr lang="zh-CN" altLang="zh-CN" sz="2800" b="1" dirty="0">
                <a:solidFill>
                  <a:schemeClr val="tx1"/>
                </a:solidFill>
                <a:latin typeface="Times New Roman" panose="02020603050405020304" pitchFamily="18" charset="0"/>
                <a:cs typeface="Times New Roman" panose="02020603050405020304" pitchFamily="18" charset="0"/>
              </a:rPr>
              <a:t>的作用</a:t>
            </a:r>
            <a:r>
              <a:rPr lang="en-US" altLang="zh-CN" sz="2800" b="1" dirty="0">
                <a:solidFill>
                  <a:schemeClr val="tx1"/>
                </a:solidFill>
                <a:latin typeface="Times New Roman" panose="02020603050405020304" pitchFamily="18" charset="0"/>
                <a:cs typeface="Times New Roman" panose="02020603050405020304" pitchFamily="18" charset="0"/>
              </a:rPr>
              <a:t>——</a:t>
            </a:r>
            <a:r>
              <a:rPr lang="zh-CN" altLang="en-US" sz="2800" b="1" dirty="0">
                <a:solidFill>
                  <a:srgbClr val="FF0000"/>
                </a:solidFill>
                <a:latin typeface="Times New Roman" panose="02020603050405020304" pitchFamily="18" charset="0"/>
                <a:cs typeface="Times New Roman" panose="02020603050405020304" pitchFamily="18" charset="0"/>
              </a:rPr>
              <a:t>反馈</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01379" name="文本框 101378"/>
          <p:cNvSpPr txBox="1"/>
          <p:nvPr/>
        </p:nvSpPr>
        <p:spPr>
          <a:xfrm>
            <a:off x="250825" y="909638"/>
            <a:ext cx="8610600" cy="466725"/>
          </a:xfrm>
          <a:prstGeom prst="rect">
            <a:avLst/>
          </a:prstGeom>
          <a:solidFill>
            <a:srgbClr val="00FFFF"/>
          </a:solidFill>
          <a:ln w="9525" cap="flat" cmpd="sng">
            <a:solidFill>
              <a:srgbClr val="FF3300"/>
            </a:solidFill>
            <a:prstDash val="solid"/>
            <a:miter/>
            <a:headEnd type="none" w="med" len="med"/>
            <a:tailEnd type="none" w="med" len="med"/>
          </a:ln>
        </p:spPr>
        <p:txBody>
          <a:bodyPr>
            <a:spAutoFit/>
          </a:bodyPr>
          <a:p>
            <a:pPr algn="l">
              <a:spcBef>
                <a:spcPct val="50000"/>
              </a:spcBef>
            </a:pPr>
            <a:r>
              <a:rPr lang="en-US" altLang="zh-CN" sz="2400" i="1">
                <a:solidFill>
                  <a:srgbClr val="000000"/>
                </a:solidFill>
                <a:latin typeface="Times New Roman" panose="02020603050405020304" pitchFamily="18" charset="0"/>
              </a:rPr>
              <a:t>T</a:t>
            </a:r>
            <a:r>
              <a:rPr lang="en-US" altLang="zh-CN" sz="2400">
                <a:solidFill>
                  <a:srgbClr val="000000"/>
                </a:solidFill>
                <a:latin typeface="Times New Roman" panose="02020603050405020304" pitchFamily="18" charset="0"/>
              </a:rPr>
              <a:t>(℃)↑→</a:t>
            </a:r>
            <a:r>
              <a:rPr lang="en-US" altLang="zh-CN" sz="2400" i="1">
                <a:solidFill>
                  <a:srgbClr val="000000"/>
                </a:solidFill>
                <a:latin typeface="Times New Roman" panose="02020603050405020304" pitchFamily="18" charset="0"/>
              </a:rPr>
              <a:t>I</a:t>
            </a:r>
            <a:r>
              <a:rPr lang="en-US" altLang="zh-CN" sz="2400" baseline="-25000">
                <a:solidFill>
                  <a:srgbClr val="000000"/>
                </a:solidFill>
                <a:latin typeface="Times New Roman" panose="02020603050405020304" pitchFamily="18" charset="0"/>
              </a:rPr>
              <a:t>C</a:t>
            </a:r>
            <a:r>
              <a:rPr lang="en-US" altLang="zh-CN" sz="2400">
                <a:solidFill>
                  <a:srgbClr val="000000"/>
                </a:solidFill>
                <a:latin typeface="Times New Roman" panose="02020603050405020304" pitchFamily="18" charset="0"/>
              </a:rPr>
              <a:t>↑→</a:t>
            </a:r>
            <a:r>
              <a:rPr lang="en-US" altLang="zh-CN" sz="2400" i="1">
                <a:solidFill>
                  <a:srgbClr val="000000"/>
                </a:solidFill>
                <a:latin typeface="Times New Roman" panose="02020603050405020304" pitchFamily="18" charset="0"/>
              </a:rPr>
              <a:t>U</a:t>
            </a:r>
            <a:r>
              <a:rPr lang="en-US" altLang="zh-CN" sz="2400" baseline="-25000">
                <a:solidFill>
                  <a:srgbClr val="000000"/>
                </a:solidFill>
                <a:latin typeface="Times New Roman" panose="02020603050405020304" pitchFamily="18" charset="0"/>
              </a:rPr>
              <a:t>E </a:t>
            </a:r>
            <a:r>
              <a:rPr lang="en-US" altLang="zh-CN" sz="2400">
                <a:solidFill>
                  <a:srgbClr val="000000"/>
                </a:solidFill>
                <a:latin typeface="Times New Roman" panose="02020603050405020304" pitchFamily="18" charset="0"/>
              </a:rPr>
              <a:t>↑→</a:t>
            </a:r>
            <a:r>
              <a:rPr lang="en-US" altLang="zh-CN" sz="2400" i="1">
                <a:solidFill>
                  <a:srgbClr val="000000"/>
                </a:solidFill>
                <a:latin typeface="Times New Roman" panose="02020603050405020304" pitchFamily="18" charset="0"/>
              </a:rPr>
              <a:t>U</a:t>
            </a:r>
            <a:r>
              <a:rPr lang="en-US" altLang="zh-CN" sz="2400" baseline="-25000">
                <a:solidFill>
                  <a:srgbClr val="000000"/>
                </a:solidFill>
                <a:latin typeface="Times New Roman" panose="02020603050405020304" pitchFamily="18" charset="0"/>
              </a:rPr>
              <a:t>BE</a:t>
            </a:r>
            <a:r>
              <a:rPr lang="en-US" altLang="zh-CN" sz="2400">
                <a:solidFill>
                  <a:srgbClr val="000000"/>
                </a:solidFill>
                <a:latin typeface="Times New Roman" panose="02020603050405020304" pitchFamily="18" charset="0"/>
              </a:rPr>
              <a:t>↓</a:t>
            </a:r>
            <a:r>
              <a:rPr lang="zh-CN" altLang="en-US" sz="2400">
                <a:solidFill>
                  <a:srgbClr val="000000"/>
                </a:solidFill>
                <a:latin typeface="Times New Roman" panose="02020603050405020304" pitchFamily="18" charset="0"/>
              </a:rPr>
              <a:t>（</a:t>
            </a:r>
            <a:r>
              <a:rPr lang="en-US" altLang="zh-CN" sz="2400" i="1">
                <a:solidFill>
                  <a:srgbClr val="000000"/>
                </a:solidFill>
                <a:latin typeface="Times New Roman" panose="02020603050405020304" pitchFamily="18" charset="0"/>
              </a:rPr>
              <a:t>U</a:t>
            </a:r>
            <a:r>
              <a:rPr lang="en-US" altLang="zh-CN" sz="2400" baseline="-25000">
                <a:solidFill>
                  <a:srgbClr val="000000"/>
                </a:solidFill>
                <a:latin typeface="Times New Roman" panose="02020603050405020304" pitchFamily="18" charset="0"/>
              </a:rPr>
              <a:t>B</a:t>
            </a:r>
            <a:r>
              <a:rPr lang="zh-CN" altLang="en-US" sz="2400" dirty="0">
                <a:solidFill>
                  <a:srgbClr val="000000"/>
                </a:solidFill>
                <a:latin typeface="Times New Roman" panose="02020603050405020304" pitchFamily="18" charset="0"/>
              </a:rPr>
              <a:t>基本不变）</a:t>
            </a:r>
            <a:r>
              <a:rPr lang="en-US" altLang="zh-CN" sz="2400">
                <a:solidFill>
                  <a:srgbClr val="000000"/>
                </a:solidFill>
                <a:latin typeface="Times New Roman" panose="02020603050405020304" pitchFamily="18" charset="0"/>
              </a:rPr>
              <a:t>→ </a:t>
            </a:r>
            <a:r>
              <a:rPr lang="en-US" altLang="zh-CN" sz="2400" i="1">
                <a:solidFill>
                  <a:srgbClr val="000000"/>
                </a:solidFill>
                <a:latin typeface="Times New Roman" panose="02020603050405020304" pitchFamily="18" charset="0"/>
              </a:rPr>
              <a:t>I</a:t>
            </a:r>
            <a:r>
              <a:rPr lang="en-US" altLang="zh-CN" sz="2400" baseline="-25000">
                <a:solidFill>
                  <a:srgbClr val="000000"/>
                </a:solidFill>
                <a:latin typeface="Times New Roman" panose="02020603050405020304" pitchFamily="18" charset="0"/>
              </a:rPr>
              <a:t>B</a:t>
            </a:r>
            <a:r>
              <a:rPr lang="en-US" altLang="zh-CN" sz="2400">
                <a:solidFill>
                  <a:srgbClr val="000000"/>
                </a:solidFill>
                <a:latin typeface="Times New Roman" panose="02020603050405020304" pitchFamily="18" charset="0"/>
              </a:rPr>
              <a:t> ↓→ </a:t>
            </a:r>
            <a:r>
              <a:rPr lang="en-US" altLang="zh-CN" sz="2400" i="1">
                <a:solidFill>
                  <a:srgbClr val="000000"/>
                </a:solidFill>
                <a:latin typeface="Times New Roman" panose="02020603050405020304" pitchFamily="18" charset="0"/>
              </a:rPr>
              <a:t>I</a:t>
            </a:r>
            <a:r>
              <a:rPr lang="en-US" altLang="zh-CN" sz="2400" baseline="-25000">
                <a:solidFill>
                  <a:srgbClr val="000000"/>
                </a:solidFill>
                <a:latin typeface="Times New Roman" panose="02020603050405020304" pitchFamily="18" charset="0"/>
              </a:rPr>
              <a:t>C</a:t>
            </a:r>
            <a:r>
              <a:rPr lang="en-US" altLang="zh-CN" sz="2400">
                <a:solidFill>
                  <a:srgbClr val="000000"/>
                </a:solidFill>
                <a:latin typeface="Times New Roman" panose="02020603050405020304" pitchFamily="18" charset="0"/>
              </a:rPr>
              <a:t>↓ </a:t>
            </a:r>
            <a:endParaRPr lang="en-US" altLang="zh-CN" sz="2400">
              <a:solidFill>
                <a:srgbClr val="000000"/>
              </a:solidFill>
              <a:latin typeface="Times New Roman" panose="02020603050405020304" pitchFamily="18" charset="0"/>
            </a:endParaRPr>
          </a:p>
        </p:txBody>
      </p:sp>
      <p:sp>
        <p:nvSpPr>
          <p:cNvPr id="101380" name="文本框 101379"/>
          <p:cNvSpPr txBox="1"/>
          <p:nvPr/>
        </p:nvSpPr>
        <p:spPr>
          <a:xfrm>
            <a:off x="631825" y="5459413"/>
            <a:ext cx="8153400" cy="466725"/>
          </a:xfrm>
          <a:prstGeom prst="rect">
            <a:avLst/>
          </a:prstGeom>
          <a:solidFill>
            <a:srgbClr val="66FFFF"/>
          </a:solidFill>
          <a:ln w="9525" cap="flat" cmpd="sng">
            <a:solidFill>
              <a:srgbClr val="FF0000"/>
            </a:solidFill>
            <a:prstDash val="solid"/>
            <a:miter/>
            <a:headEnd type="none" w="med" len="med"/>
            <a:tailEnd type="none" w="med" len="med"/>
          </a:ln>
        </p:spPr>
        <p:txBody>
          <a:bodyPr>
            <a:spAutoFit/>
          </a:bodyPr>
          <a:p>
            <a:pPr algn="l">
              <a:spcBef>
                <a:spcPct val="50000"/>
              </a:spcBef>
            </a:pPr>
            <a:r>
              <a:rPr lang="en-US" altLang="zh-CN" sz="2400" i="1">
                <a:latin typeface="Times New Roman" panose="02020603050405020304" pitchFamily="18" charset="0"/>
              </a:rPr>
              <a:t>R</a:t>
            </a:r>
            <a:r>
              <a:rPr lang="en-US" altLang="zh-CN" sz="2400" baseline="-25000">
                <a:latin typeface="Times New Roman" panose="02020603050405020304" pitchFamily="18" charset="0"/>
              </a:rPr>
              <a:t>e</a:t>
            </a:r>
            <a:r>
              <a:rPr lang="zh-CN" altLang="en-US" sz="2400" dirty="0">
                <a:latin typeface="Times New Roman" panose="02020603050405020304" pitchFamily="18" charset="0"/>
              </a:rPr>
              <a:t>起</a:t>
            </a:r>
            <a:r>
              <a:rPr lang="zh-CN" altLang="en-US" sz="2400" dirty="0">
                <a:solidFill>
                  <a:srgbClr val="FF0000"/>
                </a:solidFill>
                <a:latin typeface="Times New Roman" panose="02020603050405020304" pitchFamily="18" charset="0"/>
              </a:rPr>
              <a:t>直流负反馈</a:t>
            </a:r>
            <a:r>
              <a:rPr lang="zh-CN" altLang="en-US" sz="2400" dirty="0">
                <a:latin typeface="Times New Roman" panose="02020603050405020304" pitchFamily="18" charset="0"/>
              </a:rPr>
              <a:t>作用，其值越大，反馈越强，</a:t>
            </a:r>
            <a:r>
              <a:rPr lang="en-US" altLang="zh-CN" sz="2400" i="1">
                <a:latin typeface="Times New Roman" panose="02020603050405020304" pitchFamily="18" charset="0"/>
              </a:rPr>
              <a:t>Q</a:t>
            </a:r>
            <a:r>
              <a:rPr lang="zh-CN" altLang="en-US" sz="2400" dirty="0">
                <a:latin typeface="Times New Roman" panose="02020603050405020304" pitchFamily="18" charset="0"/>
              </a:rPr>
              <a:t>点越稳定。</a:t>
            </a:r>
            <a:endParaRPr lang="zh-CN" altLang="en-US" sz="2400" baseline="-25000" dirty="0">
              <a:latin typeface="Times New Roman" panose="02020603050405020304" pitchFamily="18" charset="0"/>
            </a:endParaRPr>
          </a:p>
        </p:txBody>
      </p:sp>
      <p:sp>
        <p:nvSpPr>
          <p:cNvPr id="101381" name="文本框 101380"/>
          <p:cNvSpPr txBox="1"/>
          <p:nvPr/>
        </p:nvSpPr>
        <p:spPr>
          <a:xfrm>
            <a:off x="3618865" y="1447800"/>
            <a:ext cx="5243195" cy="1420495"/>
          </a:xfrm>
          <a:prstGeom prst="rect">
            <a:avLst/>
          </a:prstGeom>
          <a:noFill/>
          <a:ln w="9525">
            <a:noFill/>
          </a:ln>
        </p:spPr>
        <p:txBody>
          <a:bodyPr wrap="square">
            <a:spAutoFit/>
          </a:bodyPr>
          <a:p>
            <a:pPr algn="l">
              <a:lnSpc>
                <a:spcPct val="120000"/>
              </a:lnSpc>
            </a:pPr>
            <a:r>
              <a:rPr lang="zh-CN" altLang="en-US" sz="2400" dirty="0">
                <a:latin typeface="Times New Roman" panose="02020603050405020304" pitchFamily="18" charset="0"/>
              </a:rPr>
              <a:t>关于</a:t>
            </a:r>
            <a:r>
              <a:rPr lang="zh-CN" altLang="en-US" sz="2400" dirty="0">
                <a:solidFill>
                  <a:srgbClr val="FF0000"/>
                </a:solidFill>
                <a:latin typeface="Times New Roman" panose="02020603050405020304" pitchFamily="18" charset="0"/>
              </a:rPr>
              <a:t>反馈</a:t>
            </a:r>
            <a:r>
              <a:rPr lang="zh-CN" altLang="en-US" sz="2400" dirty="0">
                <a:latin typeface="Times New Roman" panose="02020603050405020304" pitchFamily="18" charset="0"/>
              </a:rPr>
              <a:t>的一些概念：</a:t>
            </a:r>
            <a:endParaRPr lang="zh-CN" altLang="en-US" sz="2400" dirty="0">
              <a:latin typeface="Times New Roman" panose="02020603050405020304" pitchFamily="18" charset="0"/>
            </a:endParaRPr>
          </a:p>
          <a:p>
            <a:pPr algn="l">
              <a:lnSpc>
                <a:spcPct val="120000"/>
              </a:lnSpc>
            </a:pPr>
            <a:r>
              <a:rPr lang="zh-CN" altLang="en-US" sz="2400" dirty="0">
                <a:latin typeface="Times New Roman" panose="02020603050405020304" pitchFamily="18" charset="0"/>
              </a:rPr>
              <a:t>    将</a:t>
            </a:r>
            <a:r>
              <a:rPr lang="zh-CN" altLang="en-US" sz="2400" dirty="0">
                <a:solidFill>
                  <a:srgbClr val="0000FF"/>
                </a:solidFill>
                <a:latin typeface="Times New Roman" panose="02020603050405020304" pitchFamily="18" charset="0"/>
              </a:rPr>
              <a:t>输出量</a:t>
            </a:r>
            <a:r>
              <a:rPr lang="zh-CN" altLang="en-US" sz="2400" dirty="0">
                <a:latin typeface="Times New Roman" panose="02020603050405020304" pitchFamily="18" charset="0"/>
              </a:rPr>
              <a:t>通过一定的方式引回输入回路</a:t>
            </a:r>
            <a:r>
              <a:rPr lang="zh-CN" altLang="en-US" sz="2400" dirty="0">
                <a:solidFill>
                  <a:srgbClr val="DE35ED"/>
                </a:solidFill>
                <a:latin typeface="Times New Roman" panose="02020603050405020304" pitchFamily="18" charset="0"/>
              </a:rPr>
              <a:t>影响</a:t>
            </a:r>
            <a:r>
              <a:rPr lang="zh-CN" altLang="en-US" sz="2400" dirty="0">
                <a:solidFill>
                  <a:srgbClr val="0000FF"/>
                </a:solidFill>
                <a:latin typeface="Times New Roman" panose="02020603050405020304" pitchFamily="18" charset="0"/>
              </a:rPr>
              <a:t>输入量</a:t>
            </a:r>
            <a:r>
              <a:rPr lang="zh-CN" altLang="en-US" sz="2400" dirty="0">
                <a:latin typeface="Times New Roman" panose="02020603050405020304" pitchFamily="18" charset="0"/>
              </a:rPr>
              <a:t>的措施称为反馈。</a:t>
            </a:r>
            <a:endParaRPr lang="zh-CN" altLang="en-US" sz="2400">
              <a:latin typeface="Times New Roman" panose="02020603050405020304" pitchFamily="18" charset="0"/>
            </a:endParaRPr>
          </a:p>
        </p:txBody>
      </p:sp>
      <p:sp>
        <p:nvSpPr>
          <p:cNvPr id="101382" name="线形标注 1 101381"/>
          <p:cNvSpPr/>
          <p:nvPr/>
        </p:nvSpPr>
        <p:spPr>
          <a:xfrm>
            <a:off x="1403985" y="6165215"/>
            <a:ext cx="2438400" cy="484188"/>
          </a:xfrm>
          <a:prstGeom prst="borderCallout1">
            <a:avLst>
              <a:gd name="adj1" fmla="val 23606"/>
              <a:gd name="adj2" fmla="val -3125"/>
              <a:gd name="adj3" fmla="val -57051"/>
              <a:gd name="adj4" fmla="val -20704"/>
            </a:avLst>
          </a:prstGeom>
          <a:solidFill>
            <a:srgbClr val="FFFFCC"/>
          </a:solidFill>
          <a:ln w="19050" cap="flat" cmpd="sng">
            <a:solidFill>
              <a:srgbClr val="FF0000"/>
            </a:solidFill>
            <a:prstDash val="solid"/>
            <a:miter/>
            <a:headEnd type="none" w="med" len="med"/>
            <a:tailEnd type="none" w="med" len="med"/>
          </a:ln>
        </p:spPr>
        <p:txBody>
          <a:bodyPr/>
          <a:p>
            <a:r>
              <a:rPr lang="en-US" altLang="zh-CN" sz="2400" i="1">
                <a:latin typeface="Times New Roman" panose="02020603050405020304" pitchFamily="18" charset="0"/>
              </a:rPr>
              <a:t>R</a:t>
            </a:r>
            <a:r>
              <a:rPr lang="en-US" altLang="zh-CN" sz="2400" baseline="-25000">
                <a:latin typeface="Times New Roman" panose="02020603050405020304" pitchFamily="18" charset="0"/>
              </a:rPr>
              <a:t>e</a:t>
            </a:r>
            <a:r>
              <a:rPr lang="zh-CN" altLang="en-US" sz="2400" dirty="0">
                <a:latin typeface="Times New Roman" panose="02020603050405020304" pitchFamily="18" charset="0"/>
              </a:rPr>
              <a:t>有上限值吗？</a:t>
            </a:r>
            <a:endParaRPr lang="zh-CN" altLang="en-US" sz="2400" dirty="0">
              <a:latin typeface="Times New Roman" panose="02020603050405020304" pitchFamily="18" charset="0"/>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
        <p:nvSpPr>
          <p:cNvPr id="2" name="文本框 1"/>
          <p:cNvSpPr txBox="1"/>
          <p:nvPr/>
        </p:nvSpPr>
        <p:spPr>
          <a:xfrm>
            <a:off x="3622040" y="3357880"/>
            <a:ext cx="4976495" cy="514985"/>
          </a:xfrm>
          <a:prstGeom prst="rect">
            <a:avLst/>
          </a:prstGeom>
          <a:noFill/>
          <a:ln w="9525">
            <a:noFill/>
          </a:ln>
        </p:spPr>
        <p:txBody>
          <a:bodyPr>
            <a:noAutofit/>
          </a:bodyPr>
          <a:p>
            <a:pPr algn="l">
              <a:lnSpc>
                <a:spcPct val="120000"/>
              </a:lnSpc>
            </a:pPr>
            <a:r>
              <a:rPr lang="zh-CN" altLang="en-US" sz="2400" dirty="0">
                <a:latin typeface="Times New Roman" panose="02020603050405020304" pitchFamily="18" charset="0"/>
              </a:rPr>
              <a:t>    直流通路中的反馈称为直流反馈。</a:t>
            </a:r>
            <a:endParaRPr lang="zh-CN" altLang="en-US" sz="2400">
              <a:latin typeface="Times New Roman" panose="02020603050405020304" pitchFamily="18" charset="0"/>
            </a:endParaRPr>
          </a:p>
        </p:txBody>
      </p:sp>
      <p:sp>
        <p:nvSpPr>
          <p:cNvPr id="4" name="文本框 3"/>
          <p:cNvSpPr txBox="1"/>
          <p:nvPr/>
        </p:nvSpPr>
        <p:spPr>
          <a:xfrm>
            <a:off x="3582670" y="3915410"/>
            <a:ext cx="5315585" cy="514985"/>
          </a:xfrm>
          <a:prstGeom prst="rect">
            <a:avLst/>
          </a:prstGeom>
          <a:noFill/>
          <a:ln w="9525">
            <a:noFill/>
          </a:ln>
        </p:spPr>
        <p:txBody>
          <a:bodyPr>
            <a:noAutofit/>
          </a:bodyPr>
          <a:p>
            <a:pPr algn="l">
              <a:lnSpc>
                <a:spcPct val="120000"/>
              </a:lnSpc>
            </a:pPr>
            <a:r>
              <a:rPr lang="zh-CN" altLang="en-US" sz="2400" dirty="0">
                <a:latin typeface="Times New Roman" panose="02020603050405020304" pitchFamily="18" charset="0"/>
              </a:rPr>
              <a:t>    反馈的结果使输出量的变化减小的称为</a:t>
            </a:r>
            <a:r>
              <a:rPr lang="zh-CN" altLang="en-US" sz="2400" dirty="0">
                <a:solidFill>
                  <a:srgbClr val="0000FF"/>
                </a:solidFill>
                <a:latin typeface="Times New Roman" panose="02020603050405020304" pitchFamily="18" charset="0"/>
              </a:rPr>
              <a:t>负反馈</a:t>
            </a:r>
            <a:r>
              <a:rPr lang="zh-CN" altLang="en-US" sz="2400" dirty="0">
                <a:latin typeface="Times New Roman" panose="02020603050405020304" pitchFamily="18" charset="0"/>
              </a:rPr>
              <a:t>，反之称为正反馈。</a:t>
            </a:r>
            <a:endParaRPr lang="zh-CN" altLang="en-US" sz="2400">
              <a:latin typeface="Times New Roman" panose="02020603050405020304" pitchFamily="18" charset="0"/>
            </a:endParaRPr>
          </a:p>
        </p:txBody>
      </p:sp>
      <p:grpSp>
        <p:nvGrpSpPr>
          <p:cNvPr id="101383" name="组合 101382"/>
          <p:cNvGrpSpPr/>
          <p:nvPr/>
        </p:nvGrpSpPr>
        <p:grpSpPr>
          <a:xfrm>
            <a:off x="5007039" y="2349183"/>
            <a:ext cx="3991462" cy="1004887"/>
            <a:chOff x="3063" y="1336"/>
            <a:chExt cx="2449" cy="633"/>
          </a:xfrm>
        </p:grpSpPr>
        <p:sp>
          <p:nvSpPr>
            <p:cNvPr id="101384" name="线形标注 1 101383"/>
            <p:cNvSpPr/>
            <p:nvPr/>
          </p:nvSpPr>
          <p:spPr>
            <a:xfrm>
              <a:off x="3063" y="1632"/>
              <a:ext cx="2449" cy="337"/>
            </a:xfrm>
            <a:prstGeom prst="borderCallout1">
              <a:avLst>
                <a:gd name="adj1" fmla="val 890"/>
                <a:gd name="adj2" fmla="val 30050"/>
                <a:gd name="adj3" fmla="val -84807"/>
                <a:gd name="adj4" fmla="val 25739"/>
              </a:avLst>
            </a:prstGeom>
            <a:solidFill>
              <a:srgbClr val="FFFFCC"/>
            </a:solidFill>
            <a:ln w="19050" cap="flat" cmpd="sng">
              <a:solidFill>
                <a:srgbClr val="FF0000"/>
              </a:solidFill>
              <a:prstDash val="solid"/>
              <a:miter/>
              <a:headEnd type="none" w="med" len="med"/>
              <a:tailEnd type="none" w="med" len="med"/>
            </a:ln>
          </p:spPr>
          <p:txBody>
            <a:bodyPr/>
            <a:p>
              <a:r>
                <a:rPr lang="en-US" altLang="zh-CN" sz="2400" i="1">
                  <a:latin typeface="Times New Roman" panose="02020603050405020304" pitchFamily="18" charset="0"/>
                </a:rPr>
                <a:t>I</a:t>
              </a:r>
              <a:r>
                <a:rPr lang="en-US" altLang="zh-CN" sz="2400" baseline="-25000">
                  <a:latin typeface="Times New Roman" panose="02020603050405020304" pitchFamily="18" charset="0"/>
                </a:rPr>
                <a:t>C</a:t>
              </a:r>
              <a:r>
                <a:rPr lang="zh-CN" altLang="en-US" sz="2400" dirty="0">
                  <a:latin typeface="Times New Roman" panose="02020603050405020304" pitchFamily="18" charset="0"/>
                </a:rPr>
                <a:t>通过</a:t>
              </a:r>
              <a:r>
                <a:rPr lang="en-US" altLang="zh-CN" sz="2400" i="1">
                  <a:latin typeface="Times New Roman" panose="02020603050405020304" pitchFamily="18" charset="0"/>
                </a:rPr>
                <a:t>R</a:t>
              </a:r>
              <a:r>
                <a:rPr lang="en-US" altLang="zh-CN" sz="2400" baseline="-25000">
                  <a:latin typeface="Times New Roman" panose="02020603050405020304" pitchFamily="18" charset="0"/>
                </a:rPr>
                <a:t>e</a:t>
              </a:r>
              <a:r>
                <a:rPr lang="zh-CN" altLang="en-US" sz="2400" dirty="0">
                  <a:latin typeface="Times New Roman" panose="02020603050405020304" pitchFamily="18" charset="0"/>
                </a:rPr>
                <a:t>转换为</a:t>
              </a:r>
              <a:r>
                <a:rPr lang="en-US" altLang="zh-CN" sz="2400">
                  <a:latin typeface="Times New Roman" panose="02020603050405020304" pitchFamily="18" charset="0"/>
                  <a:cs typeface="Times New Roman" panose="02020603050405020304" pitchFamily="18" charset="0"/>
                </a:rPr>
                <a:t>Δ</a:t>
              </a:r>
              <a:r>
                <a:rPr lang="en-US" altLang="zh-CN" sz="2400" i="1">
                  <a:latin typeface="Times New Roman" panose="02020603050405020304" pitchFamily="18" charset="0"/>
                  <a:cs typeface="Times New Roman" panose="02020603050405020304" pitchFamily="18" charset="0"/>
                </a:rPr>
                <a:t>U</a:t>
              </a:r>
              <a:r>
                <a:rPr lang="en-US" altLang="zh-CN" sz="2400" baseline="-25000">
                  <a:latin typeface="Times New Roman" panose="02020603050405020304" pitchFamily="18" charset="0"/>
                  <a:cs typeface="Times New Roman" panose="02020603050405020304" pitchFamily="18" charset="0"/>
                </a:rPr>
                <a:t>E</a:t>
              </a:r>
              <a:r>
                <a:rPr lang="zh-CN" altLang="en-US" sz="2400" dirty="0">
                  <a:latin typeface="Times New Roman" panose="02020603050405020304" pitchFamily="18" charset="0"/>
                </a:rPr>
                <a:t>影响</a:t>
              </a:r>
              <a:r>
                <a:rPr lang="en-US" altLang="zh-CN" sz="2400" i="1">
                  <a:latin typeface="Times New Roman" panose="02020603050405020304" pitchFamily="18" charset="0"/>
                </a:rPr>
                <a:t>U</a:t>
              </a:r>
              <a:r>
                <a:rPr lang="en-US" altLang="zh-CN" sz="2400" baseline="-25000">
                  <a:latin typeface="Times New Roman" panose="02020603050405020304" pitchFamily="18" charset="0"/>
                </a:rPr>
                <a:t>BE</a:t>
              </a:r>
              <a:endParaRPr lang="en-US" altLang="zh-CN" sz="2400">
                <a:latin typeface="Times New Roman" panose="02020603050405020304" pitchFamily="18" charset="0"/>
              </a:endParaRPr>
            </a:p>
          </p:txBody>
        </p:sp>
        <p:sp>
          <p:nvSpPr>
            <p:cNvPr id="101385" name="直接连接符 101384"/>
            <p:cNvSpPr/>
            <p:nvPr/>
          </p:nvSpPr>
          <p:spPr>
            <a:xfrm>
              <a:off x="3591" y="1336"/>
              <a:ext cx="960" cy="0"/>
            </a:xfrm>
            <a:prstGeom prst="line">
              <a:avLst/>
            </a:prstGeom>
            <a:ln w="28575" cap="flat" cmpd="sng">
              <a:solidFill>
                <a:srgbClr val="FF0000"/>
              </a:solidFill>
              <a:prstDash val="solid"/>
              <a:headEnd type="none" w="med" len="med"/>
              <a:tailEnd type="none" w="med" len="med"/>
            </a:ln>
          </p:spPr>
        </p:sp>
      </p:grpSp>
      <p:grpSp>
        <p:nvGrpSpPr>
          <p:cNvPr id="101386" name="组合 101385"/>
          <p:cNvGrpSpPr/>
          <p:nvPr/>
        </p:nvGrpSpPr>
        <p:grpSpPr>
          <a:xfrm>
            <a:off x="2915920" y="4407535"/>
            <a:ext cx="5880100" cy="925513"/>
            <a:chOff x="1858" y="2333"/>
            <a:chExt cx="3704" cy="583"/>
          </a:xfrm>
        </p:grpSpPr>
        <p:sp>
          <p:nvSpPr>
            <p:cNvPr id="101387" name="线形标注 1 101386"/>
            <p:cNvSpPr/>
            <p:nvPr/>
          </p:nvSpPr>
          <p:spPr>
            <a:xfrm>
              <a:off x="1858" y="2618"/>
              <a:ext cx="3704" cy="298"/>
            </a:xfrm>
            <a:prstGeom prst="borderCallout1">
              <a:avLst>
                <a:gd name="adj1" fmla="val 1006"/>
                <a:gd name="adj2" fmla="val 42020"/>
                <a:gd name="adj3" fmla="val -96711"/>
                <a:gd name="adj4" fmla="val 41900"/>
              </a:avLst>
            </a:prstGeom>
            <a:solidFill>
              <a:srgbClr val="FFFFCC"/>
            </a:solidFill>
            <a:ln w="19050" cap="flat" cmpd="sng">
              <a:solidFill>
                <a:srgbClr val="FF0000"/>
              </a:solidFill>
              <a:prstDash val="solid"/>
              <a:miter/>
              <a:headEnd type="none" w="med" len="med"/>
              <a:tailEnd type="none" w="med" len="med"/>
            </a:ln>
          </p:spPr>
          <p:txBody>
            <a:bodyPr/>
            <a:p>
              <a:r>
                <a:rPr lang="zh-CN" altLang="en-US" sz="2400" dirty="0">
                  <a:latin typeface="Times New Roman" panose="02020603050405020304" pitchFamily="18" charset="0"/>
                </a:rPr>
                <a:t>温度升高时</a:t>
              </a:r>
              <a:r>
                <a:rPr lang="en-US" altLang="zh-CN" sz="2400" dirty="0">
                  <a:latin typeface="Times New Roman" panose="02020603050405020304" pitchFamily="18" charset="0"/>
                </a:rPr>
                <a:t> </a:t>
              </a:r>
              <a:r>
                <a:rPr lang="en-US" altLang="zh-CN" sz="2400" i="1">
                  <a:latin typeface="Times New Roman" panose="02020603050405020304" pitchFamily="18" charset="0"/>
                </a:rPr>
                <a:t>I</a:t>
              </a:r>
              <a:r>
                <a:rPr lang="en-US" altLang="zh-CN" sz="2400" baseline="-25000">
                  <a:latin typeface="Times New Roman" panose="02020603050405020304" pitchFamily="18" charset="0"/>
                </a:rPr>
                <a:t>C</a:t>
              </a:r>
              <a:r>
                <a:rPr lang="zh-CN" altLang="en-US" sz="2400" dirty="0">
                  <a:latin typeface="Times New Roman" panose="02020603050405020304" pitchFamily="18" charset="0"/>
                </a:rPr>
                <a:t>增大，反馈的结果使之减小</a:t>
              </a:r>
              <a:endParaRPr lang="zh-CN" altLang="en-US" sz="2400" dirty="0">
                <a:latin typeface="Times New Roman" panose="02020603050405020304" pitchFamily="18" charset="0"/>
              </a:endParaRPr>
            </a:p>
          </p:txBody>
        </p:sp>
        <p:sp>
          <p:nvSpPr>
            <p:cNvPr id="101388" name="直接连接符 101387"/>
            <p:cNvSpPr/>
            <p:nvPr/>
          </p:nvSpPr>
          <p:spPr>
            <a:xfrm>
              <a:off x="2532" y="2333"/>
              <a:ext cx="960" cy="0"/>
            </a:xfrm>
            <a:prstGeom prst="line">
              <a:avLst/>
            </a:prstGeom>
            <a:ln w="28575" cap="flat" cmpd="sng">
              <a:solidFill>
                <a:srgbClr val="FF0000"/>
              </a:solidFill>
              <a:prstDash val="solid"/>
              <a:headEnd type="none" w="med" len="med"/>
              <a:tailEnd type="none" w="med" len="med"/>
            </a:ln>
          </p:spPr>
        </p:sp>
      </p:grpSp>
      <p:grpSp>
        <p:nvGrpSpPr>
          <p:cNvPr id="9" name="组合 8"/>
          <p:cNvGrpSpPr/>
          <p:nvPr/>
        </p:nvGrpSpPr>
        <p:grpSpPr>
          <a:xfrm>
            <a:off x="323850" y="1751965"/>
            <a:ext cx="2785110" cy="2623185"/>
            <a:chOff x="510" y="2759"/>
            <a:chExt cx="4386" cy="4131"/>
          </a:xfrm>
        </p:grpSpPr>
        <p:grpSp>
          <p:nvGrpSpPr>
            <p:cNvPr id="6" name="组合 5"/>
            <p:cNvGrpSpPr/>
            <p:nvPr/>
          </p:nvGrpSpPr>
          <p:grpSpPr>
            <a:xfrm>
              <a:off x="510" y="2932"/>
              <a:ext cx="4386" cy="3958"/>
              <a:chOff x="510" y="2932"/>
              <a:chExt cx="4386" cy="3958"/>
            </a:xfrm>
          </p:grpSpPr>
          <p:pic>
            <p:nvPicPr>
              <p:cNvPr id="5" name="图片 4" descr="Dz020402"/>
              <p:cNvPicPr>
                <a:picLocks noChangeAspect="1"/>
              </p:cNvPicPr>
              <p:nvPr>
                <p:custDataLst>
                  <p:tags r:id="rId1"/>
                </p:custDataLst>
              </p:nvPr>
            </p:nvPicPr>
            <p:blipFill>
              <a:blip r:embed="rId2"/>
              <a:srcRect l="32106" r="29347" b="13513"/>
              <a:stretch>
                <a:fillRect/>
              </a:stretch>
            </p:blipFill>
            <p:spPr>
              <a:xfrm>
                <a:off x="510" y="2932"/>
                <a:ext cx="4387" cy="3958"/>
              </a:xfrm>
              <a:prstGeom prst="rect">
                <a:avLst/>
              </a:prstGeom>
              <a:noFill/>
              <a:ln w="9525">
                <a:noFill/>
              </a:ln>
            </p:spPr>
          </p:pic>
          <p:sp>
            <p:nvSpPr>
              <p:cNvPr id="24" name="文本框 23"/>
              <p:cNvSpPr txBox="1"/>
              <p:nvPr>
                <p:custDataLst>
                  <p:tags r:id="rId3"/>
                </p:custDataLst>
              </p:nvPr>
            </p:nvSpPr>
            <p:spPr>
              <a:xfrm>
                <a:off x="1146" y="4631"/>
                <a:ext cx="305" cy="337"/>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pPr algn="l">
                  <a:lnSpc>
                    <a:spcPct val="50000"/>
                  </a:lnSpc>
                  <a:spcBef>
                    <a:spcPts val="0"/>
                  </a:spcBef>
                  <a:spcAft>
                    <a:spcPts val="0"/>
                  </a:spcAft>
                </a:pPr>
                <a:r>
                  <a:rPr lang="en-US" altLang="zh-CN" sz="1600">
                    <a:latin typeface="Times New Roman" panose="02020603050405020304" pitchFamily="18" charset="0"/>
                    <a:cs typeface="Times New Roman" panose="02020603050405020304" pitchFamily="18" charset="0"/>
                  </a:rPr>
                  <a:t>+</a:t>
                </a:r>
                <a:endParaRPr lang="en-US" altLang="zh-CN" sz="1600">
                  <a:latin typeface="Times New Roman" panose="02020603050405020304" pitchFamily="18" charset="0"/>
                  <a:cs typeface="Times New Roman" panose="02020603050405020304" pitchFamily="18" charset="0"/>
                </a:endParaRPr>
              </a:p>
            </p:txBody>
          </p:sp>
          <p:pic>
            <p:nvPicPr>
              <p:cNvPr id="25" name="图片 24"/>
              <p:cNvPicPr>
                <a:picLocks noChangeAspect="1"/>
              </p:cNvPicPr>
              <p:nvPr>
                <p:custDataLst>
                  <p:tags r:id="rId4"/>
                </p:custDataLst>
              </p:nvPr>
            </p:nvPicPr>
            <p:blipFill>
              <a:blip r:embed="rId5"/>
              <a:stretch>
                <a:fillRect/>
              </a:stretch>
            </p:blipFill>
            <p:spPr>
              <a:xfrm>
                <a:off x="785" y="4649"/>
                <a:ext cx="236" cy="197"/>
              </a:xfrm>
              <a:prstGeom prst="rect">
                <a:avLst/>
              </a:prstGeom>
            </p:spPr>
          </p:pic>
        </p:grpSp>
        <p:sp>
          <p:nvSpPr>
            <p:cNvPr id="8" name="文本框 7"/>
            <p:cNvSpPr txBox="1"/>
            <p:nvPr/>
          </p:nvSpPr>
          <p:spPr>
            <a:xfrm>
              <a:off x="3640" y="2759"/>
              <a:ext cx="433" cy="531"/>
            </a:xfrm>
            <a:prstGeom prst="rect">
              <a:avLst/>
            </a:prstGeom>
            <a:noFill/>
          </p:spPr>
          <p:txBody>
            <a:bodyPr wrap="square" rtlCol="0" anchor="t">
              <a:spAutoFit/>
            </a:bodyPr>
            <a:p>
              <a:pPr algn="l"/>
              <a:r>
                <a:rPr lang="en-US" altLang="zh-CN" sz="1600">
                  <a:latin typeface="Times New Roman" panose="02020603050405020304" pitchFamily="18" charset="0"/>
                  <a:cs typeface="Times New Roman" panose="02020603050405020304" pitchFamily="18" charset="0"/>
                  <a:sym typeface="+mn-ea"/>
                </a:rPr>
                <a:t>+</a:t>
              </a:r>
              <a:endParaRPr lang="en-US" altLang="zh-CN" sz="1600">
                <a:latin typeface="Times New Roman" panose="02020603050405020304" pitchFamily="18" charset="0"/>
                <a:cs typeface="Times New Roman" panose="02020603050405020304" pitchFamily="18" charset="0"/>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1381">
                                            <p:txEl>
                                              <p:charRg st="0" end="11"/>
                                            </p:txEl>
                                          </p:spTgt>
                                        </p:tgtEl>
                                        <p:attrNameLst>
                                          <p:attrName>style.visibility</p:attrName>
                                        </p:attrNameLst>
                                      </p:cBhvr>
                                      <p:to>
                                        <p:strVal val="visible"/>
                                      </p:to>
                                    </p:set>
                                    <p:animEffect transition="in" filter="blinds(horizontal)">
                                      <p:cBhvr>
                                        <p:cTn id="7" dur="500"/>
                                        <p:tgtEl>
                                          <p:spTgt spid="101381">
                                            <p:txEl>
                                              <p:charRg st="0" end="11"/>
                                            </p:txEl>
                                          </p:spTgt>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01381">
                                            <p:txEl>
                                              <p:charRg st="11" end="46"/>
                                            </p:txEl>
                                          </p:spTgt>
                                        </p:tgtEl>
                                        <p:attrNameLst>
                                          <p:attrName>style.visibility</p:attrName>
                                        </p:attrNameLst>
                                      </p:cBhvr>
                                      <p:to>
                                        <p:strVal val="visible"/>
                                      </p:to>
                                    </p:set>
                                    <p:animEffect transition="in" filter="blinds(horizontal)">
                                      <p:cBhvr>
                                        <p:cTn id="11" dur="500"/>
                                        <p:tgtEl>
                                          <p:spTgt spid="101381">
                                            <p:txEl>
                                              <p:charRg st="11" end="46"/>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01383"/>
                                        </p:tgtEl>
                                        <p:attrNameLst>
                                          <p:attrName>style.visibility</p:attrName>
                                        </p:attrNameLst>
                                      </p:cBhvr>
                                      <p:to>
                                        <p:strVal val="visible"/>
                                      </p:to>
                                    </p:set>
                                    <p:animEffect transition="in" filter="wipe(left)">
                                      <p:cBhvr>
                                        <p:cTn id="16" dur="500"/>
                                        <p:tgtEl>
                                          <p:spTgt spid="10138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1" nodeType="click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animEffect transition="in" filter="blinds(horizontal)">
                                      <p:cBhvr>
                                        <p:cTn id="21" dur="500"/>
                                        <p:tgtEl>
                                          <p:spTgt spid="2">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1" nodeType="click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blinds(horizontal)">
                                      <p:cBhvr>
                                        <p:cTn id="26" dur="500"/>
                                        <p:tgtEl>
                                          <p:spTgt spid="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01386"/>
                                        </p:tgtEl>
                                        <p:attrNameLst>
                                          <p:attrName>style.visibility</p:attrName>
                                        </p:attrNameLst>
                                      </p:cBhvr>
                                      <p:to>
                                        <p:strVal val="visible"/>
                                      </p:to>
                                    </p:set>
                                    <p:animEffect transition="in" filter="wipe(left)">
                                      <p:cBhvr>
                                        <p:cTn id="31" dur="500"/>
                                        <p:tgtEl>
                                          <p:spTgt spid="10138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01380"/>
                                        </p:tgtEl>
                                        <p:attrNameLst>
                                          <p:attrName>style.visibility</p:attrName>
                                        </p:attrNameLst>
                                      </p:cBhvr>
                                      <p:to>
                                        <p:strVal val="visible"/>
                                      </p:to>
                                    </p:set>
                                    <p:animEffect transition="in" filter="wipe(left)">
                                      <p:cBhvr>
                                        <p:cTn id="36" dur="500"/>
                                        <p:tgtEl>
                                          <p:spTgt spid="10138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1013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0" grpId="0" animBg="1"/>
      <p:bldP spid="101381" grpId="0" uiExpand="1" build="p"/>
      <p:bldP spid="101382" grpId="0" bldLvl="0" animBg="1"/>
      <p:bldP spid="4" grpId="0" uiExpand="1" build="p"/>
      <p:bldP spid="2" grpId="1" bldLvl="0" build="allAtOnce"/>
      <p:bldP spid="4" grpId="1" bldLvl="0" build="allAtOnce"/>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02" name="图片 102401" descr="Dz020402"/>
          <p:cNvPicPr>
            <a:picLocks noChangeAspect="1"/>
          </p:cNvPicPr>
          <p:nvPr/>
        </p:nvPicPr>
        <p:blipFill>
          <a:blip r:embed="rId1">
            <a:clrChange>
              <a:clrFrom>
                <a:srgbClr val="FFFFFF"/>
              </a:clrFrom>
              <a:clrTo>
                <a:srgbClr val="FFFFFF">
                  <a:alpha val="0"/>
                </a:srgbClr>
              </a:clrTo>
            </a:clrChange>
            <a:lum bright="-77997"/>
          </a:blip>
          <a:srcRect l="70410" r="-354" b="13460"/>
          <a:stretch>
            <a:fillRect/>
          </a:stretch>
        </p:blipFill>
        <p:spPr>
          <a:xfrm>
            <a:off x="539433" y="1484313"/>
            <a:ext cx="2886075" cy="3352800"/>
          </a:xfrm>
          <a:prstGeom prst="rect">
            <a:avLst/>
          </a:prstGeom>
          <a:solidFill>
            <a:srgbClr val="FFFFFF"/>
          </a:solidFill>
          <a:ln w="9525">
            <a:noFill/>
          </a:ln>
        </p:spPr>
      </p:pic>
      <p:grpSp>
        <p:nvGrpSpPr>
          <p:cNvPr id="28" name="组合 27"/>
          <p:cNvGrpSpPr/>
          <p:nvPr/>
        </p:nvGrpSpPr>
        <p:grpSpPr>
          <a:xfrm>
            <a:off x="3380740" y="1562100"/>
            <a:ext cx="2343150" cy="2860675"/>
            <a:chOff x="5324" y="2460"/>
            <a:chExt cx="3690" cy="4505"/>
          </a:xfrm>
        </p:grpSpPr>
        <p:grpSp>
          <p:nvGrpSpPr>
            <p:cNvPr id="22" name="组合 21"/>
            <p:cNvGrpSpPr/>
            <p:nvPr/>
          </p:nvGrpSpPr>
          <p:grpSpPr>
            <a:xfrm>
              <a:off x="5324" y="2565"/>
              <a:ext cx="3690" cy="4400"/>
              <a:chOff x="5324" y="2565"/>
              <a:chExt cx="3690" cy="4400"/>
            </a:xfrm>
          </p:grpSpPr>
          <p:grpSp>
            <p:nvGrpSpPr>
              <p:cNvPr id="102412" name="组合 102411"/>
              <p:cNvGrpSpPr/>
              <p:nvPr/>
            </p:nvGrpSpPr>
            <p:grpSpPr>
              <a:xfrm>
                <a:off x="5324" y="2565"/>
                <a:ext cx="3690" cy="4400"/>
                <a:chOff x="1914" y="672"/>
                <a:chExt cx="1476" cy="1760"/>
              </a:xfrm>
            </p:grpSpPr>
            <p:sp>
              <p:nvSpPr>
                <p:cNvPr id="102413" name="右箭头 102412"/>
                <p:cNvSpPr/>
                <p:nvPr/>
              </p:nvSpPr>
              <p:spPr>
                <a:xfrm>
                  <a:off x="1914" y="1440"/>
                  <a:ext cx="336" cy="144"/>
                </a:xfrm>
                <a:prstGeom prst="rightArrow">
                  <a:avLst>
                    <a:gd name="adj1" fmla="val 50000"/>
                    <a:gd name="adj2" fmla="val 58333"/>
                  </a:avLst>
                </a:prstGeom>
                <a:solidFill>
                  <a:srgbClr val="66FFFF"/>
                </a:solidFill>
                <a:ln w="28575" cap="flat" cmpd="sng">
                  <a:solidFill>
                    <a:srgbClr val="FF0000"/>
                  </a:solidFill>
                  <a:prstDash val="solid"/>
                  <a:miter/>
                  <a:headEnd type="none" w="med" len="med"/>
                  <a:tailEnd type="none" w="med" len="med"/>
                </a:ln>
              </p:spPr>
              <p:txBody>
                <a:bodyPr/>
                <a:p>
                  <a:endParaRPr lang="zh-CN" altLang="en-US"/>
                </a:p>
              </p:txBody>
            </p:sp>
            <p:graphicFrame>
              <p:nvGraphicFramePr>
                <p:cNvPr id="102414" name="对象 102413"/>
                <p:cNvGraphicFramePr/>
                <p:nvPr/>
              </p:nvGraphicFramePr>
              <p:xfrm>
                <a:off x="2256" y="672"/>
                <a:ext cx="1134" cy="1760"/>
              </p:xfrm>
              <a:graphic>
                <a:graphicData uri="http://schemas.openxmlformats.org/presentationml/2006/ole">
                  <mc:AlternateContent xmlns:mc="http://schemas.openxmlformats.org/markup-compatibility/2006">
                    <mc:Choice xmlns:v="urn:schemas-microsoft-com:vml" Requires="v">
                      <p:oleObj spid="_x0000_s3180" name="" r:id="rId2" imgW="6067425" imgH="9420225" progId="MSPhotoEd.3">
                        <p:embed/>
                      </p:oleObj>
                    </mc:Choice>
                    <mc:Fallback>
                      <p:oleObj name="" r:id="rId2" imgW="6067425" imgH="9420225" progId="MSPhotoEd.3">
                        <p:embed/>
                        <p:pic>
                          <p:nvPicPr>
                            <p:cNvPr id="0" name="图片 3179"/>
                            <p:cNvPicPr/>
                            <p:nvPr/>
                          </p:nvPicPr>
                          <p:blipFill>
                            <a:blip r:embed="rId3"/>
                            <a:stretch>
                              <a:fillRect/>
                            </a:stretch>
                          </p:blipFill>
                          <p:spPr>
                            <a:xfrm>
                              <a:off x="2256" y="672"/>
                              <a:ext cx="1134" cy="1760"/>
                            </a:xfrm>
                            <a:prstGeom prst="rect">
                              <a:avLst/>
                            </a:prstGeom>
                            <a:noFill/>
                            <a:ln w="38100">
                              <a:noFill/>
                              <a:miter/>
                            </a:ln>
                          </p:spPr>
                        </p:pic>
                      </p:oleObj>
                    </mc:Fallback>
                  </mc:AlternateContent>
                </a:graphicData>
              </a:graphic>
            </p:graphicFrame>
          </p:grpSp>
          <p:sp>
            <p:nvSpPr>
              <p:cNvPr id="21" name="文本框 20"/>
              <p:cNvSpPr txBox="1"/>
              <p:nvPr/>
            </p:nvSpPr>
            <p:spPr>
              <a:xfrm>
                <a:off x="6929" y="4920"/>
                <a:ext cx="1148" cy="1073"/>
              </a:xfrm>
              <a:prstGeom prst="rect">
                <a:avLst/>
              </a:prstGeom>
              <a:noFill/>
            </p:spPr>
            <p:txBody>
              <a:bodyPr wrap="square" rtlCol="0">
                <a:spAutoFit/>
              </a:bodyPr>
              <a:p>
                <a:pPr>
                  <a:lnSpc>
                    <a:spcPct val="80000"/>
                  </a:lnSpc>
                  <a:spcBef>
                    <a:spcPts val="0"/>
                  </a:spcBef>
                  <a:spcAft>
                    <a:spcPts val="0"/>
                  </a:spcAft>
                </a:pPr>
                <a:r>
                  <a:rPr lang="en-US" altLang="zh-CN" sz="1600" i="1">
                    <a:solidFill>
                      <a:srgbClr val="0000FF"/>
                    </a:solidFill>
                    <a:latin typeface="Times New Roman" panose="02020603050405020304" pitchFamily="18" charset="0"/>
                    <a:cs typeface="Times New Roman" panose="02020603050405020304" pitchFamily="18" charset="0"/>
                  </a:rPr>
                  <a:t>+</a:t>
                </a:r>
                <a:endParaRPr lang="en-US" altLang="zh-CN" sz="1800" i="1">
                  <a:solidFill>
                    <a:srgbClr val="0000FF"/>
                  </a:solidFill>
                  <a:latin typeface="Times New Roman" panose="02020603050405020304" pitchFamily="18" charset="0"/>
                  <a:cs typeface="Times New Roman" panose="02020603050405020304" pitchFamily="18" charset="0"/>
                </a:endParaRPr>
              </a:p>
              <a:p>
                <a:pPr algn="r">
                  <a:lnSpc>
                    <a:spcPct val="80000"/>
                  </a:lnSpc>
                  <a:spcBef>
                    <a:spcPts val="0"/>
                  </a:spcBef>
                  <a:spcAft>
                    <a:spcPts val="0"/>
                  </a:spcAft>
                </a:pPr>
                <a:r>
                  <a:rPr lang="en-US" altLang="zh-CN" sz="1400" i="1">
                    <a:solidFill>
                      <a:srgbClr val="0000FF"/>
                    </a:solidFill>
                    <a:latin typeface="Times New Roman" panose="02020603050405020304" pitchFamily="18" charset="0"/>
                    <a:cs typeface="Times New Roman" panose="02020603050405020304" pitchFamily="18" charset="0"/>
                  </a:rPr>
                  <a:t>U</a:t>
                </a:r>
                <a:r>
                  <a:rPr lang="en-US" altLang="zh-CN" sz="1400" baseline="-25000">
                    <a:solidFill>
                      <a:srgbClr val="0000FF"/>
                    </a:solidFill>
                    <a:latin typeface="Times New Roman" panose="02020603050405020304" pitchFamily="18" charset="0"/>
                    <a:cs typeface="Times New Roman" panose="02020603050405020304" pitchFamily="18" charset="0"/>
                  </a:rPr>
                  <a:t>BEQ</a:t>
                </a:r>
                <a:endParaRPr lang="en-US" altLang="zh-CN" sz="1800" baseline="-25000">
                  <a:solidFill>
                    <a:srgbClr val="0000FF"/>
                  </a:solidFill>
                  <a:latin typeface="Times New Roman" panose="02020603050405020304" pitchFamily="18" charset="0"/>
                  <a:cs typeface="Times New Roman" panose="02020603050405020304" pitchFamily="18" charset="0"/>
                </a:endParaRPr>
              </a:p>
              <a:p>
                <a:pPr algn="r">
                  <a:lnSpc>
                    <a:spcPct val="80000"/>
                  </a:lnSpc>
                  <a:spcBef>
                    <a:spcPts val="0"/>
                  </a:spcBef>
                  <a:spcAft>
                    <a:spcPts val="0"/>
                  </a:spcAft>
                </a:pPr>
                <a:r>
                  <a:rPr lang="en-US" altLang="zh-CN" sz="1800">
                    <a:solidFill>
                      <a:srgbClr val="0000FF"/>
                    </a:solidFill>
                    <a:latin typeface="Times New Roman" panose="02020603050405020304" pitchFamily="18" charset="0"/>
                    <a:cs typeface="Times New Roman" panose="02020603050405020304" pitchFamily="18" charset="0"/>
                  </a:rPr>
                  <a:t>-</a:t>
                </a:r>
                <a:endParaRPr lang="en-US" altLang="zh-CN" sz="1800">
                  <a:solidFill>
                    <a:srgbClr val="0000FF"/>
                  </a:solidFill>
                  <a:latin typeface="Times New Roman" panose="02020603050405020304" pitchFamily="18" charset="0"/>
                  <a:cs typeface="Times New Roman" panose="02020603050405020304" pitchFamily="18" charset="0"/>
                </a:endParaRPr>
              </a:p>
            </p:txBody>
          </p:sp>
        </p:grpSp>
        <p:sp>
          <p:nvSpPr>
            <p:cNvPr id="26" name="文本框 25"/>
            <p:cNvSpPr txBox="1"/>
            <p:nvPr>
              <p:custDataLst>
                <p:tags r:id="rId4"/>
              </p:custDataLst>
            </p:nvPr>
          </p:nvSpPr>
          <p:spPr>
            <a:xfrm>
              <a:off x="6366" y="2460"/>
              <a:ext cx="433" cy="531"/>
            </a:xfrm>
            <a:prstGeom prst="rect">
              <a:avLst/>
            </a:prstGeom>
            <a:noFill/>
          </p:spPr>
          <p:txBody>
            <a:bodyPr wrap="square" rtlCol="0" anchor="t">
              <a:spAutoFit/>
            </a:bodyPr>
            <a:p>
              <a:pPr algn="l"/>
              <a:r>
                <a:rPr lang="en-US" altLang="zh-CN" sz="1600">
                  <a:latin typeface="Times New Roman" panose="02020603050405020304" pitchFamily="18" charset="0"/>
                  <a:cs typeface="Times New Roman" panose="02020603050405020304" pitchFamily="18" charset="0"/>
                  <a:sym typeface="+mn-ea"/>
                </a:rPr>
                <a:t>+</a:t>
              </a:r>
              <a:endParaRPr lang="en-US" altLang="zh-CN" sz="1600">
                <a:latin typeface="Times New Roman" panose="02020603050405020304" pitchFamily="18" charset="0"/>
                <a:cs typeface="Times New Roman" panose="02020603050405020304" pitchFamily="18" charset="0"/>
                <a:sym typeface="+mn-ea"/>
              </a:endParaRPr>
            </a:p>
          </p:txBody>
        </p:sp>
        <p:sp>
          <p:nvSpPr>
            <p:cNvPr id="27" name="文本框 26"/>
            <p:cNvSpPr txBox="1"/>
            <p:nvPr>
              <p:custDataLst>
                <p:tags r:id="rId5"/>
              </p:custDataLst>
            </p:nvPr>
          </p:nvSpPr>
          <p:spPr>
            <a:xfrm>
              <a:off x="8160" y="2460"/>
              <a:ext cx="433" cy="531"/>
            </a:xfrm>
            <a:prstGeom prst="rect">
              <a:avLst/>
            </a:prstGeom>
            <a:noFill/>
          </p:spPr>
          <p:txBody>
            <a:bodyPr wrap="square" rtlCol="0" anchor="t">
              <a:spAutoFit/>
            </a:bodyPr>
            <a:p>
              <a:pPr algn="l"/>
              <a:r>
                <a:rPr lang="en-US" altLang="zh-CN" sz="1600">
                  <a:latin typeface="Times New Roman" panose="02020603050405020304" pitchFamily="18" charset="0"/>
                  <a:cs typeface="Times New Roman" panose="02020603050405020304" pitchFamily="18" charset="0"/>
                  <a:sym typeface="+mn-ea"/>
                </a:rPr>
                <a:t>+</a:t>
              </a:r>
              <a:endParaRPr lang="en-US" altLang="zh-CN" sz="1600">
                <a:latin typeface="Times New Roman" panose="02020603050405020304" pitchFamily="18" charset="0"/>
                <a:cs typeface="Times New Roman" panose="02020603050405020304" pitchFamily="18" charset="0"/>
                <a:sym typeface="+mn-ea"/>
              </a:endParaRPr>
            </a:p>
          </p:txBody>
        </p:sp>
      </p:grpSp>
      <p:sp>
        <p:nvSpPr>
          <p:cNvPr id="102403" name="标题 102402"/>
          <p:cNvSpPr>
            <a:spLocks noGrp="1"/>
          </p:cNvSpPr>
          <p:nvPr>
            <p:ph type="title" sz="quarter"/>
          </p:nvPr>
        </p:nvSpPr>
        <p:spPr>
          <a:xfrm>
            <a:off x="539750" y="836613"/>
            <a:ext cx="7772400" cy="360362"/>
          </a:xfrm>
        </p:spPr>
        <p:txBody>
          <a:bodyPr anchor="ctr" anchorCtr="0"/>
          <a:p>
            <a:pPr marL="609600" indent="-609600" algn="l">
              <a:spcBef>
                <a:spcPct val="20000"/>
              </a:spcBef>
              <a:buClrTx/>
              <a:buSzTx/>
              <a:buFontTx/>
            </a:pPr>
            <a:r>
              <a:rPr kumimoji="1" lang="zh-CN" altLang="en-US" sz="2800" u="sng" dirty="0" smtClean="0">
                <a:solidFill>
                  <a:srgbClr val="0000FF"/>
                </a:solidFill>
                <a:latin typeface="黑体" panose="02010609060101010101" pitchFamily="49" charset="-122"/>
                <a:ea typeface="黑体" panose="02010609060101010101" pitchFamily="49" charset="-122"/>
                <a:cs typeface="+mn-cs"/>
              </a:rPr>
              <a:t>3.</a:t>
            </a:r>
            <a:r>
              <a:rPr lang="en-US" altLang="zh-CN" sz="2800" b="1" i="1" u="sng">
                <a:solidFill>
                  <a:srgbClr val="0000FF"/>
                </a:solidFill>
                <a:latin typeface="Times New Roman" panose="02020603050405020304" pitchFamily="18" charset="0"/>
                <a:cs typeface="Times New Roman" panose="02020603050405020304" pitchFamily="18" charset="0"/>
              </a:rPr>
              <a:t>Q</a:t>
            </a:r>
            <a:r>
              <a:rPr lang="en-US" altLang="zh-CN" sz="2800" b="1" i="1" u="sng">
                <a:solidFill>
                  <a:schemeClr val="tx1"/>
                </a:solidFill>
              </a:rPr>
              <a:t> </a:t>
            </a:r>
            <a:r>
              <a:rPr kumimoji="1" lang="zh-CN" altLang="en-US" sz="2800" u="sng" dirty="0" smtClean="0">
                <a:solidFill>
                  <a:srgbClr val="0000FF"/>
                </a:solidFill>
                <a:latin typeface="黑体" panose="02010609060101010101" pitchFamily="49" charset="-122"/>
                <a:ea typeface="黑体" panose="02010609060101010101" pitchFamily="49" charset="-122"/>
                <a:cs typeface="+mn-cs"/>
              </a:rPr>
              <a:t>点分析</a:t>
            </a:r>
            <a:endParaRPr kumimoji="1" lang="zh-CN" altLang="en-US" sz="2800" u="sng" dirty="0" smtClean="0">
              <a:solidFill>
                <a:srgbClr val="0000FF"/>
              </a:solidFill>
              <a:latin typeface="黑体" panose="02010609060101010101" pitchFamily="49" charset="-122"/>
              <a:ea typeface="黑体" panose="02010609060101010101" pitchFamily="49" charset="-122"/>
              <a:cs typeface="+mn-cs"/>
            </a:endParaRPr>
          </a:p>
        </p:txBody>
      </p:sp>
      <p:graphicFrame>
        <p:nvGraphicFramePr>
          <p:cNvPr id="102404" name="内容占位符 102403"/>
          <p:cNvGraphicFramePr/>
          <p:nvPr>
            <p:ph sz="quarter" idx="3"/>
          </p:nvPr>
        </p:nvGraphicFramePr>
        <p:xfrm>
          <a:off x="2413000" y="5148263"/>
          <a:ext cx="122238" cy="414337"/>
        </p:xfrm>
        <a:graphic>
          <a:graphicData uri="http://schemas.openxmlformats.org/presentationml/2006/ole">
            <mc:AlternateContent xmlns:mc="http://schemas.openxmlformats.org/markup-compatibility/2006">
              <mc:Choice xmlns:v="urn:schemas-microsoft-com:vml" Requires="v">
                <p:oleObj spid="_x0000_s3169" name="" r:id="rId6" imgW="114300" imgH="215265" progId="Equation.3">
                  <p:embed/>
                </p:oleObj>
              </mc:Choice>
              <mc:Fallback>
                <p:oleObj name="" r:id="rId6" imgW="114300" imgH="215265" progId="Equation.3">
                  <p:embed/>
                  <p:pic>
                    <p:nvPicPr>
                      <p:cNvPr id="0" name="图片 3168"/>
                      <p:cNvPicPr/>
                      <p:nvPr/>
                    </p:nvPicPr>
                    <p:blipFill>
                      <a:blip r:embed="rId7"/>
                      <a:stretch>
                        <a:fillRect/>
                      </a:stretch>
                    </p:blipFill>
                    <p:spPr>
                      <a:xfrm>
                        <a:off x="2413000" y="5148263"/>
                        <a:ext cx="122238" cy="414337"/>
                      </a:xfrm>
                      <a:prstGeom prst="rect">
                        <a:avLst/>
                      </a:prstGeom>
                      <a:noFill/>
                      <a:ln w="38100">
                        <a:miter/>
                      </a:ln>
                    </p:spPr>
                  </p:pic>
                </p:oleObj>
              </mc:Fallback>
            </mc:AlternateContent>
          </a:graphicData>
        </a:graphic>
      </p:graphicFrame>
      <p:graphicFrame>
        <p:nvGraphicFramePr>
          <p:cNvPr id="102407" name="对象 102406"/>
          <p:cNvGraphicFramePr/>
          <p:nvPr/>
        </p:nvGraphicFramePr>
        <p:xfrm>
          <a:off x="1907540" y="5186045"/>
          <a:ext cx="3313113" cy="958850"/>
        </p:xfrm>
        <a:graphic>
          <a:graphicData uri="http://schemas.openxmlformats.org/presentationml/2006/ole">
            <mc:AlternateContent xmlns:mc="http://schemas.openxmlformats.org/markup-compatibility/2006">
              <mc:Choice xmlns:v="urn:schemas-microsoft-com:vml" Requires="v">
                <p:oleObj spid="_x0000_s3176" name="" r:id="rId8" imgW="1663065" imgH="482600" progId="Equation.3">
                  <p:embed/>
                </p:oleObj>
              </mc:Choice>
              <mc:Fallback>
                <p:oleObj name="" r:id="rId8" imgW="1663065" imgH="482600" progId="Equation.3">
                  <p:embed/>
                  <p:pic>
                    <p:nvPicPr>
                      <p:cNvPr id="0" name="图片 3175"/>
                      <p:cNvPicPr/>
                      <p:nvPr/>
                    </p:nvPicPr>
                    <p:blipFill>
                      <a:blip r:embed="rId9"/>
                      <a:stretch>
                        <a:fillRect/>
                      </a:stretch>
                    </p:blipFill>
                    <p:spPr>
                      <a:xfrm>
                        <a:off x="1907540" y="5186045"/>
                        <a:ext cx="3313113" cy="958850"/>
                      </a:xfrm>
                      <a:prstGeom prst="rect">
                        <a:avLst/>
                      </a:prstGeom>
                      <a:solidFill>
                        <a:srgbClr val="00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102408" name="对象 102407"/>
          <p:cNvGraphicFramePr/>
          <p:nvPr/>
        </p:nvGraphicFramePr>
        <p:xfrm>
          <a:off x="6156008" y="5228908"/>
          <a:ext cx="1441450" cy="858837"/>
        </p:xfrm>
        <a:graphic>
          <a:graphicData uri="http://schemas.openxmlformats.org/presentationml/2006/ole">
            <mc:AlternateContent xmlns:mc="http://schemas.openxmlformats.org/markup-compatibility/2006">
              <mc:Choice xmlns:v="urn:schemas-microsoft-com:vml" Requires="v">
                <p:oleObj spid="_x0000_s3172" name="" r:id="rId10" imgW="723900" imgH="431800" progId="Equation.3">
                  <p:embed/>
                </p:oleObj>
              </mc:Choice>
              <mc:Fallback>
                <p:oleObj name="" r:id="rId10" imgW="723900" imgH="431800" progId="Equation.3">
                  <p:embed/>
                  <p:pic>
                    <p:nvPicPr>
                      <p:cNvPr id="0" name="图片 3171"/>
                      <p:cNvPicPr/>
                      <p:nvPr/>
                    </p:nvPicPr>
                    <p:blipFill>
                      <a:blip r:embed="rId11"/>
                      <a:stretch>
                        <a:fillRect/>
                      </a:stretch>
                    </p:blipFill>
                    <p:spPr>
                      <a:xfrm>
                        <a:off x="6156008" y="5228908"/>
                        <a:ext cx="1441450" cy="858837"/>
                      </a:xfrm>
                      <a:prstGeom prst="rect">
                        <a:avLst/>
                      </a:prstGeom>
                      <a:solidFill>
                        <a:srgbClr val="00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102409" name="对象 102408"/>
          <p:cNvGraphicFramePr/>
          <p:nvPr/>
        </p:nvGraphicFramePr>
        <p:xfrm>
          <a:off x="4878070" y="4065588"/>
          <a:ext cx="112713" cy="214312"/>
        </p:xfrm>
        <a:graphic>
          <a:graphicData uri="http://schemas.openxmlformats.org/presentationml/2006/ole">
            <mc:AlternateContent xmlns:mc="http://schemas.openxmlformats.org/markup-compatibility/2006">
              <mc:Choice xmlns:v="urn:schemas-microsoft-com:vml" Requires="v">
                <p:oleObj spid="_x0000_s3178" name="" r:id="rId12" imgW="114300" imgH="215265" progId="Equation.3">
                  <p:embed/>
                </p:oleObj>
              </mc:Choice>
              <mc:Fallback>
                <p:oleObj name="" r:id="rId12" imgW="114300" imgH="215265" progId="Equation.3">
                  <p:embed/>
                  <p:pic>
                    <p:nvPicPr>
                      <p:cNvPr id="0" name="图片 3177"/>
                      <p:cNvPicPr/>
                      <p:nvPr/>
                    </p:nvPicPr>
                    <p:blipFill>
                      <a:blip r:embed="rId13"/>
                      <a:stretch>
                        <a:fillRect/>
                      </a:stretch>
                    </p:blipFill>
                    <p:spPr>
                      <a:xfrm>
                        <a:off x="4878070" y="4065588"/>
                        <a:ext cx="112713" cy="214312"/>
                      </a:xfrm>
                      <a:prstGeom prst="rect">
                        <a:avLst/>
                      </a:prstGeom>
                      <a:noFill/>
                      <a:ln w="38100">
                        <a:noFill/>
                        <a:miter/>
                      </a:ln>
                    </p:spPr>
                  </p:pic>
                </p:oleObj>
              </mc:Fallback>
            </mc:AlternateContent>
          </a:graphicData>
        </a:graphic>
      </p:graphicFrame>
      <p:graphicFrame>
        <p:nvGraphicFramePr>
          <p:cNvPr id="102410" name="对象 102409"/>
          <p:cNvGraphicFramePr/>
          <p:nvPr/>
        </p:nvGraphicFramePr>
        <p:xfrm>
          <a:off x="4878070" y="4065588"/>
          <a:ext cx="112713" cy="214312"/>
        </p:xfrm>
        <a:graphic>
          <a:graphicData uri="http://schemas.openxmlformats.org/presentationml/2006/ole">
            <mc:AlternateContent xmlns:mc="http://schemas.openxmlformats.org/markup-compatibility/2006">
              <mc:Choice xmlns:v="urn:schemas-microsoft-com:vml" Requires="v">
                <p:oleObj spid="_x0000_s3182" name="" r:id="rId14" imgW="114300" imgH="215265" progId="Equation.3">
                  <p:embed/>
                </p:oleObj>
              </mc:Choice>
              <mc:Fallback>
                <p:oleObj name="" r:id="rId14" imgW="114300" imgH="215265" progId="Equation.3">
                  <p:embed/>
                  <p:pic>
                    <p:nvPicPr>
                      <p:cNvPr id="0" name="图片 3181"/>
                      <p:cNvPicPr/>
                      <p:nvPr/>
                    </p:nvPicPr>
                    <p:blipFill>
                      <a:blip r:embed="rId13"/>
                      <a:stretch>
                        <a:fillRect/>
                      </a:stretch>
                    </p:blipFill>
                    <p:spPr>
                      <a:xfrm>
                        <a:off x="4878070" y="4065588"/>
                        <a:ext cx="112713" cy="214312"/>
                      </a:xfrm>
                      <a:prstGeom prst="rect">
                        <a:avLst/>
                      </a:prstGeom>
                      <a:noFill/>
                      <a:ln w="38100">
                        <a:noFill/>
                        <a:miter/>
                      </a:ln>
                    </p:spPr>
                  </p:pic>
                </p:oleObj>
              </mc:Fallback>
            </mc:AlternateContent>
          </a:graphicData>
        </a:graphic>
      </p:graphicFrame>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
        <p:nvSpPr>
          <p:cNvPr id="4" name="文本框 3"/>
          <p:cNvSpPr txBox="1"/>
          <p:nvPr/>
        </p:nvSpPr>
        <p:spPr>
          <a:xfrm>
            <a:off x="3140075" y="2218055"/>
            <a:ext cx="872490" cy="645160"/>
          </a:xfrm>
          <a:prstGeom prst="rect">
            <a:avLst/>
          </a:prstGeom>
          <a:noFill/>
        </p:spPr>
        <p:txBody>
          <a:bodyPr wrap="none" rtlCol="0">
            <a:spAutoFit/>
          </a:bodyPr>
          <a:p>
            <a:r>
              <a:rPr lang="zh-CN" altLang="en-US" sz="1800"/>
              <a:t>戴维宁</a:t>
            </a:r>
            <a:endParaRPr lang="zh-CN" altLang="en-US" sz="1800"/>
          </a:p>
          <a:p>
            <a:r>
              <a:rPr lang="zh-CN" altLang="en-US" sz="1800"/>
              <a:t>等效</a:t>
            </a:r>
            <a:endParaRPr lang="zh-CN" altLang="en-US" sz="1800"/>
          </a:p>
        </p:txBody>
      </p:sp>
      <p:sp>
        <p:nvSpPr>
          <p:cNvPr id="5" name="矩形 4"/>
          <p:cNvSpPr/>
          <p:nvPr/>
        </p:nvSpPr>
        <p:spPr>
          <a:xfrm>
            <a:off x="1979295" y="3573145"/>
            <a:ext cx="792480" cy="2876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p:nvPr/>
        </p:nvPicPr>
        <p:blipFill>
          <a:blip r:embed="rId15"/>
          <a:stretch>
            <a:fillRect/>
          </a:stretch>
        </p:blipFill>
        <p:spPr>
          <a:xfrm>
            <a:off x="2045335" y="3560445"/>
            <a:ext cx="180000" cy="324000"/>
          </a:xfrm>
          <a:prstGeom prst="rect">
            <a:avLst/>
          </a:prstGeom>
        </p:spPr>
      </p:pic>
      <p:sp>
        <p:nvSpPr>
          <p:cNvPr id="7" name="文本框 6"/>
          <p:cNvSpPr txBox="1"/>
          <p:nvPr/>
        </p:nvSpPr>
        <p:spPr>
          <a:xfrm>
            <a:off x="2374901" y="2684145"/>
            <a:ext cx="723900" cy="1014730"/>
          </a:xfrm>
          <a:prstGeom prst="rect">
            <a:avLst/>
          </a:prstGeom>
          <a:noFill/>
        </p:spPr>
        <p:txBody>
          <a:bodyPr wrap="none" rtlCol="0">
            <a:spAutoFit/>
          </a:bodyPr>
          <a:p>
            <a:r>
              <a:rPr lang="en-US" altLang="zh-CN" i="1">
                <a:solidFill>
                  <a:schemeClr val="tx1"/>
                </a:solidFill>
                <a:latin typeface="Times New Roman" panose="02020603050405020304" pitchFamily="18" charset="0"/>
                <a:cs typeface="Times New Roman" panose="02020603050405020304" pitchFamily="18" charset="0"/>
              </a:rPr>
              <a:t>+</a:t>
            </a:r>
            <a:endParaRPr lang="en-US" altLang="zh-CN" i="1">
              <a:solidFill>
                <a:schemeClr val="tx1"/>
              </a:solidFill>
              <a:latin typeface="Times New Roman" panose="02020603050405020304" pitchFamily="18" charset="0"/>
              <a:cs typeface="Times New Roman" panose="02020603050405020304" pitchFamily="18" charset="0"/>
            </a:endParaRPr>
          </a:p>
          <a:p>
            <a:r>
              <a:rPr lang="en-US" altLang="zh-CN" i="1">
                <a:solidFill>
                  <a:schemeClr val="tx1"/>
                </a:solidFill>
                <a:latin typeface="Times New Roman" panose="02020603050405020304" pitchFamily="18" charset="0"/>
                <a:cs typeface="Times New Roman" panose="02020603050405020304" pitchFamily="18" charset="0"/>
              </a:rPr>
              <a:t>U</a:t>
            </a:r>
            <a:r>
              <a:rPr lang="en-US" altLang="zh-CN" baseline="-25000">
                <a:solidFill>
                  <a:schemeClr val="tx1"/>
                </a:solidFill>
                <a:latin typeface="Times New Roman" panose="02020603050405020304" pitchFamily="18" charset="0"/>
                <a:cs typeface="Times New Roman" panose="02020603050405020304" pitchFamily="18" charset="0"/>
              </a:rPr>
              <a:t>CEQ</a:t>
            </a:r>
            <a:endParaRPr lang="en-US" altLang="zh-CN" baseline="-25000">
              <a:solidFill>
                <a:schemeClr val="tx1"/>
              </a:solidFill>
              <a:latin typeface="Times New Roman" panose="02020603050405020304" pitchFamily="18" charset="0"/>
              <a:cs typeface="Times New Roman" panose="02020603050405020304" pitchFamily="18" charset="0"/>
            </a:endParaRPr>
          </a:p>
          <a:p>
            <a:r>
              <a:rPr lang="en-US" altLang="zh-CN">
                <a:solidFill>
                  <a:schemeClr val="tx1"/>
                </a:solidFill>
                <a:latin typeface="Times New Roman" panose="02020603050405020304" pitchFamily="18" charset="0"/>
                <a:cs typeface="Times New Roman" panose="02020603050405020304" pitchFamily="18" charset="0"/>
              </a:rPr>
              <a:t>-</a:t>
            </a:r>
            <a:endParaRPr lang="en-US" altLang="zh-CN">
              <a:solidFill>
                <a:schemeClr val="tx1"/>
              </a:solidFill>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163695" y="2597150"/>
            <a:ext cx="709930" cy="522605"/>
            <a:chOff x="6444" y="4090"/>
            <a:chExt cx="1118" cy="823"/>
          </a:xfrm>
        </p:grpSpPr>
        <p:sp>
          <p:nvSpPr>
            <p:cNvPr id="98324" name="椭圆 98323"/>
            <p:cNvSpPr/>
            <p:nvPr>
              <p:custDataLst>
                <p:tags r:id="rId16"/>
              </p:custDataLst>
            </p:nvPr>
          </p:nvSpPr>
          <p:spPr>
            <a:xfrm>
              <a:off x="6973" y="4771"/>
              <a:ext cx="143" cy="143"/>
            </a:xfrm>
            <a:prstGeom prst="ellipse">
              <a:avLst/>
            </a:prstGeom>
            <a:solidFill>
              <a:srgbClr val="FF0000"/>
            </a:solidFill>
            <a:ln w="9525" cap="flat" cmpd="sng">
              <a:solidFill>
                <a:srgbClr val="FF0000"/>
              </a:solidFill>
              <a:prstDash val="solid"/>
              <a:headEnd type="none" w="med" len="med"/>
              <a:tailEnd type="none" w="med" len="med"/>
            </a:ln>
          </p:spPr>
          <p:txBody>
            <a:bodyPr/>
            <a:p>
              <a:endParaRPr lang="zh-CN" altLang="en-US"/>
            </a:p>
          </p:txBody>
        </p:sp>
        <p:sp>
          <p:nvSpPr>
            <p:cNvPr id="30" name="文本框 29"/>
            <p:cNvSpPr txBox="1"/>
            <p:nvPr>
              <p:custDataLst>
                <p:tags r:id="rId17"/>
              </p:custDataLst>
            </p:nvPr>
          </p:nvSpPr>
          <p:spPr>
            <a:xfrm>
              <a:off x="6444" y="4090"/>
              <a:ext cx="1119" cy="628"/>
            </a:xfrm>
            <a:prstGeom prst="rect">
              <a:avLst/>
            </a:prstGeom>
            <a:noFill/>
          </p:spPr>
          <p:txBody>
            <a:bodyPr wrap="square" rtlCol="0">
              <a:spAutoFit/>
            </a:bodyPr>
            <a:p>
              <a:pPr algn="l"/>
              <a:r>
                <a:rPr lang="en-US" altLang="zh-CN" i="1">
                  <a:solidFill>
                    <a:srgbClr val="FF0000"/>
                  </a:solidFill>
                  <a:latin typeface="Times New Roman" panose="02020603050405020304" pitchFamily="18" charset="0"/>
                  <a:cs typeface="Times New Roman" panose="02020603050405020304" pitchFamily="18" charset="0"/>
                </a:rPr>
                <a:t>U</a:t>
              </a:r>
              <a:r>
                <a:rPr lang="en-US" altLang="zh-CN" baseline="-25000">
                  <a:solidFill>
                    <a:srgbClr val="FF0000"/>
                  </a:solidFill>
                  <a:latin typeface="Times New Roman" panose="02020603050405020304" pitchFamily="18" charset="0"/>
                  <a:cs typeface="Times New Roman" panose="02020603050405020304" pitchFamily="18" charset="0"/>
                </a:rPr>
                <a:t>BQ</a:t>
              </a:r>
              <a:endParaRPr lang="en-US" altLang="zh-CN" baseline="-25000">
                <a:solidFill>
                  <a:srgbClr val="FF0000"/>
                </a:solidFill>
                <a:latin typeface="Times New Roman" panose="02020603050405020304" pitchFamily="18" charset="0"/>
                <a:cs typeface="Times New Roman" panose="02020603050405020304" pitchFamily="18" charset="0"/>
              </a:endParaRPr>
            </a:p>
          </p:txBody>
        </p:sp>
      </p:grpSp>
      <p:sp>
        <p:nvSpPr>
          <p:cNvPr id="20" name="文本框 19"/>
          <p:cNvSpPr txBox="1"/>
          <p:nvPr>
            <p:custDataLst>
              <p:tags r:id="rId18"/>
            </p:custDataLst>
          </p:nvPr>
        </p:nvSpPr>
        <p:spPr>
          <a:xfrm>
            <a:off x="4235133" y="3069590"/>
            <a:ext cx="520065" cy="583565"/>
          </a:xfrm>
          <a:prstGeom prst="rect">
            <a:avLst/>
          </a:prstGeom>
          <a:noFill/>
        </p:spPr>
        <p:txBody>
          <a:bodyPr wrap="none" rtlCol="0">
            <a:spAutoFit/>
          </a:bodyPr>
          <a:p>
            <a:pPr algn="ctr">
              <a:lnSpc>
                <a:spcPct val="80000"/>
              </a:lnSpc>
              <a:spcBef>
                <a:spcPts val="0"/>
              </a:spcBef>
              <a:spcAft>
                <a:spcPts val="0"/>
              </a:spcAft>
            </a:pPr>
            <a:r>
              <a:rPr lang="en-US" altLang="zh-CN">
                <a:solidFill>
                  <a:srgbClr val="FF0000"/>
                </a:solidFill>
                <a:latin typeface="Times New Roman" panose="02020603050405020304" pitchFamily="18" charset="0"/>
                <a:cs typeface="Times New Roman" panose="02020603050405020304" pitchFamily="18" charset="0"/>
                <a:sym typeface="+mn-ea"/>
              </a:rPr>
              <a:t>→</a:t>
            </a:r>
            <a:endParaRPr lang="en-US" altLang="zh-CN">
              <a:solidFill>
                <a:srgbClr val="FF0000"/>
              </a:solidFill>
              <a:latin typeface="Times New Roman" panose="02020603050405020304" pitchFamily="18" charset="0"/>
              <a:cs typeface="Times New Roman" panose="02020603050405020304" pitchFamily="18" charset="0"/>
              <a:sym typeface="+mn-ea"/>
            </a:endParaRPr>
          </a:p>
          <a:p>
            <a:pPr algn="ctr">
              <a:lnSpc>
                <a:spcPct val="80000"/>
              </a:lnSpc>
              <a:spcBef>
                <a:spcPts val="0"/>
              </a:spcBef>
              <a:spcAft>
                <a:spcPts val="0"/>
              </a:spcAft>
            </a:pPr>
            <a:r>
              <a:rPr lang="en-US" altLang="zh-CN" i="1">
                <a:solidFill>
                  <a:srgbClr val="FF0000"/>
                </a:solidFill>
                <a:latin typeface="Times New Roman" panose="02020603050405020304" pitchFamily="18" charset="0"/>
                <a:cs typeface="Times New Roman" panose="02020603050405020304" pitchFamily="18" charset="0"/>
              </a:rPr>
              <a:t>I</a:t>
            </a:r>
            <a:r>
              <a:rPr lang="en-US" altLang="zh-CN" baseline="-25000">
                <a:solidFill>
                  <a:srgbClr val="FF0000"/>
                </a:solidFill>
                <a:latin typeface="Times New Roman" panose="02020603050405020304" pitchFamily="18" charset="0"/>
                <a:cs typeface="Times New Roman" panose="02020603050405020304" pitchFamily="18" charset="0"/>
              </a:rPr>
              <a:t>BQ</a:t>
            </a:r>
            <a:endParaRPr lang="en-US" altLang="zh-CN">
              <a:solidFill>
                <a:srgbClr val="FF0000"/>
              </a:solidFill>
              <a:latin typeface="Times New Roman" panose="02020603050405020304" pitchFamily="18" charset="0"/>
              <a:cs typeface="Times New Roman" panose="02020603050405020304" pitchFamily="18" charset="0"/>
            </a:endParaRPr>
          </a:p>
        </p:txBody>
      </p:sp>
      <p:graphicFrame>
        <p:nvGraphicFramePr>
          <p:cNvPr id="121859" name="Object 3"/>
          <p:cNvGraphicFramePr>
            <a:graphicFrameLocks noChangeAspect="1"/>
          </p:cNvGraphicFramePr>
          <p:nvPr/>
        </p:nvGraphicFramePr>
        <p:xfrm>
          <a:off x="5766435" y="3500755"/>
          <a:ext cx="3135630" cy="458470"/>
        </p:xfrm>
        <a:graphic>
          <a:graphicData uri="http://schemas.openxmlformats.org/presentationml/2006/ole">
            <mc:AlternateContent xmlns:mc="http://schemas.openxmlformats.org/markup-compatibility/2006">
              <mc:Choice xmlns:v="urn:schemas-microsoft-com:vml" Requires="v">
                <p:oleObj spid="_x0000_s14353" name="" r:id="rId19" imgW="1651000" imgH="241300" progId="Equation.DSMT4">
                  <p:embed/>
                </p:oleObj>
              </mc:Choice>
              <mc:Fallback>
                <p:oleObj name="" r:id="rId19" imgW="1651000" imgH="241300" progId="Equation.DSMT4">
                  <p:embed/>
                  <p:pic>
                    <p:nvPicPr>
                      <p:cNvPr id="0" name="图片 3126"/>
                      <p:cNvPicPr/>
                      <p:nvPr/>
                    </p:nvPicPr>
                    <p:blipFill>
                      <a:blip r:embed="rId20"/>
                      <a:stretch>
                        <a:fillRect/>
                      </a:stretch>
                    </p:blipFill>
                    <p:spPr>
                      <a:xfrm>
                        <a:off x="5766435" y="3500755"/>
                        <a:ext cx="3135630" cy="458470"/>
                      </a:xfrm>
                      <a:prstGeom prst="rect">
                        <a:avLst/>
                      </a:prstGeom>
                      <a:noFill/>
                      <a:ln w="38100">
                        <a:noFill/>
                        <a:miter/>
                      </a:ln>
                    </p:spPr>
                  </p:pic>
                </p:oleObj>
              </mc:Fallback>
            </mc:AlternateContent>
          </a:graphicData>
        </a:graphic>
      </p:graphicFrame>
      <p:graphicFrame>
        <p:nvGraphicFramePr>
          <p:cNvPr id="14" name="Object 3"/>
          <p:cNvGraphicFramePr>
            <a:graphicFrameLocks noChangeAspect="1"/>
          </p:cNvGraphicFramePr>
          <p:nvPr>
            <p:custDataLst>
              <p:tags r:id="rId21"/>
            </p:custDataLst>
          </p:nvPr>
        </p:nvGraphicFramePr>
        <p:xfrm>
          <a:off x="5769611" y="4149090"/>
          <a:ext cx="3016250" cy="868680"/>
        </p:xfrm>
        <a:graphic>
          <a:graphicData uri="http://schemas.openxmlformats.org/presentationml/2006/ole">
            <mc:AlternateContent xmlns:mc="http://schemas.openxmlformats.org/markup-compatibility/2006">
              <mc:Choice xmlns:v="urn:schemas-microsoft-com:vml" Requires="v">
                <p:oleObj spid="_x0000_s15" name="" r:id="rId22" imgW="1587500" imgH="457200" progId="Equation.DSMT4">
                  <p:embed/>
                </p:oleObj>
              </mc:Choice>
              <mc:Fallback>
                <p:oleObj name="" r:id="rId22" imgW="1587500" imgH="457200" progId="Equation.DSMT4">
                  <p:embed/>
                  <p:pic>
                    <p:nvPicPr>
                      <p:cNvPr id="0" name="图片 3126"/>
                      <p:cNvPicPr/>
                      <p:nvPr/>
                    </p:nvPicPr>
                    <p:blipFill>
                      <a:blip r:embed="rId23"/>
                      <a:stretch>
                        <a:fillRect/>
                      </a:stretch>
                    </p:blipFill>
                    <p:spPr>
                      <a:xfrm>
                        <a:off x="5769611" y="4149090"/>
                        <a:ext cx="3016250" cy="868680"/>
                      </a:xfrm>
                      <a:prstGeom prst="rect">
                        <a:avLst/>
                      </a:prstGeom>
                      <a:solidFill>
                        <a:srgbClr val="00FFFF"/>
                      </a:solidFill>
                      <a:ln w="19050">
                        <a:solidFill>
                          <a:srgbClr val="FF0000"/>
                        </a:solidFill>
                        <a:miter/>
                      </a:ln>
                    </p:spPr>
                  </p:pic>
                </p:oleObj>
              </mc:Fallback>
            </mc:AlternateContent>
          </a:graphicData>
        </a:graphic>
      </p:graphicFrame>
      <p:sp>
        <p:nvSpPr>
          <p:cNvPr id="8" name="文本框 7"/>
          <p:cNvSpPr txBox="1"/>
          <p:nvPr>
            <p:custDataLst>
              <p:tags r:id="rId24"/>
            </p:custDataLst>
          </p:nvPr>
        </p:nvSpPr>
        <p:spPr>
          <a:xfrm>
            <a:off x="1351915" y="3178810"/>
            <a:ext cx="728980" cy="681355"/>
          </a:xfrm>
          <a:prstGeom prst="rect">
            <a:avLst/>
          </a:prstGeom>
          <a:noFill/>
        </p:spPr>
        <p:txBody>
          <a:bodyPr wrap="square" rtlCol="0">
            <a:spAutoFit/>
          </a:bodyPr>
          <a:p>
            <a:pPr>
              <a:lnSpc>
                <a:spcPct val="80000"/>
              </a:lnSpc>
              <a:spcBef>
                <a:spcPts val="0"/>
              </a:spcBef>
              <a:spcAft>
                <a:spcPts val="0"/>
              </a:spcAft>
            </a:pPr>
            <a:r>
              <a:rPr lang="en-US" altLang="zh-CN" sz="1600" i="1">
                <a:solidFill>
                  <a:srgbClr val="0000FF"/>
                </a:solidFill>
                <a:latin typeface="Times New Roman" panose="02020603050405020304" pitchFamily="18" charset="0"/>
                <a:cs typeface="Times New Roman" panose="02020603050405020304" pitchFamily="18" charset="0"/>
              </a:rPr>
              <a:t>+</a:t>
            </a:r>
            <a:endParaRPr lang="en-US" altLang="zh-CN" sz="1800" i="1">
              <a:solidFill>
                <a:srgbClr val="0000FF"/>
              </a:solidFill>
              <a:latin typeface="Times New Roman" panose="02020603050405020304" pitchFamily="18" charset="0"/>
              <a:cs typeface="Times New Roman" panose="02020603050405020304" pitchFamily="18" charset="0"/>
            </a:endParaRPr>
          </a:p>
          <a:p>
            <a:pPr algn="r">
              <a:lnSpc>
                <a:spcPct val="80000"/>
              </a:lnSpc>
              <a:spcBef>
                <a:spcPts val="0"/>
              </a:spcBef>
              <a:spcAft>
                <a:spcPts val="0"/>
              </a:spcAft>
            </a:pPr>
            <a:r>
              <a:rPr lang="en-US" altLang="zh-CN" sz="1400" i="1">
                <a:solidFill>
                  <a:srgbClr val="0000FF"/>
                </a:solidFill>
                <a:latin typeface="Times New Roman" panose="02020603050405020304" pitchFamily="18" charset="0"/>
                <a:cs typeface="Times New Roman" panose="02020603050405020304" pitchFamily="18" charset="0"/>
              </a:rPr>
              <a:t>U</a:t>
            </a:r>
            <a:r>
              <a:rPr lang="en-US" altLang="zh-CN" sz="1400" baseline="-25000">
                <a:solidFill>
                  <a:srgbClr val="0000FF"/>
                </a:solidFill>
                <a:latin typeface="Times New Roman" panose="02020603050405020304" pitchFamily="18" charset="0"/>
                <a:cs typeface="Times New Roman" panose="02020603050405020304" pitchFamily="18" charset="0"/>
              </a:rPr>
              <a:t>BEQ</a:t>
            </a:r>
            <a:endParaRPr lang="en-US" altLang="zh-CN" sz="1800" baseline="-25000">
              <a:solidFill>
                <a:srgbClr val="0000FF"/>
              </a:solidFill>
              <a:latin typeface="Times New Roman" panose="02020603050405020304" pitchFamily="18" charset="0"/>
              <a:cs typeface="Times New Roman" panose="02020603050405020304" pitchFamily="18" charset="0"/>
            </a:endParaRPr>
          </a:p>
          <a:p>
            <a:pPr algn="r">
              <a:lnSpc>
                <a:spcPct val="80000"/>
              </a:lnSpc>
              <a:spcBef>
                <a:spcPts val="0"/>
              </a:spcBef>
              <a:spcAft>
                <a:spcPts val="0"/>
              </a:spcAft>
            </a:pPr>
            <a:r>
              <a:rPr lang="en-US" altLang="zh-CN" sz="1800">
                <a:solidFill>
                  <a:srgbClr val="0000FF"/>
                </a:solidFill>
                <a:latin typeface="Times New Roman" panose="02020603050405020304" pitchFamily="18" charset="0"/>
                <a:cs typeface="Times New Roman" panose="02020603050405020304" pitchFamily="18" charset="0"/>
              </a:rPr>
              <a:t>-</a:t>
            </a:r>
            <a:endParaRPr lang="en-US" altLang="zh-CN" sz="1800">
              <a:solidFill>
                <a:srgbClr val="0000FF"/>
              </a:solidFill>
              <a:latin typeface="Times New Roman" panose="02020603050405020304" pitchFamily="18" charset="0"/>
              <a:cs typeface="Times New Roman" panose="02020603050405020304" pitchFamily="18" charset="0"/>
            </a:endParaRPr>
          </a:p>
        </p:txBody>
      </p:sp>
      <p:sp>
        <p:nvSpPr>
          <p:cNvPr id="17" name="圆角矩形 16"/>
          <p:cNvSpPr/>
          <p:nvPr>
            <p:custDataLst>
              <p:tags r:id="rId25"/>
            </p:custDataLst>
          </p:nvPr>
        </p:nvSpPr>
        <p:spPr>
          <a:xfrm>
            <a:off x="559435" y="1268730"/>
            <a:ext cx="2956560" cy="599440"/>
          </a:xfrm>
          <a:prstGeom prst="roundRect">
            <a:avLst/>
          </a:prstGeom>
          <a:solidFill>
            <a:srgbClr val="FFFF0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圆角矩形 17"/>
          <p:cNvSpPr/>
          <p:nvPr>
            <p:custDataLst>
              <p:tags r:id="rId26"/>
            </p:custDataLst>
          </p:nvPr>
        </p:nvSpPr>
        <p:spPr>
          <a:xfrm>
            <a:off x="560705" y="1842135"/>
            <a:ext cx="948690" cy="2693670"/>
          </a:xfrm>
          <a:prstGeom prst="roundRect">
            <a:avLst/>
          </a:prstGeom>
          <a:solidFill>
            <a:srgbClr val="FFFF0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411" name="线形标注 2 102410"/>
          <p:cNvSpPr/>
          <p:nvPr/>
        </p:nvSpPr>
        <p:spPr>
          <a:xfrm>
            <a:off x="3380423" y="633413"/>
            <a:ext cx="5029200" cy="503237"/>
          </a:xfrm>
          <a:prstGeom prst="borderCallout2">
            <a:avLst>
              <a:gd name="adj1" fmla="val 99116"/>
              <a:gd name="adj2" fmla="val 6003"/>
              <a:gd name="adj3" fmla="val 211167"/>
              <a:gd name="adj4" fmla="val 6281"/>
              <a:gd name="adj5" fmla="val 281577"/>
              <a:gd name="adj6" fmla="val -13327"/>
            </a:avLst>
          </a:prstGeom>
          <a:solidFill>
            <a:srgbClr val="FFFFCC"/>
          </a:solidFill>
          <a:ln w="19050" cap="sq" cmpd="sng">
            <a:solidFill>
              <a:srgbClr val="FF3300"/>
            </a:solidFill>
            <a:prstDash val="solid"/>
            <a:miter/>
            <a:headEnd type="none" w="sm" len="sm"/>
            <a:tailEnd type="none" w="sm" len="sm"/>
          </a:ln>
        </p:spPr>
        <p:txBody>
          <a:bodyPr/>
          <a:p>
            <a:pPr eaLnBrk="0" hangingPunct="0"/>
            <a:r>
              <a:rPr lang="zh-CN" altLang="en-US" sz="2400" dirty="0">
                <a:latin typeface="Times New Roman" panose="02020603050405020304" pitchFamily="18" charset="0"/>
              </a:rPr>
              <a:t>分压式电流负反馈工作点稳定电路</a:t>
            </a:r>
            <a:endParaRPr lang="zh-CN" altLang="en-US" sz="2400" dirty="0">
              <a:latin typeface="Times New Roman" panose="02020603050405020304" pitchFamily="18" charset="0"/>
            </a:endParaRPr>
          </a:p>
        </p:txBody>
      </p:sp>
      <p:sp>
        <p:nvSpPr>
          <p:cNvPr id="19" name="圆角矩形 18"/>
          <p:cNvSpPr/>
          <p:nvPr>
            <p:custDataLst>
              <p:tags r:id="rId27"/>
            </p:custDataLst>
          </p:nvPr>
        </p:nvSpPr>
        <p:spPr>
          <a:xfrm>
            <a:off x="3959860" y="1496060"/>
            <a:ext cx="583565" cy="1247140"/>
          </a:xfrm>
          <a:prstGeom prst="roundRect">
            <a:avLst/>
          </a:prstGeom>
          <a:solidFill>
            <a:srgbClr val="FFFF0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23" name="Object 3"/>
          <p:cNvGraphicFramePr>
            <a:graphicFrameLocks noChangeAspect="1"/>
          </p:cNvGraphicFramePr>
          <p:nvPr>
            <p:custDataLst>
              <p:tags r:id="rId28"/>
            </p:custDataLst>
          </p:nvPr>
        </p:nvGraphicFramePr>
        <p:xfrm>
          <a:off x="6154420" y="1556385"/>
          <a:ext cx="2316480" cy="1254760"/>
        </p:xfrm>
        <a:graphic>
          <a:graphicData uri="http://schemas.openxmlformats.org/presentationml/2006/ole">
            <mc:AlternateContent xmlns:mc="http://schemas.openxmlformats.org/markup-compatibility/2006">
              <mc:Choice xmlns:v="urn:schemas-microsoft-com:vml" Requires="v">
                <p:oleObj spid="_x0000_s24" name="" r:id="rId29" imgW="1219200" imgH="660400" progId="Equation.DSMT4">
                  <p:embed/>
                </p:oleObj>
              </mc:Choice>
              <mc:Fallback>
                <p:oleObj name="" r:id="rId29" imgW="1219200" imgH="660400" progId="Equation.DSMT4">
                  <p:embed/>
                  <p:pic>
                    <p:nvPicPr>
                      <p:cNvPr id="0" name="图片 3126"/>
                      <p:cNvPicPr/>
                      <p:nvPr/>
                    </p:nvPicPr>
                    <p:blipFill>
                      <a:blip r:embed="rId30"/>
                      <a:stretch>
                        <a:fillRect/>
                      </a:stretch>
                    </p:blipFill>
                    <p:spPr>
                      <a:xfrm>
                        <a:off x="6154420" y="1556385"/>
                        <a:ext cx="2316480" cy="1254760"/>
                      </a:xfrm>
                      <a:prstGeom prst="rect">
                        <a:avLst/>
                      </a:prstGeom>
                      <a:solidFill>
                        <a:srgbClr val="00FFFF"/>
                      </a:solidFill>
                      <a:ln w="12700">
                        <a:solidFill>
                          <a:srgbClr val="FF0000"/>
                        </a:solidFill>
                        <a:miter/>
                      </a:ln>
                    </p:spPr>
                  </p:pic>
                </p:oleObj>
              </mc:Fallback>
            </mc:AlternateContent>
          </a:graphicData>
        </a:graphic>
      </p:graphicFrame>
      <p:sp>
        <p:nvSpPr>
          <p:cNvPr id="9" name="文本框 8"/>
          <p:cNvSpPr txBox="1"/>
          <p:nvPr/>
        </p:nvSpPr>
        <p:spPr>
          <a:xfrm>
            <a:off x="5319396" y="2545715"/>
            <a:ext cx="723900" cy="1014730"/>
          </a:xfrm>
          <a:prstGeom prst="rect">
            <a:avLst/>
          </a:prstGeom>
          <a:noFill/>
        </p:spPr>
        <p:txBody>
          <a:bodyPr wrap="none" rtlCol="0">
            <a:spAutoFit/>
          </a:bodyPr>
          <a:p>
            <a:r>
              <a:rPr lang="en-US" altLang="zh-CN" i="1">
                <a:solidFill>
                  <a:srgbClr val="DE35ED"/>
                </a:solidFill>
                <a:latin typeface="Times New Roman" panose="02020603050405020304" pitchFamily="18" charset="0"/>
                <a:cs typeface="Times New Roman" panose="02020603050405020304" pitchFamily="18" charset="0"/>
              </a:rPr>
              <a:t>+</a:t>
            </a:r>
            <a:endParaRPr lang="en-US" altLang="zh-CN" i="1">
              <a:solidFill>
                <a:srgbClr val="DE35ED"/>
              </a:solidFill>
              <a:latin typeface="Times New Roman" panose="02020603050405020304" pitchFamily="18" charset="0"/>
              <a:cs typeface="Times New Roman" panose="02020603050405020304" pitchFamily="18" charset="0"/>
            </a:endParaRPr>
          </a:p>
          <a:p>
            <a:r>
              <a:rPr lang="en-US" altLang="zh-CN" i="1">
                <a:solidFill>
                  <a:srgbClr val="DE35ED"/>
                </a:solidFill>
                <a:latin typeface="Times New Roman" panose="02020603050405020304" pitchFamily="18" charset="0"/>
                <a:cs typeface="Times New Roman" panose="02020603050405020304" pitchFamily="18" charset="0"/>
              </a:rPr>
              <a:t>U</a:t>
            </a:r>
            <a:r>
              <a:rPr lang="en-US" altLang="zh-CN" baseline="-25000">
                <a:solidFill>
                  <a:srgbClr val="DE35ED"/>
                </a:solidFill>
                <a:latin typeface="Times New Roman" panose="02020603050405020304" pitchFamily="18" charset="0"/>
                <a:cs typeface="Times New Roman" panose="02020603050405020304" pitchFamily="18" charset="0"/>
              </a:rPr>
              <a:t>CEQ</a:t>
            </a:r>
            <a:endParaRPr lang="en-US" altLang="zh-CN" baseline="-25000">
              <a:solidFill>
                <a:srgbClr val="DE35ED"/>
              </a:solidFill>
              <a:latin typeface="Times New Roman" panose="02020603050405020304" pitchFamily="18" charset="0"/>
              <a:cs typeface="Times New Roman" panose="02020603050405020304" pitchFamily="18" charset="0"/>
            </a:endParaRPr>
          </a:p>
          <a:p>
            <a:r>
              <a:rPr lang="en-US" altLang="zh-CN">
                <a:solidFill>
                  <a:srgbClr val="DE35ED"/>
                </a:solidFill>
                <a:latin typeface="Times New Roman" panose="02020603050405020304" pitchFamily="18" charset="0"/>
                <a:cs typeface="Times New Roman" panose="02020603050405020304" pitchFamily="18" charset="0"/>
              </a:rPr>
              <a:t>-</a:t>
            </a:r>
            <a:endParaRPr lang="en-US" altLang="zh-CN">
              <a:solidFill>
                <a:srgbClr val="DE35ED"/>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2411"/>
                                        </p:tgtEl>
                                        <p:attrNameLst>
                                          <p:attrName>style.visibility</p:attrName>
                                        </p:attrNameLst>
                                      </p:cBhvr>
                                      <p:to>
                                        <p:strVal val="visible"/>
                                      </p:to>
                                    </p:set>
                                    <p:animEffect transition="in" filter="wipe(left)">
                                      <p:cBhvr>
                                        <p:cTn id="15" dur="500"/>
                                        <p:tgtEl>
                                          <p:spTgt spid="10241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blinds(horizontal)">
                                      <p:cBhvr>
                                        <p:cTn id="25" dur="500"/>
                                        <p:tgtEl>
                                          <p:spTgt spid="28"/>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up)">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blinds(horizontal)">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linds(horizontal)">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blinds(horizontal)">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121859"/>
                                        </p:tgtEl>
                                        <p:attrNameLst>
                                          <p:attrName>style.visibility</p:attrName>
                                        </p:attrNameLst>
                                      </p:cBhvr>
                                      <p:to>
                                        <p:strVal val="visible"/>
                                      </p:to>
                                    </p:set>
                                    <p:animEffect transition="in" filter="blinds(horizontal)">
                                      <p:cBhvr>
                                        <p:cTn id="49" dur="500"/>
                                        <p:tgtEl>
                                          <p:spTgt spid="121859"/>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blinds(horizontal)">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02408"/>
                                        </p:tgtEl>
                                        <p:attrNameLst>
                                          <p:attrName>style.visibility</p:attrName>
                                        </p:attrNameLst>
                                      </p:cBhvr>
                                      <p:to>
                                        <p:strVal val="visible"/>
                                      </p:to>
                                    </p:set>
                                    <p:animEffect transition="in" filter="wipe(left)">
                                      <p:cBhvr>
                                        <p:cTn id="59" dur="500"/>
                                        <p:tgtEl>
                                          <p:spTgt spid="102408"/>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blinds(horizontal)">
                                      <p:cBhvr>
                                        <p:cTn id="64" dur="500"/>
                                        <p:tgtEl>
                                          <p:spTgt spid="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02407"/>
                                        </p:tgtEl>
                                        <p:attrNameLst>
                                          <p:attrName>style.visibility</p:attrName>
                                        </p:attrNameLst>
                                      </p:cBhvr>
                                      <p:to>
                                        <p:strVal val="visible"/>
                                      </p:to>
                                    </p:set>
                                    <p:animEffect transition="in" filter="wipe(left)">
                                      <p:cBhvr>
                                        <p:cTn id="69" dur="500"/>
                                        <p:tgtEl>
                                          <p:spTgt spid="102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11" grpId="0" bldLvl="0" animBg="1"/>
      <p:bldP spid="4" grpId="0"/>
      <p:bldP spid="20" grpId="0"/>
      <p:bldP spid="17" grpId="0" bldLvl="0" animBg="1"/>
      <p:bldP spid="18" grpId="0" bldLvl="0" animBg="1"/>
      <p:bldP spid="19" grpId="0" bldLvl="0" animBg="1"/>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4" name="组合 13"/>
          <p:cNvGrpSpPr/>
          <p:nvPr/>
        </p:nvGrpSpPr>
        <p:grpSpPr>
          <a:xfrm>
            <a:off x="540385" y="1493520"/>
            <a:ext cx="2785110" cy="2619375"/>
            <a:chOff x="851" y="2352"/>
            <a:chExt cx="4386" cy="4125"/>
          </a:xfrm>
        </p:grpSpPr>
        <p:grpSp>
          <p:nvGrpSpPr>
            <p:cNvPr id="7" name="组合 6"/>
            <p:cNvGrpSpPr/>
            <p:nvPr/>
          </p:nvGrpSpPr>
          <p:grpSpPr>
            <a:xfrm>
              <a:off x="851" y="2519"/>
              <a:ext cx="4387" cy="3958"/>
              <a:chOff x="3623" y="1204"/>
              <a:chExt cx="4387" cy="3958"/>
            </a:xfrm>
          </p:grpSpPr>
          <p:pic>
            <p:nvPicPr>
              <p:cNvPr id="2" name="图片 1" descr="Dz020402"/>
              <p:cNvPicPr>
                <a:picLocks noChangeAspect="1"/>
              </p:cNvPicPr>
              <p:nvPr/>
            </p:nvPicPr>
            <p:blipFill>
              <a:blip r:embed="rId1"/>
              <a:srcRect l="32106" r="29347" b="13513"/>
              <a:stretch>
                <a:fillRect/>
              </a:stretch>
            </p:blipFill>
            <p:spPr>
              <a:xfrm>
                <a:off x="3623" y="1204"/>
                <a:ext cx="4387" cy="3958"/>
              </a:xfrm>
              <a:prstGeom prst="rect">
                <a:avLst/>
              </a:prstGeom>
              <a:noFill/>
              <a:ln w="9525">
                <a:noFill/>
              </a:ln>
            </p:spPr>
          </p:pic>
          <p:sp>
            <p:nvSpPr>
              <p:cNvPr id="4" name="矩形 3"/>
              <p:cNvSpPr/>
              <p:nvPr/>
            </p:nvSpPr>
            <p:spPr>
              <a:xfrm>
                <a:off x="6115" y="3432"/>
                <a:ext cx="743" cy="1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6519" y="4039"/>
                <a:ext cx="680" cy="5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6028" y="3625"/>
                <a:ext cx="680" cy="4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2" name="图片 11"/>
            <p:cNvPicPr>
              <a:picLocks noChangeAspect="1"/>
            </p:cNvPicPr>
            <p:nvPr>
              <p:custDataLst>
                <p:tags r:id="rId2"/>
              </p:custDataLst>
            </p:nvPr>
          </p:nvPicPr>
          <p:blipFill>
            <a:blip r:embed="rId3"/>
            <a:stretch>
              <a:fillRect/>
            </a:stretch>
          </p:blipFill>
          <p:spPr>
            <a:xfrm>
              <a:off x="3343" y="5943"/>
              <a:ext cx="1200" cy="317"/>
            </a:xfrm>
            <a:prstGeom prst="rect">
              <a:avLst/>
            </a:prstGeom>
          </p:spPr>
        </p:pic>
        <p:pic>
          <p:nvPicPr>
            <p:cNvPr id="13" name="图片 12"/>
            <p:cNvPicPr>
              <a:picLocks noChangeAspect="1"/>
            </p:cNvPicPr>
            <p:nvPr>
              <p:custDataLst>
                <p:tags r:id="rId4"/>
              </p:custDataLst>
            </p:nvPr>
          </p:nvPicPr>
          <p:blipFill>
            <a:blip r:embed="rId5"/>
            <a:stretch>
              <a:fillRect/>
            </a:stretch>
          </p:blipFill>
          <p:spPr>
            <a:xfrm>
              <a:off x="2917" y="4842"/>
              <a:ext cx="716" cy="530"/>
            </a:xfrm>
            <a:prstGeom prst="rect">
              <a:avLst/>
            </a:prstGeom>
          </p:spPr>
        </p:pic>
        <p:sp>
          <p:nvSpPr>
            <p:cNvPr id="26" name="文本框 25"/>
            <p:cNvSpPr txBox="1"/>
            <p:nvPr>
              <p:custDataLst>
                <p:tags r:id="rId6"/>
              </p:custDataLst>
            </p:nvPr>
          </p:nvSpPr>
          <p:spPr>
            <a:xfrm>
              <a:off x="3994" y="2352"/>
              <a:ext cx="433" cy="531"/>
            </a:xfrm>
            <a:prstGeom prst="rect">
              <a:avLst/>
            </a:prstGeom>
            <a:noFill/>
          </p:spPr>
          <p:txBody>
            <a:bodyPr wrap="square" rtlCol="0" anchor="t">
              <a:spAutoFit/>
            </a:bodyPr>
            <a:p>
              <a:pPr algn="l"/>
              <a:r>
                <a:rPr lang="en-US" altLang="zh-CN" sz="1600">
                  <a:latin typeface="Times New Roman" panose="02020603050405020304" pitchFamily="18" charset="0"/>
                  <a:cs typeface="Times New Roman" panose="02020603050405020304" pitchFamily="18" charset="0"/>
                  <a:sym typeface="+mn-ea"/>
                </a:rPr>
                <a:t>+</a:t>
              </a:r>
              <a:endParaRPr lang="en-US" altLang="zh-CN" sz="1600">
                <a:latin typeface="Times New Roman" panose="02020603050405020304" pitchFamily="18" charset="0"/>
                <a:cs typeface="Times New Roman" panose="02020603050405020304" pitchFamily="18" charset="0"/>
                <a:sym typeface="+mn-ea"/>
              </a:endParaRPr>
            </a:p>
          </p:txBody>
        </p:sp>
        <p:sp>
          <p:nvSpPr>
            <p:cNvPr id="24" name="文本框 23"/>
            <p:cNvSpPr txBox="1"/>
            <p:nvPr>
              <p:custDataLst>
                <p:tags r:id="rId7"/>
              </p:custDataLst>
            </p:nvPr>
          </p:nvSpPr>
          <p:spPr>
            <a:xfrm>
              <a:off x="1458" y="4218"/>
              <a:ext cx="305" cy="337"/>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pPr algn="l">
                <a:lnSpc>
                  <a:spcPct val="50000"/>
                </a:lnSpc>
                <a:spcBef>
                  <a:spcPts val="0"/>
                </a:spcBef>
                <a:spcAft>
                  <a:spcPts val="0"/>
                </a:spcAft>
              </a:pPr>
              <a:r>
                <a:rPr lang="en-US" altLang="zh-CN" sz="1600">
                  <a:latin typeface="Times New Roman" panose="02020603050405020304" pitchFamily="18" charset="0"/>
                  <a:cs typeface="Times New Roman" panose="02020603050405020304" pitchFamily="18" charset="0"/>
                </a:rPr>
                <a:t>+</a:t>
              </a:r>
              <a:endParaRPr lang="en-US" altLang="zh-CN" sz="1600">
                <a:latin typeface="Times New Roman" panose="02020603050405020304" pitchFamily="18" charset="0"/>
                <a:cs typeface="Times New Roman" panose="02020603050405020304" pitchFamily="18" charset="0"/>
              </a:endParaRPr>
            </a:p>
          </p:txBody>
        </p:sp>
        <p:pic>
          <p:nvPicPr>
            <p:cNvPr id="25" name="图片 24"/>
            <p:cNvPicPr>
              <a:picLocks noChangeAspect="1"/>
            </p:cNvPicPr>
            <p:nvPr>
              <p:custDataLst>
                <p:tags r:id="rId8"/>
              </p:custDataLst>
            </p:nvPr>
          </p:nvPicPr>
          <p:blipFill>
            <a:blip r:embed="rId9"/>
            <a:stretch>
              <a:fillRect/>
            </a:stretch>
          </p:blipFill>
          <p:spPr>
            <a:xfrm>
              <a:off x="1110" y="4236"/>
              <a:ext cx="236" cy="197"/>
            </a:xfrm>
            <a:prstGeom prst="rect">
              <a:avLst/>
            </a:prstGeom>
          </p:spPr>
        </p:pic>
      </p:grpSp>
      <p:sp>
        <p:nvSpPr>
          <p:cNvPr id="22" name="矩形 21"/>
          <p:cNvSpPr/>
          <p:nvPr/>
        </p:nvSpPr>
        <p:spPr>
          <a:xfrm>
            <a:off x="5003165" y="3610610"/>
            <a:ext cx="3598545" cy="1834515"/>
          </a:xfrm>
          <a:prstGeom prst="rect">
            <a:avLst/>
          </a:prstGeom>
          <a:solidFill>
            <a:srgbClr val="66FF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426" name="标题 103425"/>
          <p:cNvSpPr>
            <a:spLocks noGrp="1"/>
          </p:cNvSpPr>
          <p:nvPr>
            <p:ph type="title"/>
          </p:nvPr>
        </p:nvSpPr>
        <p:spPr>
          <a:xfrm>
            <a:off x="323850" y="765175"/>
            <a:ext cx="4598988" cy="579438"/>
          </a:xfrm>
        </p:spPr>
        <p:txBody>
          <a:bodyPr anchor="ctr" anchorCtr="0"/>
          <a:p>
            <a:pPr marL="609600" indent="-609600" algn="l">
              <a:spcBef>
                <a:spcPct val="20000"/>
              </a:spcBef>
              <a:buClrTx/>
              <a:buSzTx/>
              <a:buFontTx/>
            </a:pPr>
            <a:r>
              <a:rPr kumimoji="1" lang="zh-CN" altLang="en-US" sz="2800" u="sng" dirty="0" smtClean="0">
                <a:solidFill>
                  <a:srgbClr val="0000FF"/>
                </a:solidFill>
                <a:latin typeface="黑体" panose="02010609060101010101" pitchFamily="49" charset="-122"/>
                <a:ea typeface="黑体" panose="02010609060101010101" pitchFamily="49" charset="-122"/>
                <a:cs typeface="+mn-cs"/>
              </a:rPr>
              <a:t>4.动态分析</a:t>
            </a:r>
            <a:endParaRPr kumimoji="1" lang="zh-CN" altLang="en-US" sz="2800" u="sng" dirty="0" smtClean="0">
              <a:solidFill>
                <a:srgbClr val="0000FF"/>
              </a:solidFill>
              <a:latin typeface="黑体" panose="02010609060101010101" pitchFamily="49" charset="-122"/>
              <a:ea typeface="黑体" panose="02010609060101010101" pitchFamily="49" charset="-122"/>
              <a:cs typeface="+mn-cs"/>
            </a:endParaRPr>
          </a:p>
        </p:txBody>
      </p:sp>
      <p:pic>
        <p:nvPicPr>
          <p:cNvPr id="103431" name="图片 103430" descr="Dz020404"/>
          <p:cNvPicPr>
            <a:picLocks noChangeAspect="1"/>
          </p:cNvPicPr>
          <p:nvPr/>
        </p:nvPicPr>
        <p:blipFill>
          <a:blip r:embed="rId10"/>
          <a:srcRect t="46962" b="7501"/>
          <a:stretch>
            <a:fillRect/>
          </a:stretch>
        </p:blipFill>
        <p:spPr>
          <a:xfrm>
            <a:off x="4283710" y="765175"/>
            <a:ext cx="4191000" cy="1763713"/>
          </a:xfrm>
          <a:prstGeom prst="rect">
            <a:avLst/>
          </a:prstGeom>
          <a:noFill/>
          <a:ln w="9525">
            <a:noFill/>
          </a:ln>
        </p:spPr>
      </p:pic>
      <p:graphicFrame>
        <p:nvGraphicFramePr>
          <p:cNvPr id="103433" name="对象 103432"/>
          <p:cNvGraphicFramePr/>
          <p:nvPr/>
        </p:nvGraphicFramePr>
        <p:xfrm>
          <a:off x="612140" y="4683760"/>
          <a:ext cx="4038600" cy="455613"/>
        </p:xfrm>
        <a:graphic>
          <a:graphicData uri="http://schemas.openxmlformats.org/presentationml/2006/ole">
            <mc:AlternateContent xmlns:mc="http://schemas.openxmlformats.org/markup-compatibility/2006">
              <mc:Choice xmlns:v="urn:schemas-microsoft-com:vml" Requires="v">
                <p:oleObj spid="_x0000_s3174" name="" r:id="rId11" imgW="2019300" imgH="228600" progId="Equation.3">
                  <p:embed/>
                </p:oleObj>
              </mc:Choice>
              <mc:Fallback>
                <p:oleObj name="" r:id="rId11" imgW="2019300" imgH="228600" progId="Equation.3">
                  <p:embed/>
                  <p:pic>
                    <p:nvPicPr>
                      <p:cNvPr id="0" name="图片 3173"/>
                      <p:cNvPicPr/>
                      <p:nvPr/>
                    </p:nvPicPr>
                    <p:blipFill>
                      <a:blip r:embed="rId12"/>
                      <a:stretch>
                        <a:fillRect/>
                      </a:stretch>
                    </p:blipFill>
                    <p:spPr>
                      <a:xfrm>
                        <a:off x="612140" y="4683760"/>
                        <a:ext cx="4038600" cy="455613"/>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sp>
        <p:nvSpPr>
          <p:cNvPr id="103434" name="线形标注 2 103433"/>
          <p:cNvSpPr/>
          <p:nvPr/>
        </p:nvSpPr>
        <p:spPr>
          <a:xfrm>
            <a:off x="4211955" y="332740"/>
            <a:ext cx="1546225" cy="498475"/>
          </a:xfrm>
          <a:prstGeom prst="borderCallout2">
            <a:avLst>
              <a:gd name="adj1" fmla="val 22931"/>
              <a:gd name="adj2" fmla="val 104926"/>
              <a:gd name="adj3" fmla="val 22931"/>
              <a:gd name="adj4" fmla="val 124125"/>
              <a:gd name="adj5" fmla="val 315668"/>
              <a:gd name="adj6" fmla="val 138809"/>
            </a:avLst>
          </a:prstGeom>
          <a:solidFill>
            <a:srgbClr val="FFFF00"/>
          </a:solidFill>
          <a:ln w="19050" cap="sq" cmpd="sng">
            <a:solidFill>
              <a:srgbClr val="FF3300"/>
            </a:solidFill>
            <a:prstDash val="solid"/>
            <a:miter/>
            <a:headEnd type="none" w="sm" len="sm"/>
            <a:tailEnd type="none" w="sm" len="sm"/>
          </a:ln>
        </p:spPr>
        <p:txBody>
          <a:bodyPr/>
          <a:p>
            <a:pPr eaLnBrk="0" hangingPunct="0"/>
            <a:r>
              <a:rPr lang="zh-CN" altLang="en-US" sz="2400" dirty="0">
                <a:latin typeface="Times New Roman" panose="02020603050405020304" pitchFamily="18" charset="0"/>
              </a:rPr>
              <a:t>利</a:t>
            </a:r>
            <a:r>
              <a:rPr lang="en-US" altLang="zh-CN" sz="2400">
                <a:latin typeface="Times New Roman" panose="02020603050405020304" pitchFamily="18" charset="0"/>
              </a:rPr>
              <a:t>? </a:t>
            </a:r>
            <a:r>
              <a:rPr lang="zh-CN" altLang="en-US" sz="2400" dirty="0">
                <a:latin typeface="Times New Roman" panose="02020603050405020304" pitchFamily="18" charset="0"/>
              </a:rPr>
              <a:t>弊</a:t>
            </a:r>
            <a:r>
              <a:rPr lang="en-US" altLang="zh-CN" sz="2400">
                <a:latin typeface="Times New Roman" panose="02020603050405020304" pitchFamily="18" charset="0"/>
              </a:rPr>
              <a:t>?</a:t>
            </a:r>
            <a:endParaRPr lang="en-US" altLang="zh-CN" sz="2400">
              <a:latin typeface="Times New Roman" panose="02020603050405020304" pitchFamily="18" charset="0"/>
            </a:endParaRPr>
          </a:p>
        </p:txBody>
      </p:sp>
      <p:graphicFrame>
        <p:nvGraphicFramePr>
          <p:cNvPr id="103435" name="对象 103434"/>
          <p:cNvGraphicFramePr/>
          <p:nvPr/>
        </p:nvGraphicFramePr>
        <p:xfrm>
          <a:off x="4859020" y="5661660"/>
          <a:ext cx="3810000" cy="868363"/>
        </p:xfrm>
        <a:graphic>
          <a:graphicData uri="http://schemas.openxmlformats.org/presentationml/2006/ole">
            <mc:AlternateContent xmlns:mc="http://schemas.openxmlformats.org/markup-compatibility/2006">
              <mc:Choice xmlns:v="urn:schemas-microsoft-com:vml" Requires="v">
                <p:oleObj spid="_x0000_s3181" name="" r:id="rId13" imgW="2006600" imgH="457200" progId="Equation.3">
                  <p:embed/>
                </p:oleObj>
              </mc:Choice>
              <mc:Fallback>
                <p:oleObj name="" r:id="rId13" imgW="2006600" imgH="457200" progId="Equation.3">
                  <p:embed/>
                  <p:pic>
                    <p:nvPicPr>
                      <p:cNvPr id="0" name="图片 3180"/>
                      <p:cNvPicPr/>
                      <p:nvPr/>
                    </p:nvPicPr>
                    <p:blipFill>
                      <a:blip r:embed="rId14"/>
                      <a:stretch>
                        <a:fillRect/>
                      </a:stretch>
                    </p:blipFill>
                    <p:spPr>
                      <a:xfrm>
                        <a:off x="4859020" y="5661660"/>
                        <a:ext cx="3810000" cy="868363"/>
                      </a:xfrm>
                      <a:prstGeom prst="rect">
                        <a:avLst/>
                      </a:prstGeom>
                      <a:solidFill>
                        <a:srgbClr val="00FFFF"/>
                      </a:solidFill>
                      <a:ln w="9525" cap="flat" cmpd="sng">
                        <a:solidFill>
                          <a:srgbClr val="FF3300"/>
                        </a:solidFill>
                        <a:prstDash val="solid"/>
                        <a:miter/>
                        <a:headEnd type="none" w="med" len="med"/>
                        <a:tailEnd type="none" w="med" len="med"/>
                      </a:ln>
                    </p:spPr>
                  </p:pic>
                </p:oleObj>
              </mc:Fallback>
            </mc:AlternateContent>
          </a:graphicData>
        </a:graphic>
      </p:graphicFrame>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graphicFrame>
        <p:nvGraphicFramePr>
          <p:cNvPr id="3074" name="Object 13"/>
          <p:cNvGraphicFramePr>
            <a:graphicFrameLocks noChangeAspect="1"/>
          </p:cNvGraphicFramePr>
          <p:nvPr/>
        </p:nvGraphicFramePr>
        <p:xfrm>
          <a:off x="5002530" y="3597275"/>
          <a:ext cx="1008380" cy="845185"/>
        </p:xfrm>
        <a:graphic>
          <a:graphicData uri="http://schemas.openxmlformats.org/presentationml/2006/ole">
            <mc:AlternateContent xmlns:mc="http://schemas.openxmlformats.org/markup-compatibility/2006">
              <mc:Choice xmlns:v="urn:schemas-microsoft-com:vml" Requires="v">
                <p:oleObj spid="_x0000_s3087" name="" r:id="rId15" imgW="545465" imgH="457200" progId="Equation.DSMT4">
                  <p:embed/>
                </p:oleObj>
              </mc:Choice>
              <mc:Fallback>
                <p:oleObj name="" r:id="rId15" imgW="545465" imgH="457200" progId="Equation.DSMT4">
                  <p:embed/>
                  <p:pic>
                    <p:nvPicPr>
                      <p:cNvPr id="0" name="图片 3086"/>
                      <p:cNvPicPr/>
                      <p:nvPr/>
                    </p:nvPicPr>
                    <p:blipFill>
                      <a:blip r:embed="rId16"/>
                      <a:stretch>
                        <a:fillRect/>
                      </a:stretch>
                    </p:blipFill>
                    <p:spPr>
                      <a:xfrm>
                        <a:off x="5002530" y="3597275"/>
                        <a:ext cx="1008380" cy="845185"/>
                      </a:xfrm>
                      <a:prstGeom prst="rect">
                        <a:avLst/>
                      </a:prstGeom>
                      <a:noFill/>
                      <a:ln w="38100">
                        <a:noFill/>
                        <a:miter/>
                      </a:ln>
                    </p:spPr>
                  </p:pic>
                </p:oleObj>
              </mc:Fallback>
            </mc:AlternateContent>
          </a:graphicData>
        </a:graphic>
      </p:graphicFrame>
      <p:graphicFrame>
        <p:nvGraphicFramePr>
          <p:cNvPr id="8" name="Object 13"/>
          <p:cNvGraphicFramePr>
            <a:graphicFrameLocks noChangeAspect="1"/>
          </p:cNvGraphicFramePr>
          <p:nvPr/>
        </p:nvGraphicFramePr>
        <p:xfrm>
          <a:off x="6009640" y="3596323"/>
          <a:ext cx="2137410" cy="845820"/>
        </p:xfrm>
        <a:graphic>
          <a:graphicData uri="http://schemas.openxmlformats.org/presentationml/2006/ole">
            <mc:AlternateContent xmlns:mc="http://schemas.openxmlformats.org/markup-compatibility/2006">
              <mc:Choice xmlns:v="urn:schemas-microsoft-com:vml" Requires="v">
                <p:oleObj spid="_x0000_s9" name="" r:id="rId17" imgW="1155700" imgH="457200" progId="Equation.DSMT4">
                  <p:embed/>
                </p:oleObj>
              </mc:Choice>
              <mc:Fallback>
                <p:oleObj name="" r:id="rId17" imgW="1155700" imgH="457200" progId="Equation.DSMT4">
                  <p:embed/>
                  <p:pic>
                    <p:nvPicPr>
                      <p:cNvPr id="0" name="图片 3086"/>
                      <p:cNvPicPr/>
                      <p:nvPr/>
                    </p:nvPicPr>
                    <p:blipFill>
                      <a:blip r:embed="rId18"/>
                      <a:stretch>
                        <a:fillRect/>
                      </a:stretch>
                    </p:blipFill>
                    <p:spPr>
                      <a:xfrm>
                        <a:off x="6009640" y="3596323"/>
                        <a:ext cx="2137410" cy="845820"/>
                      </a:xfrm>
                      <a:prstGeom prst="rect">
                        <a:avLst/>
                      </a:prstGeom>
                      <a:noFill/>
                      <a:ln w="38100">
                        <a:noFill/>
                        <a:miter/>
                      </a:ln>
                    </p:spPr>
                  </p:pic>
                </p:oleObj>
              </mc:Fallback>
            </mc:AlternateContent>
          </a:graphicData>
        </a:graphic>
      </p:graphicFrame>
      <p:graphicFrame>
        <p:nvGraphicFramePr>
          <p:cNvPr id="10" name="Object 13"/>
          <p:cNvGraphicFramePr>
            <a:graphicFrameLocks noChangeAspect="1"/>
          </p:cNvGraphicFramePr>
          <p:nvPr/>
        </p:nvGraphicFramePr>
        <p:xfrm>
          <a:off x="6044565" y="4488498"/>
          <a:ext cx="2067560" cy="845820"/>
        </p:xfrm>
        <a:graphic>
          <a:graphicData uri="http://schemas.openxmlformats.org/presentationml/2006/ole">
            <mc:AlternateContent xmlns:mc="http://schemas.openxmlformats.org/markup-compatibility/2006">
              <mc:Choice xmlns:v="urn:schemas-microsoft-com:vml" Requires="v">
                <p:oleObj spid="_x0000_s11" name="" r:id="rId19" imgW="1117600" imgH="457200" progId="Equation.DSMT4">
                  <p:embed/>
                </p:oleObj>
              </mc:Choice>
              <mc:Fallback>
                <p:oleObj name="" r:id="rId19" imgW="1117600" imgH="457200" progId="Equation.DSMT4">
                  <p:embed/>
                  <p:pic>
                    <p:nvPicPr>
                      <p:cNvPr id="0" name="图片 3086"/>
                      <p:cNvPicPr/>
                      <p:nvPr/>
                    </p:nvPicPr>
                    <p:blipFill>
                      <a:blip r:embed="rId20"/>
                      <a:stretch>
                        <a:fillRect/>
                      </a:stretch>
                    </p:blipFill>
                    <p:spPr>
                      <a:xfrm>
                        <a:off x="6044565" y="4488498"/>
                        <a:ext cx="2067560" cy="845820"/>
                      </a:xfrm>
                      <a:prstGeom prst="rect">
                        <a:avLst/>
                      </a:prstGeom>
                      <a:noFill/>
                      <a:ln w="38100">
                        <a:noFill/>
                        <a:miter/>
                      </a:ln>
                    </p:spPr>
                  </p:pic>
                </p:oleObj>
              </mc:Fallback>
            </mc:AlternateContent>
          </a:graphicData>
        </a:graphic>
      </p:graphicFrame>
      <p:graphicFrame>
        <p:nvGraphicFramePr>
          <p:cNvPr id="15" name="Object 3"/>
          <p:cNvGraphicFramePr>
            <a:graphicFrameLocks noChangeAspect="1"/>
          </p:cNvGraphicFramePr>
          <p:nvPr>
            <p:custDataLst>
              <p:tags r:id="rId21"/>
            </p:custDataLst>
          </p:nvPr>
        </p:nvGraphicFramePr>
        <p:xfrm>
          <a:off x="4356101" y="2698115"/>
          <a:ext cx="1882140" cy="458470"/>
        </p:xfrm>
        <a:graphic>
          <a:graphicData uri="http://schemas.openxmlformats.org/presentationml/2006/ole">
            <mc:AlternateContent xmlns:mc="http://schemas.openxmlformats.org/markup-compatibility/2006">
              <mc:Choice xmlns:v="urn:schemas-microsoft-com:vml" Requires="v">
                <p:oleObj spid="_x0000_s16" name="" r:id="rId22" imgW="990600" imgH="241300" progId="Equation.DSMT4">
                  <p:embed/>
                </p:oleObj>
              </mc:Choice>
              <mc:Fallback>
                <p:oleObj name="" r:id="rId22" imgW="990600" imgH="241300" progId="Equation.DSMT4">
                  <p:embed/>
                  <p:pic>
                    <p:nvPicPr>
                      <p:cNvPr id="0" name="图片 3126"/>
                      <p:cNvPicPr/>
                      <p:nvPr/>
                    </p:nvPicPr>
                    <p:blipFill>
                      <a:blip r:embed="rId23"/>
                      <a:stretch>
                        <a:fillRect/>
                      </a:stretch>
                    </p:blipFill>
                    <p:spPr>
                      <a:xfrm>
                        <a:off x="4356101" y="2698115"/>
                        <a:ext cx="1882140" cy="458470"/>
                      </a:xfrm>
                      <a:prstGeom prst="rect">
                        <a:avLst/>
                      </a:prstGeom>
                      <a:noFill/>
                      <a:ln w="38100">
                        <a:noFill/>
                        <a:miter/>
                      </a:ln>
                    </p:spPr>
                  </p:pic>
                </p:oleObj>
              </mc:Fallback>
            </mc:AlternateContent>
          </a:graphicData>
        </a:graphic>
      </p:graphicFrame>
      <p:graphicFrame>
        <p:nvGraphicFramePr>
          <p:cNvPr id="17" name="Object 3"/>
          <p:cNvGraphicFramePr>
            <a:graphicFrameLocks noChangeAspect="1"/>
          </p:cNvGraphicFramePr>
          <p:nvPr>
            <p:custDataLst>
              <p:tags r:id="rId24"/>
            </p:custDataLst>
          </p:nvPr>
        </p:nvGraphicFramePr>
        <p:xfrm>
          <a:off x="6682106" y="2698115"/>
          <a:ext cx="2413000" cy="458470"/>
        </p:xfrm>
        <a:graphic>
          <a:graphicData uri="http://schemas.openxmlformats.org/presentationml/2006/ole">
            <mc:AlternateContent xmlns:mc="http://schemas.openxmlformats.org/markup-compatibility/2006">
              <mc:Choice xmlns:v="urn:schemas-microsoft-com:vml" Requires="v">
                <p:oleObj spid="_x0000_s18" name="" r:id="rId25" imgW="1270000" imgH="241300" progId="Equation.DSMT4">
                  <p:embed/>
                </p:oleObj>
              </mc:Choice>
              <mc:Fallback>
                <p:oleObj name="" r:id="rId25" imgW="1270000" imgH="241300" progId="Equation.DSMT4">
                  <p:embed/>
                  <p:pic>
                    <p:nvPicPr>
                      <p:cNvPr id="0" name="图片 3126"/>
                      <p:cNvPicPr/>
                      <p:nvPr/>
                    </p:nvPicPr>
                    <p:blipFill>
                      <a:blip r:embed="rId26"/>
                      <a:stretch>
                        <a:fillRect/>
                      </a:stretch>
                    </p:blipFill>
                    <p:spPr>
                      <a:xfrm>
                        <a:off x="6682106" y="2698115"/>
                        <a:ext cx="2413000" cy="458470"/>
                      </a:xfrm>
                      <a:prstGeom prst="rect">
                        <a:avLst/>
                      </a:prstGeom>
                      <a:noFill/>
                      <a:ln w="38100">
                        <a:noFill/>
                        <a:miter/>
                      </a:ln>
                    </p:spPr>
                  </p:pic>
                </p:oleObj>
              </mc:Fallback>
            </mc:AlternateContent>
          </a:graphicData>
        </a:graphic>
      </p:graphicFrame>
      <p:graphicFrame>
        <p:nvGraphicFramePr>
          <p:cNvPr id="103430" name="对象 103429"/>
          <p:cNvGraphicFramePr/>
          <p:nvPr>
            <p:custDataLst>
              <p:tags r:id="rId27"/>
            </p:custDataLst>
          </p:nvPr>
        </p:nvGraphicFramePr>
        <p:xfrm>
          <a:off x="611505" y="5516880"/>
          <a:ext cx="914400" cy="423863"/>
        </p:xfrm>
        <a:graphic>
          <a:graphicData uri="http://schemas.openxmlformats.org/presentationml/2006/ole">
            <mc:AlternateContent xmlns:mc="http://schemas.openxmlformats.org/markup-compatibility/2006">
              <mc:Choice xmlns:v="urn:schemas-microsoft-com:vml" Requires="v">
                <p:oleObj spid="_x0000_s3171" name="" r:id="rId28" imgW="495300" imgH="228600" progId="Equation.3">
                  <p:embed/>
                </p:oleObj>
              </mc:Choice>
              <mc:Fallback>
                <p:oleObj name="" r:id="rId28" imgW="495300" imgH="228600" progId="Equation.3">
                  <p:embed/>
                  <p:pic>
                    <p:nvPicPr>
                      <p:cNvPr id="0" name="图片 3170"/>
                      <p:cNvPicPr/>
                      <p:nvPr/>
                    </p:nvPicPr>
                    <p:blipFill>
                      <a:blip r:embed="rId29"/>
                      <a:stretch>
                        <a:fillRect/>
                      </a:stretch>
                    </p:blipFill>
                    <p:spPr>
                      <a:xfrm>
                        <a:off x="611505" y="5516880"/>
                        <a:ext cx="914400" cy="423863"/>
                      </a:xfrm>
                      <a:prstGeom prst="rect">
                        <a:avLst/>
                      </a:prstGeom>
                      <a:solidFill>
                        <a:srgbClr val="00FFFF"/>
                      </a:solidFill>
                      <a:ln w="9525" cap="flat" cmpd="sng">
                        <a:solidFill>
                          <a:srgbClr val="FF3300"/>
                        </a:solidFill>
                        <a:prstDash val="solid"/>
                        <a:miter/>
                        <a:headEnd type="none" w="med" len="med"/>
                        <a:tailEnd type="none" w="med" len="med"/>
                      </a:ln>
                    </p:spPr>
                  </p:pic>
                </p:oleObj>
              </mc:Fallback>
            </mc:AlternateContent>
          </a:graphicData>
        </a:graphic>
      </p:graphicFrame>
      <p:sp>
        <p:nvSpPr>
          <p:cNvPr id="19" name="文本框 18"/>
          <p:cNvSpPr txBox="1"/>
          <p:nvPr>
            <p:custDataLst>
              <p:tags r:id="rId30"/>
            </p:custDataLst>
          </p:nvPr>
        </p:nvSpPr>
        <p:spPr>
          <a:xfrm>
            <a:off x="1403350" y="2416175"/>
            <a:ext cx="287020" cy="398780"/>
          </a:xfrm>
          <a:prstGeom prst="rect">
            <a:avLst/>
          </a:prstGeom>
          <a:noFill/>
        </p:spPr>
        <p:txBody>
          <a:bodyPr wrap="square" rtlCol="0">
            <a:spAutoFit/>
          </a:bodyPr>
          <a:p>
            <a:r>
              <a:rPr lang="en-US" altLang="zh-CN">
                <a:solidFill>
                  <a:srgbClr val="FF0000"/>
                </a:solidFill>
                <a:highlight>
                  <a:srgbClr val="FFFF00"/>
                </a:highlight>
                <a:latin typeface="Times New Roman" panose="02020603050405020304" pitchFamily="18" charset="0"/>
                <a:cs typeface="Times New Roman" panose="02020603050405020304" pitchFamily="18" charset="0"/>
              </a:rPr>
              <a:t>b</a:t>
            </a:r>
            <a:endParaRPr lang="en-US" altLang="zh-CN">
              <a:solidFill>
                <a:srgbClr val="FF0000"/>
              </a:solidFill>
              <a:highlight>
                <a:srgbClr val="FFFF00"/>
              </a:highlight>
              <a:latin typeface="Times New Roman" panose="02020603050405020304" pitchFamily="18" charset="0"/>
              <a:cs typeface="Times New Roman" panose="02020603050405020304" pitchFamily="18" charset="0"/>
            </a:endParaRPr>
          </a:p>
        </p:txBody>
      </p:sp>
      <p:sp>
        <p:nvSpPr>
          <p:cNvPr id="20" name="文本框 19"/>
          <p:cNvSpPr txBox="1"/>
          <p:nvPr>
            <p:custDataLst>
              <p:tags r:id="rId31"/>
            </p:custDataLst>
          </p:nvPr>
        </p:nvSpPr>
        <p:spPr>
          <a:xfrm>
            <a:off x="1738630" y="2132965"/>
            <a:ext cx="287020" cy="398780"/>
          </a:xfrm>
          <a:prstGeom prst="rect">
            <a:avLst/>
          </a:prstGeom>
          <a:noFill/>
        </p:spPr>
        <p:txBody>
          <a:bodyPr wrap="square" rtlCol="0">
            <a:spAutoFit/>
          </a:bodyPr>
          <a:p>
            <a:r>
              <a:rPr lang="en-US" altLang="zh-CN">
                <a:solidFill>
                  <a:srgbClr val="0000FF"/>
                </a:solidFill>
                <a:highlight>
                  <a:srgbClr val="FFFF00"/>
                </a:highlight>
                <a:latin typeface="Times New Roman" panose="02020603050405020304" pitchFamily="18" charset="0"/>
                <a:cs typeface="Times New Roman" panose="02020603050405020304" pitchFamily="18" charset="0"/>
              </a:rPr>
              <a:t>c</a:t>
            </a:r>
            <a:endParaRPr lang="en-US" altLang="zh-CN">
              <a:solidFill>
                <a:srgbClr val="0000FF"/>
              </a:solidFill>
              <a:highlight>
                <a:srgbClr val="FFFF00"/>
              </a:highlight>
              <a:latin typeface="Times New Roman" panose="02020603050405020304" pitchFamily="18" charset="0"/>
              <a:cs typeface="Times New Roman" panose="02020603050405020304" pitchFamily="18" charset="0"/>
            </a:endParaRPr>
          </a:p>
        </p:txBody>
      </p:sp>
      <p:sp>
        <p:nvSpPr>
          <p:cNvPr id="21" name="文本框 20"/>
          <p:cNvSpPr txBox="1"/>
          <p:nvPr>
            <p:custDataLst>
              <p:tags r:id="rId32"/>
            </p:custDataLst>
          </p:nvPr>
        </p:nvSpPr>
        <p:spPr>
          <a:xfrm>
            <a:off x="1690370" y="3030855"/>
            <a:ext cx="287020" cy="398780"/>
          </a:xfrm>
          <a:prstGeom prst="rect">
            <a:avLst/>
          </a:prstGeom>
          <a:noFill/>
        </p:spPr>
        <p:txBody>
          <a:bodyPr wrap="square" rtlCol="0">
            <a:spAutoFit/>
          </a:bodyPr>
          <a:p>
            <a:r>
              <a:rPr lang="en-US" altLang="zh-CN">
                <a:solidFill>
                  <a:srgbClr val="1C981C"/>
                </a:solidFill>
                <a:highlight>
                  <a:srgbClr val="FFFF00"/>
                </a:highlight>
                <a:latin typeface="Times New Roman" panose="02020603050405020304" pitchFamily="18" charset="0"/>
                <a:cs typeface="Times New Roman" panose="02020603050405020304" pitchFamily="18" charset="0"/>
              </a:rPr>
              <a:t>e</a:t>
            </a:r>
            <a:endParaRPr lang="en-US" altLang="zh-CN">
              <a:solidFill>
                <a:srgbClr val="1C981C"/>
              </a:solidFill>
              <a:highlight>
                <a:srgbClr val="FFFF00"/>
              </a:highlight>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custDataLst>
              <p:tags r:id="rId33"/>
            </p:custDataLst>
          </p:nvPr>
        </p:nvPicPr>
        <p:blipFill>
          <a:blip r:embed="rId34"/>
          <a:stretch>
            <a:fillRect/>
          </a:stretch>
        </p:blipFill>
        <p:spPr>
          <a:xfrm>
            <a:off x="2268220" y="3356610"/>
            <a:ext cx="177800" cy="184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linds(horizontal)">
                                      <p:cBhvr>
                                        <p:cTn id="11" dur="500"/>
                                        <p:tgtEl>
                                          <p:spTgt spid="21"/>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linds(horizontal)">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3431"/>
                                        </p:tgtEl>
                                        <p:attrNameLst>
                                          <p:attrName>style.visibility</p:attrName>
                                        </p:attrNameLst>
                                      </p:cBhvr>
                                      <p:to>
                                        <p:strVal val="visible"/>
                                      </p:to>
                                    </p:set>
                                    <p:animEffect transition="in" filter="dissolve">
                                      <p:cBhvr>
                                        <p:cTn id="20" dur="500"/>
                                        <p:tgtEl>
                                          <p:spTgt spid="10343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linds(horizontal)">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074"/>
                                        </p:tgtEl>
                                        <p:attrNameLst>
                                          <p:attrName>style.visibility</p:attrName>
                                        </p:attrNameLst>
                                      </p:cBhvr>
                                      <p:to>
                                        <p:strVal val="visible"/>
                                      </p:to>
                                    </p:set>
                                    <p:animEffect transition="in" filter="wipe(left)">
                                      <p:cBhvr>
                                        <p:cTn id="35" dur="500"/>
                                        <p:tgtEl>
                                          <p:spTgt spid="307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500"/>
                                        <p:tgtEl>
                                          <p:spTgt spid="10"/>
                                        </p:tgtEl>
                                      </p:cBhvr>
                                    </p:animEffect>
                                  </p:childTnLst>
                                </p:cTn>
                              </p:par>
                            </p:childTnLst>
                          </p:cTn>
                        </p:par>
                        <p:par>
                          <p:cTn id="46" fill="hold">
                            <p:stCondLst>
                              <p:cond delay="500"/>
                            </p:stCondLst>
                            <p:childTnLst>
                              <p:par>
                                <p:cTn id="47" presetID="3" presetClass="entr" presetSubtype="10"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blinds(horizontal)">
                                      <p:cBhvr>
                                        <p:cTn id="49" dur="500"/>
                                        <p:tgtEl>
                                          <p:spTgt spid="22"/>
                                        </p:tgtEl>
                                      </p:cBhvr>
                                    </p:animEffect>
                                  </p:childTnLst>
                                </p:cTn>
                              </p:par>
                            </p:childTnLst>
                          </p:cTn>
                        </p:par>
                        <p:par>
                          <p:cTn id="50" fill="hold">
                            <p:stCondLst>
                              <p:cond delay="1000"/>
                            </p:stCondLst>
                            <p:childTnLst>
                              <p:par>
                                <p:cTn id="51" presetID="22" presetClass="entr" presetSubtype="8" fill="hold" nodeType="afterEffect">
                                  <p:stCondLst>
                                    <p:cond delay="0"/>
                                  </p:stCondLst>
                                  <p:childTnLst>
                                    <p:set>
                                      <p:cBhvr>
                                        <p:cTn id="52" dur="1" fill="hold">
                                          <p:stCondLst>
                                            <p:cond delay="0"/>
                                          </p:stCondLst>
                                        </p:cTn>
                                        <p:tgtEl>
                                          <p:spTgt spid="103435"/>
                                        </p:tgtEl>
                                        <p:attrNameLst>
                                          <p:attrName>style.visibility</p:attrName>
                                        </p:attrNameLst>
                                      </p:cBhvr>
                                      <p:to>
                                        <p:strVal val="visible"/>
                                      </p:to>
                                    </p:set>
                                    <p:animEffect transition="in" filter="wipe(left)">
                                      <p:cBhvr>
                                        <p:cTn id="53" dur="500"/>
                                        <p:tgtEl>
                                          <p:spTgt spid="103435"/>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499"/>
                                          </p:stCondLst>
                                        </p:cTn>
                                        <p:tgtEl>
                                          <p:spTgt spid="10343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03433"/>
                                        </p:tgtEl>
                                        <p:attrNameLst>
                                          <p:attrName>style.visibility</p:attrName>
                                        </p:attrNameLst>
                                      </p:cBhvr>
                                      <p:to>
                                        <p:strVal val="visible"/>
                                      </p:to>
                                    </p:set>
                                    <p:animEffect transition="in" filter="wipe(left)">
                                      <p:cBhvr>
                                        <p:cTn id="62" dur="500"/>
                                        <p:tgtEl>
                                          <p:spTgt spid="10343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03430"/>
                                        </p:tgtEl>
                                        <p:attrNameLst>
                                          <p:attrName>style.visibility</p:attrName>
                                        </p:attrNameLst>
                                      </p:cBhvr>
                                      <p:to>
                                        <p:strVal val="visible"/>
                                      </p:to>
                                    </p:set>
                                    <p:animEffect transition="in" filter="wipe(left)">
                                      <p:cBhvr>
                                        <p:cTn id="67" dur="500"/>
                                        <p:tgtEl>
                                          <p:spTgt spid="103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34" grpId="0" bldLvl="0" animBg="1"/>
      <p:bldP spid="22" grpId="0" bldLvl="0" animBg="1"/>
      <p:bldP spid="19" grpId="0"/>
      <p:bldP spid="21" grpId="0"/>
      <p:bldP spid="2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3427" name="图片 103426" descr="Dz020404"/>
          <p:cNvPicPr>
            <a:picLocks noChangeAspect="1"/>
          </p:cNvPicPr>
          <p:nvPr/>
        </p:nvPicPr>
        <p:blipFill>
          <a:blip r:embed="rId1"/>
          <a:srcRect b="59172"/>
          <a:stretch>
            <a:fillRect/>
          </a:stretch>
        </p:blipFill>
        <p:spPr>
          <a:xfrm>
            <a:off x="3924300" y="1268730"/>
            <a:ext cx="4114800" cy="1554163"/>
          </a:xfrm>
          <a:prstGeom prst="rect">
            <a:avLst/>
          </a:prstGeom>
          <a:noFill/>
          <a:ln w="9525">
            <a:noFill/>
          </a:ln>
        </p:spPr>
      </p:pic>
      <p:graphicFrame>
        <p:nvGraphicFramePr>
          <p:cNvPr id="103428" name="对象 103427"/>
          <p:cNvGraphicFramePr/>
          <p:nvPr/>
        </p:nvGraphicFramePr>
        <p:xfrm>
          <a:off x="4500245" y="3067050"/>
          <a:ext cx="2798445" cy="838200"/>
        </p:xfrm>
        <a:graphic>
          <a:graphicData uri="http://schemas.openxmlformats.org/presentationml/2006/ole">
            <mc:AlternateContent xmlns:mc="http://schemas.openxmlformats.org/markup-compatibility/2006">
              <mc:Choice xmlns:v="urn:schemas-microsoft-com:vml" Requires="v">
                <p:oleObj spid="_x0000_s3170" name="" r:id="rId2" imgW="1524000" imgH="457200" progId="Equation.3">
                  <p:embed/>
                </p:oleObj>
              </mc:Choice>
              <mc:Fallback>
                <p:oleObj name="" r:id="rId2" imgW="1524000" imgH="457200" progId="Equation.3">
                  <p:embed/>
                  <p:pic>
                    <p:nvPicPr>
                      <p:cNvPr id="0" name="图片 3169"/>
                      <p:cNvPicPr/>
                      <p:nvPr/>
                    </p:nvPicPr>
                    <p:blipFill>
                      <a:blip r:embed="rId3"/>
                      <a:stretch>
                        <a:fillRect/>
                      </a:stretch>
                    </p:blipFill>
                    <p:spPr>
                      <a:xfrm>
                        <a:off x="4500245" y="3067050"/>
                        <a:ext cx="2798445" cy="838200"/>
                      </a:xfrm>
                      <a:prstGeom prst="rect">
                        <a:avLst/>
                      </a:prstGeom>
                      <a:solidFill>
                        <a:srgbClr val="00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103429" name="对象 103428"/>
          <p:cNvGraphicFramePr/>
          <p:nvPr/>
        </p:nvGraphicFramePr>
        <p:xfrm>
          <a:off x="4500245" y="4149090"/>
          <a:ext cx="2362200" cy="441325"/>
        </p:xfrm>
        <a:graphic>
          <a:graphicData uri="http://schemas.openxmlformats.org/presentationml/2006/ole">
            <mc:AlternateContent xmlns:mc="http://schemas.openxmlformats.org/markup-compatibility/2006">
              <mc:Choice xmlns:v="urn:schemas-microsoft-com:vml" Requires="v">
                <p:oleObj spid="_x0000_s3175" name="" r:id="rId4" imgW="1219200" imgH="228600" progId="Equation.3">
                  <p:embed/>
                </p:oleObj>
              </mc:Choice>
              <mc:Fallback>
                <p:oleObj name="" r:id="rId4" imgW="1219200" imgH="228600" progId="Equation.3">
                  <p:embed/>
                  <p:pic>
                    <p:nvPicPr>
                      <p:cNvPr id="0" name="图片 3174"/>
                      <p:cNvPicPr/>
                      <p:nvPr/>
                    </p:nvPicPr>
                    <p:blipFill>
                      <a:blip r:embed="rId5"/>
                      <a:stretch>
                        <a:fillRect/>
                      </a:stretch>
                    </p:blipFill>
                    <p:spPr>
                      <a:xfrm>
                        <a:off x="4500245" y="4149090"/>
                        <a:ext cx="2362200" cy="441325"/>
                      </a:xfrm>
                      <a:prstGeom prst="rect">
                        <a:avLst/>
                      </a:prstGeom>
                      <a:solidFill>
                        <a:srgbClr val="00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103430" name="对象 103429"/>
          <p:cNvGraphicFramePr/>
          <p:nvPr/>
        </p:nvGraphicFramePr>
        <p:xfrm>
          <a:off x="4500245" y="4832350"/>
          <a:ext cx="914400" cy="423863"/>
        </p:xfrm>
        <a:graphic>
          <a:graphicData uri="http://schemas.openxmlformats.org/presentationml/2006/ole">
            <mc:AlternateContent xmlns:mc="http://schemas.openxmlformats.org/markup-compatibility/2006">
              <mc:Choice xmlns:v="urn:schemas-microsoft-com:vml" Requires="v">
                <p:oleObj spid="_x0000_s3171" name="" r:id="rId6" imgW="495300" imgH="228600" progId="Equation.3">
                  <p:embed/>
                </p:oleObj>
              </mc:Choice>
              <mc:Fallback>
                <p:oleObj name="" r:id="rId6" imgW="495300" imgH="228600" progId="Equation.3">
                  <p:embed/>
                  <p:pic>
                    <p:nvPicPr>
                      <p:cNvPr id="0" name="图片 3170"/>
                      <p:cNvPicPr/>
                      <p:nvPr/>
                    </p:nvPicPr>
                    <p:blipFill>
                      <a:blip r:embed="rId7"/>
                      <a:stretch>
                        <a:fillRect/>
                      </a:stretch>
                    </p:blipFill>
                    <p:spPr>
                      <a:xfrm>
                        <a:off x="4500245" y="4832350"/>
                        <a:ext cx="914400" cy="423863"/>
                      </a:xfrm>
                      <a:prstGeom prst="rect">
                        <a:avLst/>
                      </a:prstGeom>
                      <a:solidFill>
                        <a:srgbClr val="00FFFF"/>
                      </a:solidFill>
                      <a:ln w="9525" cap="flat" cmpd="sng">
                        <a:solidFill>
                          <a:srgbClr val="FF3300"/>
                        </a:solidFill>
                        <a:prstDash val="solid"/>
                        <a:miter/>
                        <a:headEnd type="none" w="med" len="med"/>
                        <a:tailEnd type="none" w="med" len="med"/>
                      </a:ln>
                    </p:spPr>
                  </p:pic>
                </p:oleObj>
              </mc:Fallback>
            </mc:AlternateContent>
          </a:graphicData>
        </a:graphic>
      </p:graphicFrame>
      <p:sp>
        <p:nvSpPr>
          <p:cNvPr id="103436" name="文本框 103435"/>
          <p:cNvSpPr txBox="1"/>
          <p:nvPr/>
        </p:nvSpPr>
        <p:spPr>
          <a:xfrm>
            <a:off x="324485" y="836930"/>
            <a:ext cx="2593340" cy="460375"/>
          </a:xfrm>
          <a:prstGeom prst="rect">
            <a:avLst/>
          </a:prstGeom>
          <a:noFill/>
          <a:ln w="9525">
            <a:noFill/>
          </a:ln>
        </p:spPr>
        <p:txBody>
          <a:bodyPr wrap="square">
            <a:spAutoFit/>
          </a:bodyPr>
          <a:p>
            <a:pPr algn="l">
              <a:spcBef>
                <a:spcPct val="50000"/>
              </a:spcBef>
            </a:pPr>
            <a:r>
              <a:rPr lang="zh-CN" altLang="en-US" sz="2400">
                <a:solidFill>
                  <a:srgbClr val="FF0000"/>
                </a:solidFill>
                <a:latin typeface="Times New Roman" panose="02020603050405020304" pitchFamily="18" charset="0"/>
              </a:rPr>
              <a:t>加入</a:t>
            </a:r>
            <a:r>
              <a:rPr lang="zh-CN" altLang="en-US" sz="2400" dirty="0">
                <a:solidFill>
                  <a:srgbClr val="FF0000"/>
                </a:solidFill>
                <a:latin typeface="Times New Roman" panose="02020603050405020304" pitchFamily="18" charset="0"/>
              </a:rPr>
              <a:t>旁路电容</a:t>
            </a:r>
            <a:r>
              <a:rPr lang="en-US" altLang="zh-CN" sz="2400" i="1" dirty="0" err="1">
                <a:solidFill>
                  <a:srgbClr val="FF0000"/>
                </a:solidFill>
                <a:latin typeface="Times New Roman" panose="02020603050405020304" pitchFamily="18" charset="0"/>
              </a:rPr>
              <a:t>C</a:t>
            </a:r>
            <a:r>
              <a:rPr lang="en-US" altLang="zh-CN" sz="2400" baseline="-25000" dirty="0" err="1">
                <a:solidFill>
                  <a:srgbClr val="FF0000"/>
                </a:solidFill>
                <a:latin typeface="Times New Roman" panose="02020603050405020304" pitchFamily="18" charset="0"/>
              </a:rPr>
              <a:t>e</a:t>
            </a:r>
            <a:endParaRPr lang="en-US" altLang="zh-CN" sz="2400" baseline="-25000" dirty="0" err="1">
              <a:solidFill>
                <a:srgbClr val="FF0000"/>
              </a:solidFill>
              <a:latin typeface="Times New Roman" panose="02020603050405020304" pitchFamily="18" charset="0"/>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pic>
        <p:nvPicPr>
          <p:cNvPr id="8" name="图片 7" descr="Dz020402"/>
          <p:cNvPicPr>
            <a:picLocks noChangeAspect="1"/>
          </p:cNvPicPr>
          <p:nvPr/>
        </p:nvPicPr>
        <p:blipFill>
          <a:blip r:embed="rId8"/>
          <a:srcRect l="32106" r="29347" b="13513"/>
          <a:stretch>
            <a:fillRect/>
          </a:stretch>
        </p:blipFill>
        <p:spPr>
          <a:xfrm>
            <a:off x="539750" y="1546860"/>
            <a:ext cx="2785745" cy="2513330"/>
          </a:xfrm>
          <a:prstGeom prst="rect">
            <a:avLst/>
          </a:prstGeom>
          <a:noFill/>
          <a:ln w="9525">
            <a:noFill/>
          </a:ln>
        </p:spPr>
      </p:pic>
      <p:sp>
        <p:nvSpPr>
          <p:cNvPr id="99338" name="线形标注 1 99337"/>
          <p:cNvSpPr/>
          <p:nvPr/>
        </p:nvSpPr>
        <p:spPr>
          <a:xfrm>
            <a:off x="179705" y="4627563"/>
            <a:ext cx="3360738" cy="833437"/>
          </a:xfrm>
          <a:prstGeom prst="borderCallout1">
            <a:avLst>
              <a:gd name="adj1" fmla="val -114"/>
              <a:gd name="adj2" fmla="val 76504"/>
              <a:gd name="adj3" fmla="val -123542"/>
              <a:gd name="adj4" fmla="val 70628"/>
            </a:avLst>
          </a:prstGeom>
          <a:solidFill>
            <a:srgbClr val="66FFFF"/>
          </a:solidFill>
          <a:ln w="19050" cap="flat" cmpd="sng">
            <a:solidFill>
              <a:srgbClr val="FF0000"/>
            </a:solidFill>
            <a:prstDash val="solid"/>
            <a:miter/>
            <a:headEnd type="none" w="med" len="med"/>
            <a:tailEnd type="none" w="med" len="med"/>
          </a:ln>
        </p:spPr>
        <p:txBody>
          <a:bodyPr/>
          <a:p>
            <a:r>
              <a:rPr lang="en-US" altLang="zh-CN" sz="2400" i="1" dirty="0" err="1">
                <a:latin typeface="Times New Roman" panose="02020603050405020304" pitchFamily="18" charset="0"/>
              </a:rPr>
              <a:t>C</a:t>
            </a:r>
            <a:r>
              <a:rPr lang="en-US" altLang="zh-CN" sz="2400" baseline="-25000" dirty="0" err="1">
                <a:latin typeface="Times New Roman" panose="02020603050405020304" pitchFamily="18" charset="0"/>
              </a:rPr>
              <a:t>e</a:t>
            </a:r>
            <a:r>
              <a:rPr lang="zh-CN" altLang="en-US" sz="2400" dirty="0">
                <a:latin typeface="Times New Roman" panose="02020603050405020304" pitchFamily="18" charset="0"/>
              </a:rPr>
              <a:t>为旁路电容，在交流通路中可视为短路</a:t>
            </a:r>
            <a:endParaRPr lang="zh-CN" altLang="en-US" sz="2400">
              <a:latin typeface="Times New Roman" panose="02020603050405020304" pitchFamily="18" charset="0"/>
            </a:endParaRPr>
          </a:p>
        </p:txBody>
      </p:sp>
      <p:sp>
        <p:nvSpPr>
          <p:cNvPr id="4" name="文本框 3"/>
          <p:cNvSpPr txBox="1"/>
          <p:nvPr>
            <p:custDataLst>
              <p:tags r:id="rId9"/>
            </p:custDataLst>
          </p:nvPr>
        </p:nvSpPr>
        <p:spPr>
          <a:xfrm>
            <a:off x="925830" y="2637155"/>
            <a:ext cx="193675" cy="213995"/>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pPr algn="l">
              <a:lnSpc>
                <a:spcPct val="50000"/>
              </a:lnSpc>
              <a:spcBef>
                <a:spcPts val="0"/>
              </a:spcBef>
              <a:spcAft>
                <a:spcPts val="0"/>
              </a:spcAft>
            </a:pPr>
            <a:r>
              <a:rPr lang="en-US" altLang="zh-CN" sz="1600">
                <a:latin typeface="Times New Roman" panose="02020603050405020304" pitchFamily="18" charset="0"/>
                <a:cs typeface="Times New Roman" panose="02020603050405020304" pitchFamily="18" charset="0"/>
              </a:rPr>
              <a:t>+</a:t>
            </a:r>
            <a:endParaRPr lang="en-US" altLang="zh-CN" sz="1600">
              <a:latin typeface="Times New Roman" panose="02020603050405020304" pitchFamily="18" charset="0"/>
              <a:cs typeface="Times New Roman" panose="02020603050405020304" pitchFamily="18" charset="0"/>
            </a:endParaRPr>
          </a:p>
        </p:txBody>
      </p:sp>
      <p:pic>
        <p:nvPicPr>
          <p:cNvPr id="5" name="图片 4"/>
          <p:cNvPicPr>
            <a:picLocks noChangeAspect="1"/>
          </p:cNvPicPr>
          <p:nvPr>
            <p:custDataLst>
              <p:tags r:id="rId10"/>
            </p:custDataLst>
          </p:nvPr>
        </p:nvPicPr>
        <p:blipFill>
          <a:blip r:embed="rId11"/>
          <a:stretch>
            <a:fillRect/>
          </a:stretch>
        </p:blipFill>
        <p:spPr>
          <a:xfrm>
            <a:off x="704850" y="2648585"/>
            <a:ext cx="149860" cy="125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3427"/>
                                        </p:tgtEl>
                                        <p:attrNameLst>
                                          <p:attrName>style.visibility</p:attrName>
                                        </p:attrNameLst>
                                      </p:cBhvr>
                                      <p:to>
                                        <p:strVal val="visible"/>
                                      </p:to>
                                    </p:set>
                                    <p:animEffect transition="in" filter="blinds(horizontal)">
                                      <p:cBhvr>
                                        <p:cTn id="7" dur="500"/>
                                        <p:tgtEl>
                                          <p:spTgt spid="1034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3428"/>
                                        </p:tgtEl>
                                        <p:attrNameLst>
                                          <p:attrName>style.visibility</p:attrName>
                                        </p:attrNameLst>
                                      </p:cBhvr>
                                      <p:to>
                                        <p:strVal val="visible"/>
                                      </p:to>
                                    </p:set>
                                    <p:animEffect transition="in" filter="wipe(left)">
                                      <p:cBhvr>
                                        <p:cTn id="12" dur="500"/>
                                        <p:tgtEl>
                                          <p:spTgt spid="1034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3429"/>
                                        </p:tgtEl>
                                        <p:attrNameLst>
                                          <p:attrName>style.visibility</p:attrName>
                                        </p:attrNameLst>
                                      </p:cBhvr>
                                      <p:to>
                                        <p:strVal val="visible"/>
                                      </p:to>
                                    </p:set>
                                    <p:animEffect transition="in" filter="wipe(left)">
                                      <p:cBhvr>
                                        <p:cTn id="17" dur="500"/>
                                        <p:tgtEl>
                                          <p:spTgt spid="1034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3430"/>
                                        </p:tgtEl>
                                        <p:attrNameLst>
                                          <p:attrName>style.visibility</p:attrName>
                                        </p:attrNameLst>
                                      </p:cBhvr>
                                      <p:to>
                                        <p:strVal val="visible"/>
                                      </p:to>
                                    </p:set>
                                    <p:animEffect transition="in" filter="wipe(left)">
                                      <p:cBhvr>
                                        <p:cTn id="22" dur="500"/>
                                        <p:tgtEl>
                                          <p:spTgt spid="103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0" name="标题 104449"/>
          <p:cNvSpPr>
            <a:spLocks noGrp="1"/>
          </p:cNvSpPr>
          <p:nvPr>
            <p:ph type="title"/>
          </p:nvPr>
        </p:nvSpPr>
        <p:spPr>
          <a:xfrm>
            <a:off x="539750" y="981075"/>
            <a:ext cx="6677025" cy="576263"/>
          </a:xfrm>
        </p:spPr>
        <p:txBody>
          <a:bodyPr anchor="ctr" anchorCtr="0"/>
          <a:p>
            <a:pPr algn="l" eaLnBrk="0" hangingPunct="0">
              <a:buClrTx/>
              <a:buSzTx/>
              <a:buFontTx/>
            </a:pPr>
            <a:r>
              <a:rPr kumimoji="1" lang="zh-CN" altLang="en-US" sz="3200" dirty="0" smtClean="0">
                <a:solidFill>
                  <a:srgbClr val="FF0000"/>
                </a:solidFill>
                <a:latin typeface="黑体" panose="02010609060101010101" pitchFamily="49" charset="-122"/>
                <a:ea typeface="黑体" panose="02010609060101010101" pitchFamily="49" charset="-122"/>
                <a:cs typeface="+mn-cs"/>
              </a:rPr>
              <a:t>三、稳定静态工作点的方法</a:t>
            </a:r>
            <a:endParaRPr kumimoji="1" lang="zh-CN" altLang="en-US" sz="3200" dirty="0" smtClean="0">
              <a:solidFill>
                <a:srgbClr val="FF0000"/>
              </a:solidFill>
              <a:latin typeface="黑体" panose="02010609060101010101" pitchFamily="49" charset="-122"/>
              <a:ea typeface="黑体" panose="02010609060101010101" pitchFamily="49" charset="-122"/>
              <a:cs typeface="+mn-cs"/>
            </a:endParaRPr>
          </a:p>
        </p:txBody>
      </p:sp>
      <p:sp>
        <p:nvSpPr>
          <p:cNvPr id="104451" name="文本占位符 104450"/>
          <p:cNvSpPr>
            <a:spLocks noGrp="1"/>
          </p:cNvSpPr>
          <p:nvPr>
            <p:ph type="body" idx="1"/>
          </p:nvPr>
        </p:nvSpPr>
        <p:spPr>
          <a:xfrm>
            <a:off x="539750" y="1700530"/>
            <a:ext cx="4619625" cy="456565"/>
          </a:xfrm>
        </p:spPr>
        <p:txBody>
          <a:bodyPr/>
          <a:p>
            <a:pPr>
              <a:lnSpc>
                <a:spcPct val="110000"/>
              </a:lnSpc>
              <a:spcBef>
                <a:spcPct val="0"/>
              </a:spcBef>
            </a:pPr>
            <a:r>
              <a:rPr lang="zh-CN" altLang="en-US" sz="2800" b="1" dirty="0">
                <a:latin typeface="Times New Roman" panose="02020603050405020304" pitchFamily="18" charset="0"/>
                <a:cs typeface="Times New Roman" panose="02020603050405020304" pitchFamily="18" charset="0"/>
              </a:rPr>
              <a:t>引入直流负反馈</a:t>
            </a:r>
            <a:endParaRPr lang="zh-CN" altLang="zh-CN" sz="2800" b="1" dirty="0">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grpSp>
        <p:nvGrpSpPr>
          <p:cNvPr id="2" name="组合 1"/>
          <p:cNvGrpSpPr/>
          <p:nvPr/>
        </p:nvGrpSpPr>
        <p:grpSpPr>
          <a:xfrm>
            <a:off x="5219700" y="1773555"/>
            <a:ext cx="3373120" cy="2973070"/>
            <a:chOff x="8220" y="2793"/>
            <a:chExt cx="5312" cy="4682"/>
          </a:xfrm>
        </p:grpSpPr>
        <p:graphicFrame>
          <p:nvGraphicFramePr>
            <p:cNvPr id="104456" name="对象 104455"/>
            <p:cNvGraphicFramePr/>
            <p:nvPr/>
          </p:nvGraphicFramePr>
          <p:xfrm>
            <a:off x="8220" y="2793"/>
            <a:ext cx="5313" cy="4682"/>
          </p:xfrm>
          <a:graphic>
            <a:graphicData uri="http://schemas.openxmlformats.org/presentationml/2006/ole">
              <mc:AlternateContent xmlns:mc="http://schemas.openxmlformats.org/markup-compatibility/2006">
                <mc:Choice xmlns:v="urn:schemas-microsoft-com:vml" Requires="v">
                  <p:oleObj spid="_x0000_s3184" name="" r:id="rId1" imgW="10944225" imgH="9648825" progId="MSPhotoEd.3">
                    <p:embed/>
                  </p:oleObj>
                </mc:Choice>
                <mc:Fallback>
                  <p:oleObj name="" r:id="rId1" imgW="10944225" imgH="9648825" progId="MSPhotoEd.3">
                    <p:embed/>
                    <p:pic>
                      <p:nvPicPr>
                        <p:cNvPr id="0" name="图片 3183"/>
                        <p:cNvPicPr/>
                        <p:nvPr/>
                      </p:nvPicPr>
                      <p:blipFill>
                        <a:blip r:embed="rId2"/>
                        <a:stretch>
                          <a:fillRect/>
                        </a:stretch>
                      </p:blipFill>
                      <p:spPr>
                        <a:xfrm>
                          <a:off x="8220" y="2793"/>
                          <a:ext cx="5313" cy="4682"/>
                        </a:xfrm>
                        <a:prstGeom prst="rect">
                          <a:avLst/>
                        </a:prstGeom>
                        <a:noFill/>
                        <a:ln w="38100">
                          <a:noFill/>
                          <a:miter/>
                        </a:ln>
                      </p:spPr>
                    </p:pic>
                  </p:oleObj>
                </mc:Fallback>
              </mc:AlternateContent>
            </a:graphicData>
          </a:graphic>
        </p:graphicFrame>
        <p:sp>
          <p:nvSpPr>
            <p:cNvPr id="4" name="文本框 3"/>
            <p:cNvSpPr txBox="1"/>
            <p:nvPr>
              <p:custDataLst>
                <p:tags r:id="rId3"/>
              </p:custDataLst>
            </p:nvPr>
          </p:nvSpPr>
          <p:spPr>
            <a:xfrm>
              <a:off x="9026" y="4818"/>
              <a:ext cx="305" cy="337"/>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pPr algn="l">
                <a:lnSpc>
                  <a:spcPct val="50000"/>
                </a:lnSpc>
                <a:spcBef>
                  <a:spcPts val="0"/>
                </a:spcBef>
                <a:spcAft>
                  <a:spcPts val="0"/>
                </a:spcAft>
              </a:pPr>
              <a:r>
                <a:rPr lang="en-US" altLang="zh-CN" sz="1600">
                  <a:latin typeface="Times New Roman" panose="02020603050405020304" pitchFamily="18" charset="0"/>
                  <a:cs typeface="Times New Roman" panose="02020603050405020304" pitchFamily="18" charset="0"/>
                </a:rPr>
                <a:t>+</a:t>
              </a:r>
              <a:endParaRPr lang="en-US" altLang="zh-CN" sz="1600">
                <a:latin typeface="Times New Roman" panose="02020603050405020304" pitchFamily="18" charset="0"/>
                <a:cs typeface="Times New Roman" panose="02020603050405020304" pitchFamily="18" charset="0"/>
              </a:endParaRPr>
            </a:p>
          </p:txBody>
        </p:sp>
        <p:pic>
          <p:nvPicPr>
            <p:cNvPr id="5" name="图片 4"/>
            <p:cNvPicPr>
              <a:picLocks noChangeAspect="1"/>
            </p:cNvPicPr>
            <p:nvPr>
              <p:custDataLst>
                <p:tags r:id="rId4"/>
              </p:custDataLst>
            </p:nvPr>
          </p:nvPicPr>
          <p:blipFill>
            <a:blip r:embed="rId5"/>
            <a:stretch>
              <a:fillRect/>
            </a:stretch>
          </p:blipFill>
          <p:spPr>
            <a:xfrm>
              <a:off x="8678" y="4836"/>
              <a:ext cx="236" cy="227"/>
            </a:xfrm>
            <a:prstGeom prst="rect">
              <a:avLst/>
            </a:prstGeom>
          </p:spPr>
        </p:pic>
      </p:grpSp>
      <p:sp>
        <p:nvSpPr>
          <p:cNvPr id="6" name="文本占位符 104450"/>
          <p:cNvSpPr>
            <a:spLocks noGrp="1"/>
          </p:cNvSpPr>
          <p:nvPr/>
        </p:nvSpPr>
        <p:spPr>
          <a:xfrm>
            <a:off x="539750" y="3719195"/>
            <a:ext cx="4619625" cy="1105535"/>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a:lnSpc>
                <a:spcPct val="110000"/>
              </a:lnSpc>
              <a:spcBef>
                <a:spcPct val="0"/>
              </a:spcBef>
            </a:pPr>
            <a:r>
              <a:rPr lang="zh-CN" altLang="en-US" sz="2800" b="1" dirty="0">
                <a:latin typeface="Times New Roman" panose="02020603050405020304" pitchFamily="18" charset="0"/>
                <a:cs typeface="Times New Roman" panose="02020603050405020304" pitchFamily="18" charset="0"/>
              </a:rPr>
              <a:t>例如，</a:t>
            </a:r>
            <a:r>
              <a:rPr lang="en-US" altLang="zh-CN" sz="2800" b="1" i="1">
                <a:latin typeface="Times New Roman" panose="02020603050405020304" pitchFamily="18" charset="0"/>
                <a:cs typeface="Times New Roman" panose="02020603050405020304" pitchFamily="18" charset="0"/>
              </a:rPr>
              <a:t>R</a:t>
            </a:r>
            <a:r>
              <a:rPr lang="en-US" altLang="zh-CN" sz="2800" b="1" baseline="-25000">
                <a:latin typeface="Times New Roman" panose="02020603050405020304" pitchFamily="18" charset="0"/>
                <a:cs typeface="Times New Roman" panose="02020603050405020304" pitchFamily="18" charset="0"/>
              </a:rPr>
              <a:t>b1</a:t>
            </a:r>
            <a:r>
              <a:rPr lang="zh-CN" altLang="zh-CN" sz="2800" b="1" dirty="0">
                <a:latin typeface="Times New Roman" panose="02020603050405020304" pitchFamily="18" charset="0"/>
                <a:cs typeface="Times New Roman" panose="02020603050405020304" pitchFamily="18" charset="0"/>
              </a:rPr>
              <a:t>或</a:t>
            </a:r>
            <a:r>
              <a:rPr lang="en-US" altLang="zh-CN" sz="2800" b="1" i="1">
                <a:latin typeface="Times New Roman" panose="02020603050405020304" pitchFamily="18" charset="0"/>
                <a:cs typeface="Times New Roman" panose="02020603050405020304" pitchFamily="18" charset="0"/>
              </a:rPr>
              <a:t>R</a:t>
            </a:r>
            <a:r>
              <a:rPr lang="en-US" altLang="zh-CN" sz="2800" b="1" baseline="-25000">
                <a:latin typeface="Times New Roman" panose="02020603050405020304" pitchFamily="18" charset="0"/>
                <a:cs typeface="Times New Roman" panose="02020603050405020304" pitchFamily="18" charset="0"/>
              </a:rPr>
              <a:t>b2</a:t>
            </a:r>
            <a:r>
              <a:rPr lang="zh-CN" altLang="zh-CN" sz="2800" b="1" dirty="0">
                <a:latin typeface="Times New Roman" panose="02020603050405020304" pitchFamily="18" charset="0"/>
                <a:cs typeface="Times New Roman" panose="02020603050405020304" pitchFamily="18" charset="0"/>
              </a:rPr>
              <a:t>采用热敏电阻。 </a:t>
            </a:r>
            <a:r>
              <a:rPr lang="zh-CN" altLang="en-US" sz="2800" b="1" dirty="0">
                <a:latin typeface="Times New Roman" panose="02020603050405020304" pitchFamily="18" charset="0"/>
                <a:cs typeface="Times New Roman" panose="02020603050405020304" pitchFamily="18" charset="0"/>
              </a:rPr>
              <a:t>它们的</a:t>
            </a:r>
            <a:r>
              <a:rPr lang="zh-CN" altLang="zh-CN" sz="2800" b="1" dirty="0">
                <a:latin typeface="Times New Roman" panose="02020603050405020304" pitchFamily="18" charset="0"/>
                <a:cs typeface="Times New Roman" panose="02020603050405020304" pitchFamily="18" charset="0"/>
              </a:rPr>
              <a:t>温度系数？</a:t>
            </a:r>
            <a:endParaRPr lang="zh-CN" altLang="zh-CN" sz="2800" b="1" dirty="0">
              <a:latin typeface="Times New Roman" panose="02020603050405020304" pitchFamily="18" charset="0"/>
              <a:cs typeface="Times New Roman" panose="02020603050405020304" pitchFamily="18" charset="0"/>
            </a:endParaRPr>
          </a:p>
        </p:txBody>
      </p:sp>
      <p:grpSp>
        <p:nvGrpSpPr>
          <p:cNvPr id="8" name="组合 7"/>
          <p:cNvGrpSpPr/>
          <p:nvPr/>
        </p:nvGrpSpPr>
        <p:grpSpPr>
          <a:xfrm>
            <a:off x="539750" y="2212975"/>
            <a:ext cx="4618990" cy="1640840"/>
            <a:chOff x="850" y="3485"/>
            <a:chExt cx="7274" cy="2584"/>
          </a:xfrm>
        </p:grpSpPr>
        <p:grpSp>
          <p:nvGrpSpPr>
            <p:cNvPr id="104461" name="组合 104460"/>
            <p:cNvGrpSpPr/>
            <p:nvPr/>
          </p:nvGrpSpPr>
          <p:grpSpPr>
            <a:xfrm>
              <a:off x="1643" y="4265"/>
              <a:ext cx="6010" cy="738"/>
              <a:chOff x="657" y="1706"/>
              <a:chExt cx="2404" cy="295"/>
            </a:xfrm>
          </p:grpSpPr>
          <p:sp>
            <p:nvSpPr>
              <p:cNvPr id="104462" name="直接连接符 104461"/>
              <p:cNvSpPr/>
              <p:nvPr/>
            </p:nvSpPr>
            <p:spPr>
              <a:xfrm>
                <a:off x="2200" y="1706"/>
                <a:ext cx="861" cy="0"/>
              </a:xfrm>
              <a:prstGeom prst="line">
                <a:avLst/>
              </a:prstGeom>
              <a:ln w="28575" cap="flat" cmpd="sng">
                <a:solidFill>
                  <a:srgbClr val="FF0000"/>
                </a:solidFill>
                <a:prstDash val="solid"/>
                <a:headEnd type="none" w="med" len="med"/>
                <a:tailEnd type="none" w="med" len="med"/>
              </a:ln>
            </p:spPr>
          </p:sp>
          <p:sp>
            <p:nvSpPr>
              <p:cNvPr id="104463" name="直接连接符 104462"/>
              <p:cNvSpPr/>
              <p:nvPr/>
            </p:nvSpPr>
            <p:spPr>
              <a:xfrm>
                <a:off x="657" y="2001"/>
                <a:ext cx="817" cy="0"/>
              </a:xfrm>
              <a:prstGeom prst="line">
                <a:avLst/>
              </a:prstGeom>
              <a:ln w="28575" cap="flat" cmpd="sng">
                <a:solidFill>
                  <a:srgbClr val="FF0000"/>
                </a:solidFill>
                <a:prstDash val="solid"/>
                <a:headEnd type="none" w="med" len="med"/>
                <a:tailEnd type="none" w="med" len="med"/>
              </a:ln>
            </p:spPr>
          </p:sp>
        </p:grpSp>
        <p:sp>
          <p:nvSpPr>
            <p:cNvPr id="7" name="文本占位符 104450"/>
            <p:cNvSpPr>
              <a:spLocks noGrp="1"/>
            </p:cNvSpPr>
            <p:nvPr>
              <p:custDataLst>
                <p:tags r:id="rId6"/>
              </p:custDataLst>
            </p:nvPr>
          </p:nvSpPr>
          <p:spPr>
            <a:xfrm>
              <a:off x="850" y="3485"/>
              <a:ext cx="7275" cy="2584"/>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a:lnSpc>
                  <a:spcPct val="110000"/>
                </a:lnSpc>
                <a:spcBef>
                  <a:spcPct val="0"/>
                </a:spcBef>
              </a:pPr>
              <a:r>
                <a:rPr lang="zh-CN" altLang="en-US" sz="2800" b="1" dirty="0">
                  <a:latin typeface="Times New Roman" panose="02020603050405020304" pitchFamily="18" charset="0"/>
                  <a:cs typeface="Times New Roman" panose="02020603050405020304" pitchFamily="18" charset="0"/>
                </a:rPr>
                <a:t>温度补偿：利用对温度敏感的元件，在温度变化时直接影响输入回路。</a:t>
              </a:r>
              <a:endParaRPr lang="zh-CN" altLang="zh-CN" sz="2800" b="1" dirty="0">
                <a:latin typeface="Times New Roman" panose="02020603050405020304" pitchFamily="18" charset="0"/>
                <a:cs typeface="Times New Roman" panose="02020603050405020304" pitchFamily="18" charset="0"/>
              </a:endParaRPr>
            </a:p>
          </p:txBody>
        </p:sp>
      </p:grpSp>
      <p:pic>
        <p:nvPicPr>
          <p:cNvPr id="9" name="图片 8"/>
          <p:cNvPicPr>
            <a:picLocks noChangeAspect="1"/>
          </p:cNvPicPr>
          <p:nvPr/>
        </p:nvPicPr>
        <p:blipFill>
          <a:blip r:embed="rId7"/>
          <a:stretch>
            <a:fillRect/>
          </a:stretch>
        </p:blipFill>
        <p:spPr>
          <a:xfrm>
            <a:off x="1043305" y="5085080"/>
            <a:ext cx="6878320" cy="533400"/>
          </a:xfrm>
          <a:prstGeom prst="rect">
            <a:avLst/>
          </a:prstGeom>
        </p:spPr>
      </p:pic>
      <p:pic>
        <p:nvPicPr>
          <p:cNvPr id="10" name="图片 9"/>
          <p:cNvPicPr>
            <a:picLocks noChangeAspect="1"/>
          </p:cNvPicPr>
          <p:nvPr/>
        </p:nvPicPr>
        <p:blipFill>
          <a:blip r:embed="rId8"/>
          <a:stretch>
            <a:fillRect/>
          </a:stretch>
        </p:blipFill>
        <p:spPr>
          <a:xfrm>
            <a:off x="1835785" y="5690235"/>
            <a:ext cx="3322320" cy="584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2" name="标题 107521"/>
          <p:cNvSpPr>
            <a:spLocks noGrp="1"/>
          </p:cNvSpPr>
          <p:nvPr>
            <p:ph type="ctrTitle"/>
          </p:nvPr>
        </p:nvSpPr>
        <p:spPr>
          <a:xfrm>
            <a:off x="307340" y="1773555"/>
            <a:ext cx="8613775" cy="1143000"/>
          </a:xfrm>
        </p:spPr>
        <p:txBody>
          <a:bodyPr anchor="ctr" anchorCtr="0"/>
          <a:p>
            <a:pPr algn="ctr" defTabSz="914400">
              <a:buClrTx/>
              <a:buSzTx/>
              <a:buFontTx/>
              <a:buNone/>
            </a:pPr>
            <a:r>
              <a:rPr lang="zh-CN" altLang="en-US" sz="4400" b="1" kern="1200" baseline="0" dirty="0">
                <a:solidFill>
                  <a:srgbClr val="333399"/>
                </a:solidFill>
                <a:latin typeface="华文楷体" panose="02010600040101010101" pitchFamily="2" charset="-122"/>
                <a:ea typeface="华文楷体" panose="02010600040101010101" pitchFamily="2" charset="-122"/>
              </a:rPr>
              <a:t>§2.5   晶体管放大电路的三种组态</a:t>
            </a:r>
            <a:endParaRPr lang="zh-CN" altLang="en-US" sz="4400" b="1" kern="1200" baseline="0" dirty="0">
              <a:solidFill>
                <a:srgbClr val="333399"/>
              </a:solidFill>
              <a:latin typeface="华文楷体" panose="02010600040101010101" pitchFamily="2" charset="-122"/>
              <a:ea typeface="华文楷体" panose="02010600040101010101" pitchFamily="2" charset="-122"/>
            </a:endParaRPr>
          </a:p>
        </p:txBody>
      </p:sp>
      <p:sp>
        <p:nvSpPr>
          <p:cNvPr id="107529" name="文本框 107528">
            <a:hlinkClick r:id="rId1" action="ppaction://hlinksldjump"/>
          </p:cNvPr>
          <p:cNvSpPr txBox="1"/>
          <p:nvPr/>
        </p:nvSpPr>
        <p:spPr>
          <a:xfrm>
            <a:off x="2051050" y="3068955"/>
            <a:ext cx="5200650" cy="583565"/>
          </a:xfrm>
          <a:prstGeom prst="rect">
            <a:avLst/>
          </a:prstGeom>
          <a:noFill/>
          <a:ln w="9525">
            <a:noFill/>
          </a:ln>
        </p:spPr>
        <p:txBody>
          <a:bodyPr wrap="square">
            <a:spAutoFit/>
          </a:bodyPr>
          <a:p>
            <a:pPr algn="l">
              <a:spcBef>
                <a:spcPct val="50000"/>
              </a:spcBef>
            </a:pPr>
            <a:r>
              <a:rPr lang="zh-CN" altLang="en-US" sz="3200" b="0" dirty="0">
                <a:solidFill>
                  <a:srgbClr val="FF0000"/>
                </a:solidFill>
                <a:latin typeface="黑体" panose="02010609060101010101" pitchFamily="49" charset="-122"/>
                <a:ea typeface="黑体" panose="02010609060101010101" pitchFamily="49" charset="-122"/>
              </a:rPr>
              <a:t>一、基本共集放大电路</a:t>
            </a:r>
            <a:endParaRPr lang="zh-CN" altLang="en-US" sz="3200" b="0" dirty="0">
              <a:solidFill>
                <a:srgbClr val="FF0000"/>
              </a:solidFill>
              <a:latin typeface="黑体" panose="02010609060101010101" pitchFamily="49" charset="-122"/>
              <a:ea typeface="黑体" panose="02010609060101010101" pitchFamily="49" charset="-122"/>
            </a:endParaRPr>
          </a:p>
        </p:txBody>
      </p:sp>
      <p:sp>
        <p:nvSpPr>
          <p:cNvPr id="107530" name="文本框 107529">
            <a:hlinkClick r:id="rId2" action="ppaction://hlinksldjump"/>
          </p:cNvPr>
          <p:cNvSpPr txBox="1"/>
          <p:nvPr/>
        </p:nvSpPr>
        <p:spPr>
          <a:xfrm>
            <a:off x="2051050" y="3860800"/>
            <a:ext cx="5110480" cy="583565"/>
          </a:xfrm>
          <a:prstGeom prst="rect">
            <a:avLst/>
          </a:prstGeom>
          <a:noFill/>
          <a:ln w="9525">
            <a:noFill/>
          </a:ln>
        </p:spPr>
        <p:txBody>
          <a:bodyPr wrap="square">
            <a:spAutoFit/>
          </a:bodyPr>
          <a:p>
            <a:pPr algn="l">
              <a:spcBef>
                <a:spcPct val="50000"/>
              </a:spcBef>
            </a:pPr>
            <a:r>
              <a:rPr lang="zh-CN" altLang="en-US" sz="3200" b="0" dirty="0">
                <a:solidFill>
                  <a:srgbClr val="FF0000"/>
                </a:solidFill>
                <a:latin typeface="黑体" panose="02010609060101010101" pitchFamily="49" charset="-122"/>
                <a:ea typeface="黑体" panose="02010609060101010101" pitchFamily="49" charset="-122"/>
              </a:rPr>
              <a:t>二、基本共基放大电路</a:t>
            </a:r>
            <a:endParaRPr lang="zh-CN" altLang="en-US" sz="3200" b="0" dirty="0">
              <a:solidFill>
                <a:srgbClr val="FF0000"/>
              </a:solidFill>
              <a:latin typeface="黑体" panose="02010609060101010101" pitchFamily="49" charset="-122"/>
              <a:ea typeface="黑体" panose="02010609060101010101" pitchFamily="49" charset="-122"/>
            </a:endParaRPr>
          </a:p>
        </p:txBody>
      </p:sp>
      <p:sp>
        <p:nvSpPr>
          <p:cNvPr id="107531" name="文本框 107530">
            <a:hlinkClick r:id="rId3" action="ppaction://hlinksldjump"/>
          </p:cNvPr>
          <p:cNvSpPr txBox="1"/>
          <p:nvPr/>
        </p:nvSpPr>
        <p:spPr>
          <a:xfrm>
            <a:off x="2051050" y="4581525"/>
            <a:ext cx="6387465" cy="583565"/>
          </a:xfrm>
          <a:prstGeom prst="rect">
            <a:avLst/>
          </a:prstGeom>
          <a:noFill/>
          <a:ln w="9525">
            <a:noFill/>
          </a:ln>
        </p:spPr>
        <p:txBody>
          <a:bodyPr wrap="square">
            <a:spAutoFit/>
          </a:bodyPr>
          <a:p>
            <a:pPr algn="l">
              <a:spcBef>
                <a:spcPct val="50000"/>
              </a:spcBef>
            </a:pPr>
            <a:r>
              <a:rPr lang="zh-CN" altLang="en-US" sz="3200" b="0" dirty="0">
                <a:solidFill>
                  <a:srgbClr val="FF0000"/>
                </a:solidFill>
                <a:latin typeface="黑体" panose="02010609060101010101" pitchFamily="49" charset="-122"/>
                <a:ea typeface="黑体" panose="02010609060101010101" pitchFamily="49" charset="-122"/>
              </a:rPr>
              <a:t>三、三种组态放大电路的比较</a:t>
            </a:r>
            <a:endParaRPr lang="zh-CN" altLang="en-US" sz="3200" b="0" dirty="0">
              <a:solidFill>
                <a:srgbClr val="FF0000"/>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9570" name="图片 109569" descr="Dz020501"/>
          <p:cNvPicPr>
            <a:picLocks noChangeAspect="1"/>
          </p:cNvPicPr>
          <p:nvPr>
            <p:custDataLst>
              <p:tags r:id="rId1"/>
            </p:custDataLst>
          </p:nvPr>
        </p:nvPicPr>
        <p:blipFill>
          <a:blip r:embed="rId2"/>
          <a:srcRect r="63542" b="10884"/>
          <a:stretch>
            <a:fillRect/>
          </a:stretch>
        </p:blipFill>
        <p:spPr>
          <a:xfrm>
            <a:off x="3126423" y="1700213"/>
            <a:ext cx="2895600" cy="2398712"/>
          </a:xfrm>
          <a:prstGeom prst="rect">
            <a:avLst/>
          </a:prstGeom>
          <a:noFill/>
          <a:ln w="9525">
            <a:noFill/>
          </a:ln>
        </p:spPr>
      </p:pic>
      <p:sp>
        <p:nvSpPr>
          <p:cNvPr id="109571" name="标题 109570"/>
          <p:cNvSpPr>
            <a:spLocks noGrp="1"/>
          </p:cNvSpPr>
          <p:nvPr>
            <p:ph type="title"/>
          </p:nvPr>
        </p:nvSpPr>
        <p:spPr>
          <a:xfrm>
            <a:off x="395288" y="836613"/>
            <a:ext cx="7556500" cy="795337"/>
          </a:xfrm>
        </p:spPr>
        <p:txBody>
          <a:bodyPr anchor="ctr" anchorCtr="0"/>
          <a:p>
            <a:pPr algn="l" eaLnBrk="0" hangingPunct="0">
              <a:lnSpc>
                <a:spcPct val="100000"/>
              </a:lnSpc>
              <a:buClrTx/>
              <a:buSzTx/>
              <a:buFontTx/>
            </a:pPr>
            <a:r>
              <a:rPr kumimoji="1" lang="zh-CN" altLang="en-US" sz="3200" dirty="0" smtClean="0">
                <a:solidFill>
                  <a:srgbClr val="FF0000"/>
                </a:solidFill>
                <a:latin typeface="黑体" panose="02010609060101010101" pitchFamily="49" charset="-122"/>
                <a:ea typeface="黑体" panose="02010609060101010101" pitchFamily="49" charset="-122"/>
                <a:cs typeface="+mn-cs"/>
              </a:rPr>
              <a:t>一、基本共集放大电路</a:t>
            </a:r>
            <a:endParaRPr kumimoji="1" lang="zh-CN" altLang="en-US" sz="3200" dirty="0" smtClean="0">
              <a:solidFill>
                <a:srgbClr val="FF0000"/>
              </a:solidFill>
              <a:latin typeface="黑体" panose="02010609060101010101" pitchFamily="49" charset="-122"/>
              <a:ea typeface="黑体" panose="02010609060101010101" pitchFamily="49" charset="-122"/>
              <a:cs typeface="+mn-cs"/>
            </a:endParaRPr>
          </a:p>
        </p:txBody>
      </p:sp>
      <p:graphicFrame>
        <p:nvGraphicFramePr>
          <p:cNvPr id="109573" name="对象 109572"/>
          <p:cNvGraphicFramePr/>
          <p:nvPr/>
        </p:nvGraphicFramePr>
        <p:xfrm>
          <a:off x="5219700" y="4363720"/>
          <a:ext cx="2655888" cy="1955800"/>
        </p:xfrm>
        <a:graphic>
          <a:graphicData uri="http://schemas.openxmlformats.org/presentationml/2006/ole">
            <mc:AlternateContent xmlns:mc="http://schemas.openxmlformats.org/markup-compatibility/2006">
              <mc:Choice xmlns:v="urn:schemas-microsoft-com:vml" Requires="v">
                <p:oleObj spid="_x0000_s3194" name="" r:id="rId3" imgW="1269365" imgH="939165" progId="Equation.3">
                  <p:embed/>
                </p:oleObj>
              </mc:Choice>
              <mc:Fallback>
                <p:oleObj name="" r:id="rId3" imgW="1269365" imgH="939165" progId="Equation.3">
                  <p:embed/>
                  <p:pic>
                    <p:nvPicPr>
                      <p:cNvPr id="0" name="图片 3193"/>
                      <p:cNvPicPr/>
                      <p:nvPr/>
                    </p:nvPicPr>
                    <p:blipFill>
                      <a:blip r:embed="rId4"/>
                      <a:stretch>
                        <a:fillRect/>
                      </a:stretch>
                    </p:blipFill>
                    <p:spPr>
                      <a:xfrm>
                        <a:off x="5219700" y="4363720"/>
                        <a:ext cx="2655888" cy="1955800"/>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sp>
        <p:nvSpPr>
          <p:cNvPr id="109579" name="文本框 109578"/>
          <p:cNvSpPr txBox="1"/>
          <p:nvPr/>
        </p:nvSpPr>
        <p:spPr>
          <a:xfrm>
            <a:off x="827088" y="4221163"/>
            <a:ext cx="3960812" cy="521970"/>
          </a:xfrm>
          <a:prstGeom prst="rect">
            <a:avLst/>
          </a:prstGeom>
          <a:noFill/>
          <a:ln w="9525">
            <a:noFill/>
          </a:ln>
        </p:spPr>
        <p:txBody>
          <a:bodyPr>
            <a:spAutoFit/>
          </a:bodyPr>
          <a:p>
            <a:pPr marL="609600" indent="-609600" algn="l">
              <a:spcBef>
                <a:spcPct val="20000"/>
              </a:spcBef>
              <a:buClrTx/>
              <a:buSzTx/>
              <a:buFontTx/>
            </a:pPr>
            <a:r>
              <a:rPr kumimoji="1" lang="zh-CN" altLang="en-US" sz="2800" b="0" u="sng" dirty="0" smtClean="0">
                <a:solidFill>
                  <a:srgbClr val="0000FF"/>
                </a:solidFill>
                <a:latin typeface="黑体" panose="02010609060101010101" pitchFamily="49" charset="-122"/>
                <a:ea typeface="黑体" panose="02010609060101010101" pitchFamily="49" charset="-122"/>
              </a:rPr>
              <a:t>1.静态分析</a:t>
            </a:r>
            <a:endParaRPr kumimoji="1" lang="zh-CN" altLang="en-US" sz="2800" b="0" u="sng" dirty="0" smtClean="0">
              <a:solidFill>
                <a:srgbClr val="0000FF"/>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pic>
        <p:nvPicPr>
          <p:cNvPr id="13" name="图片 12"/>
          <p:cNvPicPr>
            <a:picLocks noChangeAspect="1"/>
          </p:cNvPicPr>
          <p:nvPr/>
        </p:nvPicPr>
        <p:blipFill>
          <a:blip r:embed="rId5"/>
          <a:srcRect r="21584" b="-9927"/>
          <a:stretch>
            <a:fillRect/>
          </a:stretch>
        </p:blipFill>
        <p:spPr>
          <a:xfrm>
            <a:off x="2629535" y="2577465"/>
            <a:ext cx="1026160" cy="661035"/>
          </a:xfrm>
          <a:prstGeom prst="rect">
            <a:avLst/>
          </a:prstGeom>
        </p:spPr>
      </p:pic>
      <p:sp>
        <p:nvSpPr>
          <p:cNvPr id="10" name="线形标注 2 9"/>
          <p:cNvSpPr/>
          <p:nvPr/>
        </p:nvSpPr>
        <p:spPr>
          <a:xfrm>
            <a:off x="1278890" y="2030730"/>
            <a:ext cx="1219200" cy="354965"/>
          </a:xfrm>
          <a:prstGeom prst="borderCallout2">
            <a:avLst>
              <a:gd name="adj1" fmla="val 24120"/>
              <a:gd name="adj2" fmla="val 99322"/>
              <a:gd name="adj3" fmla="val 51341"/>
              <a:gd name="adj4" fmla="val 132083"/>
              <a:gd name="adj5" fmla="val 145796"/>
              <a:gd name="adj6" fmla="val 149322"/>
            </a:avLst>
          </a:prstGeom>
          <a:solidFill>
            <a:srgbClr val="FFFFCC"/>
          </a:solidFill>
          <a:ln w="19050" cap="flat" cmpd="sng">
            <a:solidFill>
              <a:schemeClr val="tx1"/>
            </a:solidFill>
            <a:prstDash val="solid"/>
            <a:miter/>
            <a:headEnd type="none" w="med" len="med"/>
            <a:tailEnd type="none" w="med" len="med"/>
          </a:ln>
        </p:spPr>
        <p:txBody>
          <a:bodyPr/>
          <a:p>
            <a:r>
              <a:rPr lang="en-US" altLang="zh-CN" sz="1800" i="1" dirty="0">
                <a:latin typeface="Times New Roman" panose="02020603050405020304" pitchFamily="18" charset="0"/>
                <a:cs typeface="Times New Roman" panose="02020603050405020304" pitchFamily="18" charset="0"/>
              </a:rPr>
              <a:t>u</a:t>
            </a:r>
            <a:r>
              <a:rPr lang="en-US" altLang="zh-CN" sz="1800" baseline="-25000" dirty="0">
                <a:latin typeface="Times New Roman" panose="02020603050405020304" pitchFamily="18" charset="0"/>
                <a:cs typeface="Times New Roman" panose="02020603050405020304" pitchFamily="18" charset="0"/>
              </a:rPr>
              <a:t>i </a:t>
            </a:r>
            <a:r>
              <a:rPr lang="zh-CN" altLang="en-US" sz="1800" dirty="0">
                <a:latin typeface="Arial" panose="020B0604020202020204" pitchFamily="34" charset="0"/>
              </a:rPr>
              <a:t>置零</a:t>
            </a:r>
            <a:endParaRPr lang="zh-CN" altLang="en-US" sz="1800" dirty="0">
              <a:latin typeface="Arial" panose="020B0604020202020204" pitchFamily="34" charset="0"/>
            </a:endParaRPr>
          </a:p>
        </p:txBody>
      </p:sp>
      <p:sp>
        <p:nvSpPr>
          <p:cNvPr id="20" name="文本框 19"/>
          <p:cNvSpPr txBox="1"/>
          <p:nvPr>
            <p:custDataLst>
              <p:tags r:id="rId6"/>
            </p:custDataLst>
          </p:nvPr>
        </p:nvSpPr>
        <p:spPr>
          <a:xfrm>
            <a:off x="3347403" y="2486025"/>
            <a:ext cx="520065" cy="583565"/>
          </a:xfrm>
          <a:prstGeom prst="rect">
            <a:avLst/>
          </a:prstGeom>
          <a:noFill/>
        </p:spPr>
        <p:txBody>
          <a:bodyPr wrap="none" rtlCol="0">
            <a:spAutoFit/>
          </a:bodyPr>
          <a:p>
            <a:pPr algn="ctr">
              <a:lnSpc>
                <a:spcPct val="80000"/>
              </a:lnSpc>
              <a:spcBef>
                <a:spcPts val="0"/>
              </a:spcBef>
              <a:spcAft>
                <a:spcPts val="0"/>
              </a:spcAft>
            </a:pPr>
            <a:r>
              <a:rPr lang="en-US" altLang="zh-CN">
                <a:solidFill>
                  <a:srgbClr val="FF0000"/>
                </a:solidFill>
                <a:latin typeface="Times New Roman" panose="02020603050405020304" pitchFamily="18" charset="0"/>
                <a:cs typeface="Times New Roman" panose="02020603050405020304" pitchFamily="18" charset="0"/>
                <a:sym typeface="+mn-ea"/>
              </a:rPr>
              <a:t>→</a:t>
            </a:r>
            <a:endParaRPr lang="en-US" altLang="zh-CN">
              <a:solidFill>
                <a:srgbClr val="FF0000"/>
              </a:solidFill>
              <a:latin typeface="Times New Roman" panose="02020603050405020304" pitchFamily="18" charset="0"/>
              <a:cs typeface="Times New Roman" panose="02020603050405020304" pitchFamily="18" charset="0"/>
              <a:sym typeface="+mn-ea"/>
            </a:endParaRPr>
          </a:p>
          <a:p>
            <a:pPr algn="ctr">
              <a:lnSpc>
                <a:spcPct val="80000"/>
              </a:lnSpc>
              <a:spcBef>
                <a:spcPts val="0"/>
              </a:spcBef>
              <a:spcAft>
                <a:spcPts val="0"/>
              </a:spcAft>
            </a:pPr>
            <a:r>
              <a:rPr lang="en-US" altLang="zh-CN" i="1">
                <a:solidFill>
                  <a:srgbClr val="FF0000"/>
                </a:solidFill>
                <a:latin typeface="Times New Roman" panose="02020603050405020304" pitchFamily="18" charset="0"/>
                <a:cs typeface="Times New Roman" panose="02020603050405020304" pitchFamily="18" charset="0"/>
              </a:rPr>
              <a:t>I</a:t>
            </a:r>
            <a:r>
              <a:rPr lang="en-US" altLang="zh-CN" baseline="-25000">
                <a:solidFill>
                  <a:srgbClr val="FF0000"/>
                </a:solidFill>
                <a:latin typeface="Times New Roman" panose="02020603050405020304" pitchFamily="18" charset="0"/>
                <a:cs typeface="Times New Roman" panose="02020603050405020304" pitchFamily="18" charset="0"/>
              </a:rPr>
              <a:t>BQ</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2" name="文本框 1"/>
          <p:cNvSpPr txBox="1"/>
          <p:nvPr>
            <p:custDataLst>
              <p:tags r:id="rId7"/>
            </p:custDataLst>
          </p:nvPr>
        </p:nvSpPr>
        <p:spPr>
          <a:xfrm>
            <a:off x="3796030" y="3140075"/>
            <a:ext cx="647065" cy="382905"/>
          </a:xfrm>
          <a:prstGeom prst="rect">
            <a:avLst/>
          </a:prstGeom>
          <a:noFill/>
        </p:spPr>
        <p:txBody>
          <a:bodyPr wrap="none" rtlCol="0">
            <a:noAutofit/>
          </a:bodyPr>
          <a:p>
            <a:pPr algn="ctr">
              <a:lnSpc>
                <a:spcPct val="80000"/>
              </a:lnSpc>
              <a:spcBef>
                <a:spcPts val="0"/>
              </a:spcBef>
              <a:spcAft>
                <a:spcPts val="0"/>
              </a:spcAft>
            </a:pPr>
            <a:r>
              <a:rPr lang="en-US" altLang="zh-CN" i="1">
                <a:solidFill>
                  <a:srgbClr val="13742F"/>
                </a:solidFill>
                <a:latin typeface="Times New Roman" panose="02020603050405020304" pitchFamily="18" charset="0"/>
                <a:cs typeface="Times New Roman" panose="02020603050405020304" pitchFamily="18" charset="0"/>
              </a:rPr>
              <a:t>I</a:t>
            </a:r>
            <a:r>
              <a:rPr lang="en-US" altLang="zh-CN" baseline="-25000">
                <a:solidFill>
                  <a:srgbClr val="13742F"/>
                </a:solidFill>
                <a:latin typeface="Times New Roman" panose="02020603050405020304" pitchFamily="18" charset="0"/>
                <a:cs typeface="Times New Roman" panose="02020603050405020304" pitchFamily="18" charset="0"/>
              </a:rPr>
              <a:t>EQ</a:t>
            </a:r>
            <a:r>
              <a:rPr lang="en-US" altLang="zh-CN">
                <a:solidFill>
                  <a:srgbClr val="13742F"/>
                </a:solidFill>
                <a:latin typeface="Times New Roman" panose="02020603050405020304" pitchFamily="18" charset="0"/>
                <a:cs typeface="Times New Roman" panose="02020603050405020304" pitchFamily="18" charset="0"/>
                <a:sym typeface="+mn-ea"/>
              </a:rPr>
              <a:t>↓</a:t>
            </a:r>
            <a:endParaRPr lang="en-US" altLang="zh-CN">
              <a:solidFill>
                <a:srgbClr val="13742F"/>
              </a:solidFill>
              <a:latin typeface="Times New Roman" panose="02020603050405020304" pitchFamily="18" charset="0"/>
              <a:cs typeface="Times New Roman" panose="02020603050405020304" pitchFamily="18" charset="0"/>
              <a:sym typeface="+mn-ea"/>
            </a:endParaRPr>
          </a:p>
        </p:txBody>
      </p:sp>
      <p:sp>
        <p:nvSpPr>
          <p:cNvPr id="8" name="文本框 7"/>
          <p:cNvSpPr txBox="1"/>
          <p:nvPr/>
        </p:nvSpPr>
        <p:spPr>
          <a:xfrm>
            <a:off x="3779520" y="2486025"/>
            <a:ext cx="728980" cy="829945"/>
          </a:xfrm>
          <a:prstGeom prst="rect">
            <a:avLst/>
          </a:prstGeom>
          <a:noFill/>
        </p:spPr>
        <p:txBody>
          <a:bodyPr wrap="square" rtlCol="0">
            <a:spAutoFit/>
          </a:bodyPr>
          <a:p>
            <a:pPr>
              <a:lnSpc>
                <a:spcPct val="80000"/>
              </a:lnSpc>
              <a:spcBef>
                <a:spcPts val="0"/>
              </a:spcBef>
              <a:spcAft>
                <a:spcPts val="0"/>
              </a:spcAft>
            </a:pPr>
            <a:r>
              <a:rPr lang="en-US" altLang="zh-CN" i="1">
                <a:solidFill>
                  <a:srgbClr val="0000FF"/>
                </a:solidFill>
                <a:latin typeface="Times New Roman" panose="02020603050405020304" pitchFamily="18" charset="0"/>
                <a:cs typeface="Times New Roman" panose="02020603050405020304" pitchFamily="18" charset="0"/>
              </a:rPr>
              <a:t>+</a:t>
            </a:r>
            <a:endParaRPr lang="en-US" altLang="zh-CN" i="1">
              <a:solidFill>
                <a:srgbClr val="0000FF"/>
              </a:solidFill>
              <a:latin typeface="Times New Roman" panose="02020603050405020304" pitchFamily="18" charset="0"/>
              <a:cs typeface="Times New Roman" panose="02020603050405020304" pitchFamily="18" charset="0"/>
            </a:endParaRPr>
          </a:p>
          <a:p>
            <a:pPr algn="r">
              <a:lnSpc>
                <a:spcPct val="80000"/>
              </a:lnSpc>
              <a:spcBef>
                <a:spcPts val="0"/>
              </a:spcBef>
              <a:spcAft>
                <a:spcPts val="0"/>
              </a:spcAft>
            </a:pPr>
            <a:r>
              <a:rPr lang="en-US" altLang="zh-CN" i="1">
                <a:solidFill>
                  <a:srgbClr val="0000FF"/>
                </a:solidFill>
                <a:latin typeface="Times New Roman" panose="02020603050405020304" pitchFamily="18" charset="0"/>
                <a:cs typeface="Times New Roman" panose="02020603050405020304" pitchFamily="18" charset="0"/>
              </a:rPr>
              <a:t>U</a:t>
            </a:r>
            <a:r>
              <a:rPr lang="en-US" altLang="zh-CN" baseline="-25000">
                <a:solidFill>
                  <a:srgbClr val="0000FF"/>
                </a:solidFill>
                <a:latin typeface="Times New Roman" panose="02020603050405020304" pitchFamily="18" charset="0"/>
                <a:cs typeface="Times New Roman" panose="02020603050405020304" pitchFamily="18" charset="0"/>
              </a:rPr>
              <a:t>BEQ</a:t>
            </a:r>
            <a:endParaRPr lang="en-US" altLang="zh-CN" baseline="-25000">
              <a:solidFill>
                <a:srgbClr val="0000FF"/>
              </a:solidFill>
              <a:latin typeface="Times New Roman" panose="02020603050405020304" pitchFamily="18" charset="0"/>
              <a:cs typeface="Times New Roman" panose="02020603050405020304" pitchFamily="18" charset="0"/>
            </a:endParaRPr>
          </a:p>
          <a:p>
            <a:pPr algn="r">
              <a:lnSpc>
                <a:spcPct val="80000"/>
              </a:lnSpc>
              <a:spcBef>
                <a:spcPts val="0"/>
              </a:spcBef>
              <a:spcAft>
                <a:spcPts val="0"/>
              </a:spcAft>
            </a:pPr>
            <a:r>
              <a:rPr lang="en-US" altLang="zh-CN">
                <a:solidFill>
                  <a:srgbClr val="0000FF"/>
                </a:solidFill>
                <a:latin typeface="Times New Roman" panose="02020603050405020304" pitchFamily="18" charset="0"/>
                <a:cs typeface="Times New Roman" panose="02020603050405020304" pitchFamily="18" charset="0"/>
              </a:rPr>
              <a:t>-</a:t>
            </a:r>
            <a:endParaRPr lang="en-US" altLang="zh-CN">
              <a:solidFill>
                <a:srgbClr val="0000FF"/>
              </a:solidFill>
              <a:latin typeface="Times New Roman" panose="02020603050405020304" pitchFamily="18" charset="0"/>
              <a:cs typeface="Times New Roman" panose="02020603050405020304" pitchFamily="18" charset="0"/>
            </a:endParaRPr>
          </a:p>
        </p:txBody>
      </p:sp>
      <p:graphicFrame>
        <p:nvGraphicFramePr>
          <p:cNvPr id="17" name="Object 3"/>
          <p:cNvGraphicFramePr>
            <a:graphicFrameLocks noChangeAspect="1"/>
          </p:cNvGraphicFramePr>
          <p:nvPr>
            <p:custDataLst>
              <p:tags r:id="rId8"/>
            </p:custDataLst>
          </p:nvPr>
        </p:nvGraphicFramePr>
        <p:xfrm>
          <a:off x="1259841" y="5013325"/>
          <a:ext cx="3136900" cy="458470"/>
        </p:xfrm>
        <a:graphic>
          <a:graphicData uri="http://schemas.openxmlformats.org/presentationml/2006/ole">
            <mc:AlternateContent xmlns:mc="http://schemas.openxmlformats.org/markup-compatibility/2006">
              <mc:Choice xmlns:v="urn:schemas-microsoft-com:vml" Requires="v">
                <p:oleObj spid="_x0000_s18" name="" r:id="rId9" imgW="1651000" imgH="241300" progId="Equation.DSMT4">
                  <p:embed/>
                </p:oleObj>
              </mc:Choice>
              <mc:Fallback>
                <p:oleObj name="" r:id="rId9" imgW="1651000" imgH="241300" progId="Equation.DSMT4">
                  <p:embed/>
                  <p:pic>
                    <p:nvPicPr>
                      <p:cNvPr id="0" name="图片 3126"/>
                      <p:cNvPicPr/>
                      <p:nvPr/>
                    </p:nvPicPr>
                    <p:blipFill>
                      <a:blip r:embed="rId10"/>
                      <a:stretch>
                        <a:fillRect/>
                      </a:stretch>
                    </p:blipFill>
                    <p:spPr>
                      <a:xfrm>
                        <a:off x="1259841" y="5013325"/>
                        <a:ext cx="3136900" cy="458470"/>
                      </a:xfrm>
                      <a:prstGeom prst="rect">
                        <a:avLst/>
                      </a:prstGeom>
                      <a:noFill/>
                      <a:ln w="38100">
                        <a:noFill/>
                        <a:miter/>
                      </a:ln>
                    </p:spPr>
                  </p:pic>
                </p:oleObj>
              </mc:Fallback>
            </mc:AlternateContent>
          </a:graphicData>
        </a:graphic>
      </p:graphicFrame>
      <p:graphicFrame>
        <p:nvGraphicFramePr>
          <p:cNvPr id="4" name="Object 3"/>
          <p:cNvGraphicFramePr>
            <a:graphicFrameLocks noChangeAspect="1"/>
          </p:cNvGraphicFramePr>
          <p:nvPr>
            <p:custDataLst>
              <p:tags r:id="rId11"/>
            </p:custDataLst>
          </p:nvPr>
        </p:nvGraphicFramePr>
        <p:xfrm>
          <a:off x="1278891" y="5648960"/>
          <a:ext cx="2219960" cy="458470"/>
        </p:xfrm>
        <a:graphic>
          <a:graphicData uri="http://schemas.openxmlformats.org/presentationml/2006/ole">
            <mc:AlternateContent xmlns:mc="http://schemas.openxmlformats.org/markup-compatibility/2006">
              <mc:Choice xmlns:v="urn:schemas-microsoft-com:vml" Requires="v">
                <p:oleObj spid="_x0000_s5" name="" r:id="rId12" imgW="1168400" imgH="241300" progId="Equation.DSMT4">
                  <p:embed/>
                </p:oleObj>
              </mc:Choice>
              <mc:Fallback>
                <p:oleObj name="" r:id="rId12" imgW="1168400" imgH="241300" progId="Equation.DSMT4">
                  <p:embed/>
                  <p:pic>
                    <p:nvPicPr>
                      <p:cNvPr id="0" name="图片 3126"/>
                      <p:cNvPicPr/>
                      <p:nvPr/>
                    </p:nvPicPr>
                    <p:blipFill>
                      <a:blip r:embed="rId13"/>
                      <a:stretch>
                        <a:fillRect/>
                      </a:stretch>
                    </p:blipFill>
                    <p:spPr>
                      <a:xfrm>
                        <a:off x="1278891" y="5648960"/>
                        <a:ext cx="2219960" cy="458470"/>
                      </a:xfrm>
                      <a:prstGeom prst="rect">
                        <a:avLst/>
                      </a:prstGeom>
                      <a:noFill/>
                      <a:ln w="38100">
                        <a:noFill/>
                        <a:miter/>
                      </a:ln>
                    </p:spPr>
                  </p:pic>
                </p:oleObj>
              </mc:Fallback>
            </mc:AlternateContent>
          </a:graphicData>
        </a:graphic>
      </p:graphicFrame>
      <p:sp>
        <p:nvSpPr>
          <p:cNvPr id="7" name="文本框 6"/>
          <p:cNvSpPr txBox="1"/>
          <p:nvPr/>
        </p:nvSpPr>
        <p:spPr>
          <a:xfrm>
            <a:off x="4715511" y="1916430"/>
            <a:ext cx="723900" cy="1014730"/>
          </a:xfrm>
          <a:prstGeom prst="rect">
            <a:avLst/>
          </a:prstGeom>
          <a:noFill/>
        </p:spPr>
        <p:txBody>
          <a:bodyPr wrap="none" rtlCol="0">
            <a:spAutoFit/>
          </a:bodyPr>
          <a:p>
            <a:r>
              <a:rPr lang="en-US" altLang="zh-CN" i="1">
                <a:solidFill>
                  <a:srgbClr val="DE35ED"/>
                </a:solidFill>
                <a:latin typeface="Times New Roman" panose="02020603050405020304" pitchFamily="18" charset="0"/>
                <a:cs typeface="Times New Roman" panose="02020603050405020304" pitchFamily="18" charset="0"/>
              </a:rPr>
              <a:t>+</a:t>
            </a:r>
            <a:endParaRPr lang="en-US" altLang="zh-CN" i="1">
              <a:solidFill>
                <a:srgbClr val="DE35ED"/>
              </a:solidFill>
              <a:latin typeface="Times New Roman" panose="02020603050405020304" pitchFamily="18" charset="0"/>
              <a:cs typeface="Times New Roman" panose="02020603050405020304" pitchFamily="18" charset="0"/>
            </a:endParaRPr>
          </a:p>
          <a:p>
            <a:r>
              <a:rPr lang="en-US" altLang="zh-CN" i="1">
                <a:solidFill>
                  <a:srgbClr val="DE35ED"/>
                </a:solidFill>
                <a:latin typeface="Times New Roman" panose="02020603050405020304" pitchFamily="18" charset="0"/>
                <a:cs typeface="Times New Roman" panose="02020603050405020304" pitchFamily="18" charset="0"/>
              </a:rPr>
              <a:t>U</a:t>
            </a:r>
            <a:r>
              <a:rPr lang="en-US" altLang="zh-CN" baseline="-25000">
                <a:solidFill>
                  <a:srgbClr val="DE35ED"/>
                </a:solidFill>
                <a:latin typeface="Times New Roman" panose="02020603050405020304" pitchFamily="18" charset="0"/>
                <a:cs typeface="Times New Roman" panose="02020603050405020304" pitchFamily="18" charset="0"/>
              </a:rPr>
              <a:t>CEQ</a:t>
            </a:r>
            <a:endParaRPr lang="en-US" altLang="zh-CN" baseline="-25000">
              <a:solidFill>
                <a:srgbClr val="DE35ED"/>
              </a:solidFill>
              <a:latin typeface="Times New Roman" panose="02020603050405020304" pitchFamily="18" charset="0"/>
              <a:cs typeface="Times New Roman" panose="02020603050405020304" pitchFamily="18" charset="0"/>
            </a:endParaRPr>
          </a:p>
          <a:p>
            <a:r>
              <a:rPr lang="en-US" altLang="zh-CN">
                <a:solidFill>
                  <a:srgbClr val="DE35ED"/>
                </a:solidFill>
                <a:latin typeface="Times New Roman" panose="02020603050405020304" pitchFamily="18" charset="0"/>
                <a:cs typeface="Times New Roman" panose="02020603050405020304" pitchFamily="18" charset="0"/>
              </a:rPr>
              <a:t>-</a:t>
            </a:r>
            <a:endParaRPr lang="en-US" altLang="zh-CN">
              <a:solidFill>
                <a:srgbClr val="DE35ED"/>
              </a:solidFill>
              <a:latin typeface="Times New Roman" panose="02020603050405020304" pitchFamily="18" charset="0"/>
              <a:cs typeface="Times New Roman" panose="02020603050405020304" pitchFamily="18" charset="0"/>
            </a:endParaRPr>
          </a:p>
        </p:txBody>
      </p:sp>
      <p:sp>
        <p:nvSpPr>
          <p:cNvPr id="6" name="文本框 5"/>
          <p:cNvSpPr txBox="1"/>
          <p:nvPr>
            <p:custDataLst>
              <p:tags r:id="rId14"/>
            </p:custDataLst>
          </p:nvPr>
        </p:nvSpPr>
        <p:spPr>
          <a:xfrm>
            <a:off x="4782821" y="1268095"/>
            <a:ext cx="529590" cy="583565"/>
          </a:xfrm>
          <a:prstGeom prst="rect">
            <a:avLst/>
          </a:prstGeom>
          <a:noFill/>
        </p:spPr>
        <p:txBody>
          <a:bodyPr wrap="none" rtlCol="0">
            <a:spAutoFit/>
          </a:bodyPr>
          <a:p>
            <a:pPr algn="ctr">
              <a:lnSpc>
                <a:spcPct val="80000"/>
              </a:lnSpc>
              <a:spcBef>
                <a:spcPts val="0"/>
              </a:spcBef>
              <a:spcAft>
                <a:spcPts val="0"/>
              </a:spcAft>
            </a:pPr>
            <a:r>
              <a:rPr lang="en-US" altLang="zh-CN" i="1">
                <a:solidFill>
                  <a:srgbClr val="FF0000"/>
                </a:solidFill>
                <a:latin typeface="Times New Roman" panose="02020603050405020304" pitchFamily="18" charset="0"/>
                <a:cs typeface="Times New Roman" panose="02020603050405020304" pitchFamily="18" charset="0"/>
              </a:rPr>
              <a:t>I</a:t>
            </a:r>
            <a:r>
              <a:rPr lang="en-US" altLang="zh-CN" baseline="-25000">
                <a:solidFill>
                  <a:srgbClr val="FF0000"/>
                </a:solidFill>
                <a:latin typeface="Times New Roman" panose="02020603050405020304" pitchFamily="18" charset="0"/>
                <a:cs typeface="Times New Roman" panose="02020603050405020304" pitchFamily="18" charset="0"/>
              </a:rPr>
              <a:t>C</a:t>
            </a:r>
            <a:r>
              <a:rPr lang="en-US" altLang="zh-CN" baseline="-25000">
                <a:solidFill>
                  <a:srgbClr val="FF0000"/>
                </a:solidFill>
                <a:latin typeface="Times New Roman" panose="02020603050405020304" pitchFamily="18" charset="0"/>
                <a:cs typeface="Times New Roman" panose="02020603050405020304" pitchFamily="18" charset="0"/>
              </a:rPr>
              <a:t>Q</a:t>
            </a:r>
            <a:endParaRPr lang="en-US" altLang="zh-CN" baseline="-25000">
              <a:solidFill>
                <a:srgbClr val="FF0000"/>
              </a:solidFill>
              <a:latin typeface="Times New Roman" panose="02020603050405020304" pitchFamily="18" charset="0"/>
              <a:cs typeface="Times New Roman" panose="02020603050405020304" pitchFamily="18" charset="0"/>
            </a:endParaRPr>
          </a:p>
          <a:p>
            <a:pPr algn="ctr">
              <a:lnSpc>
                <a:spcPct val="80000"/>
              </a:lnSpc>
              <a:spcBef>
                <a:spcPts val="0"/>
              </a:spcBef>
              <a:spcAft>
                <a:spcPts val="0"/>
              </a:spcAft>
            </a:pPr>
            <a:r>
              <a:rPr lang="en-US" altLang="zh-CN">
                <a:solidFill>
                  <a:srgbClr val="FF0000"/>
                </a:solidFill>
                <a:latin typeface="Times New Roman" panose="02020603050405020304" pitchFamily="18" charset="0"/>
                <a:cs typeface="Times New Roman" panose="02020603050405020304" pitchFamily="18" charset="0"/>
                <a:sym typeface="+mn-ea"/>
              </a:rPr>
              <a:t>←</a:t>
            </a:r>
            <a:endParaRPr lang="en-US" altLang="zh-CN">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9571"/>
                                        </p:tgtEl>
                                        <p:attrNameLst>
                                          <p:attrName>style.visibility</p:attrName>
                                        </p:attrNameLst>
                                      </p:cBhvr>
                                      <p:to>
                                        <p:strVal val="visible"/>
                                      </p:to>
                                    </p:set>
                                    <p:animEffect transition="in" filter="blinds(horizontal)">
                                      <p:cBhvr>
                                        <p:cTn id="7" dur="500"/>
                                        <p:tgtEl>
                                          <p:spTgt spid="1095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9579"/>
                                        </p:tgtEl>
                                        <p:attrNameLst>
                                          <p:attrName>style.visibility</p:attrName>
                                        </p:attrNameLst>
                                      </p:cBhvr>
                                      <p:to>
                                        <p:strVal val="visible"/>
                                      </p:to>
                                    </p:set>
                                    <p:animEffect transition="in" filter="wipe(left)">
                                      <p:cBhvr>
                                        <p:cTn id="12" dur="500"/>
                                        <p:tgtEl>
                                          <p:spTgt spid="109579"/>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blinds(horizontal)">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linds(horizontal)">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blinds(horizontal)">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blinds(horizontal)">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blinds(horizontal)">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blinds(horizontal)">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09573"/>
                                        </p:tgtEl>
                                        <p:attrNameLst>
                                          <p:attrName>style.visibility</p:attrName>
                                        </p:attrNameLst>
                                      </p:cBhvr>
                                      <p:to>
                                        <p:strVal val="visible"/>
                                      </p:to>
                                    </p:set>
                                    <p:animEffect transition="in" filter="wipe(left)">
                                      <p:cBhvr>
                                        <p:cTn id="61" dur="500"/>
                                        <p:tgtEl>
                                          <p:spTgt spid="1095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9" grpId="0"/>
      <p:bldP spid="10" grpId="0" bldLvl="0" animBg="1"/>
      <p:bldP spid="109571" grpId="0"/>
      <p:bldP spid="20" grpId="0"/>
      <p:bldP spid="2" grpId="0"/>
      <p:bldP spid="8" grpId="0"/>
      <p:bldP spid="7" grpId="0"/>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9580" name="内容占位符 109579" descr="Dz020501"/>
          <p:cNvPicPr>
            <a:picLocks noChangeAspect="1"/>
          </p:cNvPicPr>
          <p:nvPr>
            <p:ph idx="1"/>
          </p:nvPr>
        </p:nvPicPr>
        <p:blipFill>
          <a:blip r:embed="rId1"/>
          <a:srcRect l="64203" t="14197" b="14822"/>
          <a:stretch>
            <a:fillRect/>
          </a:stretch>
        </p:blipFill>
        <p:spPr>
          <a:xfrm>
            <a:off x="5076190" y="652145"/>
            <a:ext cx="2616200" cy="1757045"/>
          </a:xfrm>
        </p:spPr>
      </p:pic>
      <p:graphicFrame>
        <p:nvGraphicFramePr>
          <p:cNvPr id="111618" name="对象 111617"/>
          <p:cNvGraphicFramePr/>
          <p:nvPr/>
        </p:nvGraphicFramePr>
        <p:xfrm>
          <a:off x="4419600" y="2389505"/>
          <a:ext cx="3657600" cy="1938338"/>
        </p:xfrm>
        <a:graphic>
          <a:graphicData uri="http://schemas.openxmlformats.org/presentationml/2006/ole">
            <mc:AlternateContent xmlns:mc="http://schemas.openxmlformats.org/markup-compatibility/2006">
              <mc:Choice xmlns:v="urn:schemas-microsoft-com:vml" Requires="v">
                <p:oleObj spid="_x0000_s3193" name="" r:id="rId2" imgW="11839575" imgH="6276975" progId="MSPhotoEd.3">
                  <p:embed/>
                </p:oleObj>
              </mc:Choice>
              <mc:Fallback>
                <p:oleObj name="" r:id="rId2" imgW="11839575" imgH="6276975" progId="MSPhotoEd.3">
                  <p:embed/>
                  <p:pic>
                    <p:nvPicPr>
                      <p:cNvPr id="0" name="图片 3192"/>
                      <p:cNvPicPr/>
                      <p:nvPr/>
                    </p:nvPicPr>
                    <p:blipFill>
                      <a:blip r:embed="rId3"/>
                      <a:stretch>
                        <a:fillRect/>
                      </a:stretch>
                    </p:blipFill>
                    <p:spPr>
                      <a:xfrm>
                        <a:off x="4419600" y="2389505"/>
                        <a:ext cx="3657600" cy="1938338"/>
                      </a:xfrm>
                      <a:prstGeom prst="rect">
                        <a:avLst/>
                      </a:prstGeom>
                      <a:noFill/>
                      <a:ln w="38100">
                        <a:noFill/>
                        <a:miter/>
                      </a:ln>
                    </p:spPr>
                  </p:pic>
                </p:oleObj>
              </mc:Fallback>
            </mc:AlternateContent>
          </a:graphicData>
        </a:graphic>
      </p:graphicFrame>
      <p:pic>
        <p:nvPicPr>
          <p:cNvPr id="111619" name="图片 111618" descr="Dz020501"/>
          <p:cNvPicPr>
            <a:picLocks noChangeAspect="1"/>
          </p:cNvPicPr>
          <p:nvPr/>
        </p:nvPicPr>
        <p:blipFill>
          <a:blip r:embed="rId4"/>
          <a:srcRect r="63542" b="10884"/>
          <a:stretch>
            <a:fillRect/>
          </a:stretch>
        </p:blipFill>
        <p:spPr>
          <a:xfrm>
            <a:off x="990600" y="1447800"/>
            <a:ext cx="2895600" cy="2398713"/>
          </a:xfrm>
          <a:prstGeom prst="rect">
            <a:avLst/>
          </a:prstGeom>
          <a:noFill/>
          <a:ln w="9525">
            <a:noFill/>
          </a:ln>
        </p:spPr>
      </p:pic>
      <p:sp>
        <p:nvSpPr>
          <p:cNvPr id="111620" name="标题 111619"/>
          <p:cNvSpPr>
            <a:spLocks noGrp="1"/>
          </p:cNvSpPr>
          <p:nvPr>
            <p:ph type="title"/>
          </p:nvPr>
        </p:nvSpPr>
        <p:spPr>
          <a:xfrm>
            <a:off x="323850" y="764858"/>
            <a:ext cx="7951788" cy="685800"/>
          </a:xfrm>
        </p:spPr>
        <p:txBody>
          <a:bodyPr anchor="ctr" anchorCtr="0"/>
          <a:p>
            <a:pPr algn="l">
              <a:lnSpc>
                <a:spcPct val="120000"/>
              </a:lnSpc>
            </a:pPr>
            <a:r>
              <a:rPr kumimoji="1" lang="zh-CN" altLang="en-US" sz="2800" u="sng" dirty="0" smtClean="0">
                <a:solidFill>
                  <a:srgbClr val="0000FF"/>
                </a:solidFill>
                <a:latin typeface="黑体" panose="02010609060101010101" pitchFamily="49" charset="-122"/>
                <a:ea typeface="黑体" panose="02010609060101010101" pitchFamily="49" charset="-122"/>
                <a:cs typeface="+mn-cs"/>
              </a:rPr>
              <a:t>2.动态分析</a:t>
            </a:r>
            <a:r>
              <a:rPr lang="zh-CN" altLang="en-US" sz="2800" b="1" dirty="0">
                <a:solidFill>
                  <a:schemeClr val="tx1"/>
                </a:solidFill>
              </a:rPr>
              <a:t>：电压放大倍数</a:t>
            </a:r>
            <a:endParaRPr lang="zh-CN" altLang="en-US" sz="4000" b="1" dirty="0">
              <a:solidFill>
                <a:schemeClr val="tx1"/>
              </a:solidFill>
              <a:latin typeface="隶书" panose="02010509060101010101" pitchFamily="49" charset="-122"/>
              <a:ea typeface="隶书" panose="02010509060101010101" pitchFamily="49" charset="-122"/>
            </a:endParaRPr>
          </a:p>
        </p:txBody>
      </p:sp>
      <p:graphicFrame>
        <p:nvGraphicFramePr>
          <p:cNvPr id="111621" name="对象 111620"/>
          <p:cNvGraphicFramePr/>
          <p:nvPr/>
        </p:nvGraphicFramePr>
        <p:xfrm>
          <a:off x="703580" y="4101307"/>
          <a:ext cx="3429000" cy="1678305"/>
        </p:xfrm>
        <a:graphic>
          <a:graphicData uri="http://schemas.openxmlformats.org/presentationml/2006/ole">
            <mc:AlternateContent xmlns:mc="http://schemas.openxmlformats.org/markup-compatibility/2006">
              <mc:Choice xmlns:v="urn:schemas-microsoft-com:vml" Requires="v">
                <p:oleObj spid="_x0000_s3190" name="" r:id="rId5" imgW="1816100" imgH="889000" progId="Equation.3">
                  <p:embed/>
                </p:oleObj>
              </mc:Choice>
              <mc:Fallback>
                <p:oleObj name="" r:id="rId5" imgW="1816100" imgH="889000" progId="Equation.3">
                  <p:embed/>
                  <p:pic>
                    <p:nvPicPr>
                      <p:cNvPr id="0" name="图片 3189"/>
                      <p:cNvPicPr/>
                      <p:nvPr/>
                    </p:nvPicPr>
                    <p:blipFill>
                      <a:blip r:embed="rId6"/>
                      <a:stretch>
                        <a:fillRect/>
                      </a:stretch>
                    </p:blipFill>
                    <p:spPr>
                      <a:xfrm>
                        <a:off x="703580" y="4101307"/>
                        <a:ext cx="3429000" cy="1678305"/>
                      </a:xfrm>
                      <a:prstGeom prst="rect">
                        <a:avLst/>
                      </a:prstGeom>
                      <a:solidFill>
                        <a:srgbClr val="00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111622" name="对象 111621"/>
          <p:cNvGraphicFramePr/>
          <p:nvPr/>
        </p:nvGraphicFramePr>
        <p:xfrm>
          <a:off x="703580" y="6141085"/>
          <a:ext cx="6750050" cy="514350"/>
        </p:xfrm>
        <a:graphic>
          <a:graphicData uri="http://schemas.openxmlformats.org/presentationml/2006/ole">
            <mc:AlternateContent xmlns:mc="http://schemas.openxmlformats.org/markup-compatibility/2006">
              <mc:Choice xmlns:v="urn:schemas-microsoft-com:vml" Requires="v">
                <p:oleObj spid="_x0000_s3192" name="" r:id="rId7" imgW="3173730" imgH="241300" progId="Equation.3">
                  <p:embed/>
                </p:oleObj>
              </mc:Choice>
              <mc:Fallback>
                <p:oleObj name="" r:id="rId7" imgW="3173730" imgH="241300" progId="Equation.3">
                  <p:embed/>
                  <p:pic>
                    <p:nvPicPr>
                      <p:cNvPr id="0" name="图片 3191"/>
                      <p:cNvPicPr/>
                      <p:nvPr/>
                    </p:nvPicPr>
                    <p:blipFill>
                      <a:blip r:embed="rId8"/>
                      <a:stretch>
                        <a:fillRect/>
                      </a:stretch>
                    </p:blipFill>
                    <p:spPr>
                      <a:xfrm>
                        <a:off x="703580" y="6141085"/>
                        <a:ext cx="6750050" cy="514350"/>
                      </a:xfrm>
                      <a:prstGeom prst="rect">
                        <a:avLst/>
                      </a:prstGeom>
                      <a:solidFill>
                        <a:srgbClr val="00FFFF"/>
                      </a:solidFill>
                      <a:ln w="9525" cap="flat" cmpd="sng">
                        <a:solidFill>
                          <a:srgbClr val="FF3300"/>
                        </a:solidFill>
                        <a:prstDash val="solid"/>
                        <a:miter/>
                        <a:headEnd type="none" w="med" len="med"/>
                        <a:tailEnd type="none" w="med" len="med"/>
                      </a:ln>
                    </p:spPr>
                  </p:pic>
                </p:oleObj>
              </mc:Fallback>
            </mc:AlternateContent>
          </a:graphicData>
        </a:graphic>
      </p:graphicFrame>
      <p:sp>
        <p:nvSpPr>
          <p:cNvPr id="111623" name="线形标注 1 111622"/>
          <p:cNvSpPr/>
          <p:nvPr/>
        </p:nvSpPr>
        <p:spPr>
          <a:xfrm>
            <a:off x="4356100" y="5156835"/>
            <a:ext cx="1873250" cy="838200"/>
          </a:xfrm>
          <a:prstGeom prst="borderCallout1">
            <a:avLst>
              <a:gd name="adj1" fmla="val 13634"/>
              <a:gd name="adj2" fmla="val 104069"/>
              <a:gd name="adj3" fmla="val 137500"/>
              <a:gd name="adj4" fmla="val 124169"/>
            </a:avLst>
          </a:prstGeom>
          <a:solidFill>
            <a:srgbClr val="FFFFCC"/>
          </a:solidFill>
          <a:ln w="19050" cap="flat" cmpd="sng">
            <a:solidFill>
              <a:srgbClr val="FF0000"/>
            </a:solidFill>
            <a:prstDash val="solid"/>
            <a:miter/>
            <a:headEnd type="none" w="med" len="med"/>
            <a:tailEnd type="none" w="med" len="med"/>
          </a:ln>
        </p:spPr>
        <p:txBody>
          <a:bodyPr/>
          <a:p>
            <a:r>
              <a:rPr lang="zh-CN" altLang="en-US" sz="2400" dirty="0">
                <a:latin typeface="Arial" panose="020B0604020202020204" pitchFamily="34" charset="0"/>
              </a:rPr>
              <a:t>故称之为</a:t>
            </a:r>
            <a:endParaRPr lang="zh-CN" altLang="en-US" sz="2400" dirty="0">
              <a:latin typeface="Arial" panose="020B0604020202020204" pitchFamily="34" charset="0"/>
            </a:endParaRPr>
          </a:p>
          <a:p>
            <a:r>
              <a:rPr lang="zh-CN" altLang="en-US" sz="2400" dirty="0">
                <a:solidFill>
                  <a:srgbClr val="FF0000"/>
                </a:solidFill>
                <a:latin typeface="Arial" panose="020B0604020202020204" pitchFamily="34" charset="0"/>
              </a:rPr>
              <a:t>射极跟随器</a:t>
            </a:r>
            <a:endParaRPr lang="zh-CN" altLang="en-US" sz="2400" dirty="0">
              <a:solidFill>
                <a:srgbClr val="FF0000"/>
              </a:solidFill>
              <a:latin typeface="Arial" panose="020B0604020202020204" pitchFamily="34" charset="0"/>
            </a:endParaRPr>
          </a:p>
        </p:txBody>
      </p:sp>
      <p:grpSp>
        <p:nvGrpSpPr>
          <p:cNvPr id="111624" name="组合 111623"/>
          <p:cNvGrpSpPr/>
          <p:nvPr/>
        </p:nvGrpSpPr>
        <p:grpSpPr>
          <a:xfrm>
            <a:off x="4724400" y="3608705"/>
            <a:ext cx="1649413" cy="1395413"/>
            <a:chOff x="2976" y="1776"/>
            <a:chExt cx="1039" cy="879"/>
          </a:xfrm>
        </p:grpSpPr>
        <p:sp>
          <p:nvSpPr>
            <p:cNvPr id="111625" name="线形标注 1 111624"/>
            <p:cNvSpPr/>
            <p:nvPr/>
          </p:nvSpPr>
          <p:spPr>
            <a:xfrm>
              <a:off x="3264" y="2352"/>
              <a:ext cx="751" cy="303"/>
            </a:xfrm>
            <a:prstGeom prst="borderCallout1">
              <a:avLst>
                <a:gd name="adj1" fmla="val 23764"/>
                <a:gd name="adj2" fmla="val 106394"/>
                <a:gd name="adj3" fmla="val -207593"/>
                <a:gd name="adj4" fmla="val 224236"/>
              </a:avLst>
            </a:prstGeom>
            <a:solidFill>
              <a:srgbClr val="FFFFCC"/>
            </a:solidFill>
            <a:ln w="19050" cap="flat" cmpd="sng">
              <a:solidFill>
                <a:srgbClr val="FF0000"/>
              </a:solidFill>
              <a:prstDash val="solid"/>
              <a:miter/>
              <a:headEnd type="none" w="med" len="med"/>
              <a:tailEnd type="none" w="med" len="med"/>
            </a:ln>
          </p:spPr>
          <p:txBody>
            <a:bodyPr/>
            <a:p>
              <a:r>
                <a:rPr lang="en-US" altLang="zh-CN" sz="2400" i="1" dirty="0" err="1">
                  <a:latin typeface="Times New Roman" panose="02020603050405020304" pitchFamily="18" charset="0"/>
                </a:rPr>
                <a:t>U</a:t>
              </a:r>
              <a:r>
                <a:rPr lang="en-US" altLang="zh-CN" sz="2400" baseline="-25000" dirty="0" err="1">
                  <a:latin typeface="Times New Roman" panose="02020603050405020304" pitchFamily="18" charset="0"/>
                </a:rPr>
                <a:t>o</a:t>
              </a:r>
              <a:r>
                <a:rPr lang="zh-CN" altLang="en-US" sz="2400">
                  <a:latin typeface="Times New Roman" panose="02020603050405020304" pitchFamily="18" charset="0"/>
                </a:rPr>
                <a:t>＜ </a:t>
              </a:r>
              <a:r>
                <a:rPr lang="en-US" altLang="zh-CN" sz="2400" i="1" dirty="0" err="1">
                  <a:latin typeface="Times New Roman" panose="02020603050405020304" pitchFamily="18" charset="0"/>
                </a:rPr>
                <a:t>U</a:t>
              </a:r>
              <a:r>
                <a:rPr lang="en-US" altLang="zh-CN" sz="2400" baseline="-25000" dirty="0" err="1">
                  <a:latin typeface="Times New Roman" panose="02020603050405020304" pitchFamily="18" charset="0"/>
                </a:rPr>
                <a:t>i</a:t>
              </a:r>
              <a:endParaRPr lang="en-US" altLang="zh-CN" sz="2400" baseline="-25000">
                <a:latin typeface="Times New Roman" panose="02020603050405020304" pitchFamily="18" charset="0"/>
              </a:endParaRPr>
            </a:p>
          </p:txBody>
        </p:sp>
        <p:sp>
          <p:nvSpPr>
            <p:cNvPr id="111626" name="直接连接符 111625"/>
            <p:cNvSpPr/>
            <p:nvPr/>
          </p:nvSpPr>
          <p:spPr>
            <a:xfrm flipH="1" flipV="1">
              <a:off x="2976" y="1776"/>
              <a:ext cx="288" cy="624"/>
            </a:xfrm>
            <a:prstGeom prst="line">
              <a:avLst/>
            </a:prstGeom>
            <a:ln w="19050" cap="flat" cmpd="sng">
              <a:solidFill>
                <a:srgbClr val="FF0000"/>
              </a:solidFill>
              <a:prstDash val="solid"/>
              <a:headEnd type="none" w="med" len="med"/>
              <a:tailEnd type="none" w="med" len="med"/>
            </a:ln>
          </p:spPr>
        </p:sp>
      </p:gr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pic>
        <p:nvPicPr>
          <p:cNvPr id="6" name="图片 5"/>
          <p:cNvPicPr>
            <a:picLocks noChangeAspect="1"/>
          </p:cNvPicPr>
          <p:nvPr/>
        </p:nvPicPr>
        <p:blipFill>
          <a:blip r:embed="rId9"/>
          <a:srcRect l="9625" t="12391"/>
          <a:stretch>
            <a:fillRect/>
          </a:stretch>
        </p:blipFill>
        <p:spPr>
          <a:xfrm>
            <a:off x="3061970" y="2277110"/>
            <a:ext cx="918210" cy="511810"/>
          </a:xfrm>
          <a:prstGeom prst="rect">
            <a:avLst/>
          </a:prstGeom>
        </p:spPr>
      </p:pic>
      <p:pic>
        <p:nvPicPr>
          <p:cNvPr id="7" name="图片 6"/>
          <p:cNvPicPr>
            <a:picLocks noChangeAspect="1"/>
          </p:cNvPicPr>
          <p:nvPr/>
        </p:nvPicPr>
        <p:blipFill>
          <a:blip r:embed="rId9"/>
          <a:stretch>
            <a:fillRect/>
          </a:stretch>
        </p:blipFill>
        <p:spPr>
          <a:xfrm rot="10800000">
            <a:off x="820605" y="2950110"/>
            <a:ext cx="972000" cy="558900"/>
          </a:xfrm>
          <a:prstGeom prst="rect">
            <a:avLst/>
          </a:prstGeom>
        </p:spPr>
      </p:pic>
      <p:sp>
        <p:nvSpPr>
          <p:cNvPr id="8" name="椭圆 7"/>
          <p:cNvSpPr/>
          <p:nvPr/>
        </p:nvSpPr>
        <p:spPr>
          <a:xfrm>
            <a:off x="1979930" y="1844675"/>
            <a:ext cx="791845" cy="72009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custDataLst>
              <p:tags r:id="rId10"/>
            </p:custDataLst>
          </p:nvPr>
        </p:nvSpPr>
        <p:spPr>
          <a:xfrm>
            <a:off x="5868035" y="727710"/>
            <a:ext cx="791845" cy="72009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custDataLst>
              <p:tags r:id="rId11"/>
            </p:custDataLst>
          </p:nvPr>
        </p:nvSpPr>
        <p:spPr>
          <a:xfrm>
            <a:off x="5795645" y="1122680"/>
            <a:ext cx="287020" cy="398780"/>
          </a:xfrm>
          <a:prstGeom prst="rect">
            <a:avLst/>
          </a:prstGeom>
          <a:noFill/>
        </p:spPr>
        <p:txBody>
          <a:bodyPr wrap="square" rtlCol="0">
            <a:spAutoFit/>
          </a:bodyPr>
          <a:p>
            <a:r>
              <a:rPr lang="en-US" altLang="zh-CN">
                <a:solidFill>
                  <a:srgbClr val="FF0000"/>
                </a:solidFill>
                <a:highlight>
                  <a:srgbClr val="FFFF00"/>
                </a:highlight>
                <a:latin typeface="Times New Roman" panose="02020603050405020304" pitchFamily="18" charset="0"/>
                <a:cs typeface="Times New Roman" panose="02020603050405020304" pitchFamily="18" charset="0"/>
              </a:rPr>
              <a:t>b</a:t>
            </a:r>
            <a:endParaRPr lang="en-US" altLang="zh-CN">
              <a:solidFill>
                <a:srgbClr val="FF0000"/>
              </a:solidFill>
              <a:highlight>
                <a:srgbClr val="FFFF00"/>
              </a:highlight>
              <a:latin typeface="Times New Roman" panose="02020603050405020304" pitchFamily="18" charset="0"/>
              <a:cs typeface="Times New Roman" panose="02020603050405020304" pitchFamily="18" charset="0"/>
            </a:endParaRPr>
          </a:p>
        </p:txBody>
      </p:sp>
      <p:sp>
        <p:nvSpPr>
          <p:cNvPr id="11" name="文本框 10"/>
          <p:cNvSpPr txBox="1"/>
          <p:nvPr>
            <p:custDataLst>
              <p:tags r:id="rId12"/>
            </p:custDataLst>
          </p:nvPr>
        </p:nvSpPr>
        <p:spPr>
          <a:xfrm>
            <a:off x="6374130" y="1412875"/>
            <a:ext cx="287020" cy="398780"/>
          </a:xfrm>
          <a:prstGeom prst="rect">
            <a:avLst/>
          </a:prstGeom>
          <a:noFill/>
        </p:spPr>
        <p:txBody>
          <a:bodyPr wrap="square" rtlCol="0">
            <a:spAutoFit/>
          </a:bodyPr>
          <a:p>
            <a:r>
              <a:rPr lang="en-US" altLang="zh-CN">
                <a:solidFill>
                  <a:srgbClr val="0000FF"/>
                </a:solidFill>
                <a:highlight>
                  <a:srgbClr val="FFFF00"/>
                </a:highlight>
                <a:latin typeface="Times New Roman" panose="02020603050405020304" pitchFamily="18" charset="0"/>
                <a:cs typeface="Times New Roman" panose="02020603050405020304" pitchFamily="18" charset="0"/>
              </a:rPr>
              <a:t>c</a:t>
            </a:r>
            <a:endParaRPr lang="en-US" altLang="zh-CN">
              <a:solidFill>
                <a:srgbClr val="0000FF"/>
              </a:solidFill>
              <a:highlight>
                <a:srgbClr val="FFFF00"/>
              </a:highlight>
              <a:latin typeface="Times New Roman" panose="02020603050405020304" pitchFamily="18" charset="0"/>
              <a:cs typeface="Times New Roman" panose="02020603050405020304" pitchFamily="18" charset="0"/>
            </a:endParaRPr>
          </a:p>
        </p:txBody>
      </p:sp>
      <p:sp>
        <p:nvSpPr>
          <p:cNvPr id="12" name="文本框 11"/>
          <p:cNvSpPr txBox="1"/>
          <p:nvPr>
            <p:custDataLst>
              <p:tags r:id="rId13"/>
            </p:custDataLst>
          </p:nvPr>
        </p:nvSpPr>
        <p:spPr>
          <a:xfrm>
            <a:off x="6299835" y="548640"/>
            <a:ext cx="287020" cy="398780"/>
          </a:xfrm>
          <a:prstGeom prst="rect">
            <a:avLst/>
          </a:prstGeom>
          <a:noFill/>
        </p:spPr>
        <p:txBody>
          <a:bodyPr wrap="square" rtlCol="0">
            <a:spAutoFit/>
          </a:bodyPr>
          <a:p>
            <a:r>
              <a:rPr lang="en-US" altLang="zh-CN">
                <a:solidFill>
                  <a:srgbClr val="1C981C"/>
                </a:solidFill>
                <a:highlight>
                  <a:srgbClr val="FFFF00"/>
                </a:highlight>
                <a:latin typeface="Times New Roman" panose="02020603050405020304" pitchFamily="18" charset="0"/>
                <a:cs typeface="Times New Roman" panose="02020603050405020304" pitchFamily="18" charset="0"/>
              </a:rPr>
              <a:t>e</a:t>
            </a:r>
            <a:endParaRPr lang="en-US" altLang="zh-CN">
              <a:solidFill>
                <a:srgbClr val="1C981C"/>
              </a:solidFill>
              <a:highlight>
                <a:srgbClr val="FFFF00"/>
              </a:highlight>
              <a:latin typeface="Times New Roman" panose="02020603050405020304" pitchFamily="18" charset="0"/>
              <a:cs typeface="Times New Roman" panose="02020603050405020304" pitchFamily="18" charset="0"/>
            </a:endParaRPr>
          </a:p>
        </p:txBody>
      </p:sp>
      <p:sp>
        <p:nvSpPr>
          <p:cNvPr id="13" name="圆角矩形 12"/>
          <p:cNvSpPr/>
          <p:nvPr>
            <p:custDataLst>
              <p:tags r:id="rId14"/>
            </p:custDataLst>
          </p:nvPr>
        </p:nvSpPr>
        <p:spPr>
          <a:xfrm>
            <a:off x="5385435" y="2433320"/>
            <a:ext cx="1351915" cy="1791335"/>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16" name="Object 3"/>
          <p:cNvGraphicFramePr>
            <a:graphicFrameLocks noChangeAspect="1"/>
          </p:cNvGraphicFramePr>
          <p:nvPr>
            <p:custDataLst>
              <p:tags r:id="rId15"/>
            </p:custDataLst>
          </p:nvPr>
        </p:nvGraphicFramePr>
        <p:xfrm>
          <a:off x="6418581" y="5026025"/>
          <a:ext cx="2654300" cy="458470"/>
        </p:xfrm>
        <a:graphic>
          <a:graphicData uri="http://schemas.openxmlformats.org/presentationml/2006/ole">
            <mc:AlternateContent xmlns:mc="http://schemas.openxmlformats.org/markup-compatibility/2006">
              <mc:Choice xmlns:v="urn:schemas-microsoft-com:vml" Requires="v">
                <p:oleObj spid="_x0000_s17" name="" r:id="rId16" imgW="1397000" imgH="241300" progId="Equation.DSMT4">
                  <p:embed/>
                </p:oleObj>
              </mc:Choice>
              <mc:Fallback>
                <p:oleObj name="" r:id="rId16" imgW="1397000" imgH="241300" progId="Equation.DSMT4">
                  <p:embed/>
                  <p:pic>
                    <p:nvPicPr>
                      <p:cNvPr id="0" name="图片 3126"/>
                      <p:cNvPicPr/>
                      <p:nvPr/>
                    </p:nvPicPr>
                    <p:blipFill>
                      <a:blip r:embed="rId17"/>
                      <a:stretch>
                        <a:fillRect/>
                      </a:stretch>
                    </p:blipFill>
                    <p:spPr>
                      <a:xfrm>
                        <a:off x="6418581" y="5026025"/>
                        <a:ext cx="2654300" cy="458470"/>
                      </a:xfrm>
                      <a:prstGeom prst="rect">
                        <a:avLst/>
                      </a:prstGeom>
                      <a:noFill/>
                      <a:ln w="38100">
                        <a:noFill/>
                        <a:miter/>
                      </a:ln>
                    </p:spPr>
                  </p:pic>
                </p:oleObj>
              </mc:Fallback>
            </mc:AlternateContent>
          </a:graphicData>
        </a:graphic>
      </p:graphicFrame>
      <p:graphicFrame>
        <p:nvGraphicFramePr>
          <p:cNvPr id="18" name="Object 3"/>
          <p:cNvGraphicFramePr>
            <a:graphicFrameLocks noChangeAspect="1"/>
          </p:cNvGraphicFramePr>
          <p:nvPr>
            <p:custDataLst>
              <p:tags r:id="rId18"/>
            </p:custDataLst>
          </p:nvPr>
        </p:nvGraphicFramePr>
        <p:xfrm>
          <a:off x="7310121" y="4437380"/>
          <a:ext cx="1158240" cy="458470"/>
        </p:xfrm>
        <a:graphic>
          <a:graphicData uri="http://schemas.openxmlformats.org/presentationml/2006/ole">
            <mc:AlternateContent xmlns:mc="http://schemas.openxmlformats.org/markup-compatibility/2006">
              <mc:Choice xmlns:v="urn:schemas-microsoft-com:vml" Requires="v">
                <p:oleObj spid="_x0000_s19" name="" r:id="rId19" imgW="609600" imgH="241300" progId="Equation.DSMT4">
                  <p:embed/>
                </p:oleObj>
              </mc:Choice>
              <mc:Fallback>
                <p:oleObj name="" r:id="rId19" imgW="609600" imgH="241300" progId="Equation.DSMT4">
                  <p:embed/>
                  <p:pic>
                    <p:nvPicPr>
                      <p:cNvPr id="0" name="图片 3126"/>
                      <p:cNvPicPr/>
                      <p:nvPr/>
                    </p:nvPicPr>
                    <p:blipFill>
                      <a:blip r:embed="rId20"/>
                      <a:stretch>
                        <a:fillRect/>
                      </a:stretch>
                    </p:blipFill>
                    <p:spPr>
                      <a:xfrm>
                        <a:off x="7310121" y="4437380"/>
                        <a:ext cx="1158240" cy="45847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9580"/>
                                        </p:tgtEl>
                                        <p:attrNameLst>
                                          <p:attrName>style.visibility</p:attrName>
                                        </p:attrNameLst>
                                      </p:cBhvr>
                                      <p:to>
                                        <p:strVal val="visible"/>
                                      </p:to>
                                    </p:set>
                                    <p:animEffect transition="in" filter="wipe(left)">
                                      <p:cBhvr>
                                        <p:cTn id="20" dur="500"/>
                                        <p:tgtEl>
                                          <p:spTgt spid="109580"/>
                                        </p:tgtEl>
                                      </p:cBhvr>
                                    </p:animEffect>
                                  </p:childTnLst>
                                </p:cTn>
                              </p:par>
                            </p:childTnLst>
                          </p:cTn>
                        </p:par>
                        <p:par>
                          <p:cTn id="21" fill="hold">
                            <p:stCondLst>
                              <p:cond delay="500"/>
                            </p:stCondLst>
                            <p:childTnLst>
                              <p:par>
                                <p:cTn id="22" presetID="3" presetClass="entr" presetSubtype="1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linds(horizontal)">
                                      <p:cBhvr>
                                        <p:cTn id="29" dur="500"/>
                                        <p:tgtEl>
                                          <p:spTgt spid="10"/>
                                        </p:tgtEl>
                                      </p:cBhvr>
                                    </p:animEffect>
                                  </p:childTnLst>
                                </p:cTn>
                              </p:par>
                            </p:childTnLst>
                          </p:cTn>
                        </p:par>
                        <p:par>
                          <p:cTn id="30" fill="hold">
                            <p:stCondLst>
                              <p:cond delay="500"/>
                            </p:stCondLst>
                            <p:childTnLst>
                              <p:par>
                                <p:cTn id="31" presetID="3" presetClass="entr" presetSubtype="1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childTnLst>
                          </p:cTn>
                        </p:par>
                        <p:par>
                          <p:cTn id="34" fill="hold">
                            <p:stCondLst>
                              <p:cond delay="1000"/>
                            </p:stCondLst>
                            <p:childTnLst>
                              <p:par>
                                <p:cTn id="35" presetID="3" presetClass="entr" presetSubtype="1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11618"/>
                                        </p:tgtEl>
                                        <p:attrNameLst>
                                          <p:attrName>style.visibility</p:attrName>
                                        </p:attrNameLst>
                                      </p:cBhvr>
                                      <p:to>
                                        <p:strVal val="visible"/>
                                      </p:to>
                                    </p:set>
                                    <p:animEffect transition="in" filter="blinds(horizontal)">
                                      <p:cBhvr>
                                        <p:cTn id="42" dur="500"/>
                                        <p:tgtEl>
                                          <p:spTgt spid="111618"/>
                                        </p:tgtEl>
                                      </p:cBhvr>
                                    </p:animEffect>
                                  </p:childTnLst>
                                </p:cTn>
                              </p:par>
                            </p:childTnLst>
                          </p:cTn>
                        </p:par>
                        <p:par>
                          <p:cTn id="43" fill="hold">
                            <p:stCondLst>
                              <p:cond delay="500"/>
                            </p:stCondLst>
                            <p:childTnLst>
                              <p:par>
                                <p:cTn id="44" presetID="3" presetClass="entr" presetSubtype="10"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blinds(horizontal)">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blinds(horizontal)">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blinds(horizontal)">
                                      <p:cBhvr>
                                        <p:cTn id="56" dur="500"/>
                                        <p:tgtEl>
                                          <p:spTgt spid="16"/>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499"/>
                                          </p:stCondLst>
                                        </p:cTn>
                                        <p:tgtEl>
                                          <p:spTgt spid="1116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11621"/>
                                        </p:tgtEl>
                                        <p:attrNameLst>
                                          <p:attrName>style.visibility</p:attrName>
                                        </p:attrNameLst>
                                      </p:cBhvr>
                                      <p:to>
                                        <p:strVal val="visible"/>
                                      </p:to>
                                    </p:set>
                                    <p:animEffect transition="in" filter="wipe(left)">
                                      <p:cBhvr>
                                        <p:cTn id="65" dur="500"/>
                                        <p:tgtEl>
                                          <p:spTgt spid="11162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11622"/>
                                        </p:tgtEl>
                                        <p:attrNameLst>
                                          <p:attrName>style.visibility</p:attrName>
                                        </p:attrNameLst>
                                      </p:cBhvr>
                                      <p:to>
                                        <p:strVal val="visible"/>
                                      </p:to>
                                    </p:set>
                                    <p:animEffect transition="in" filter="wipe(left)">
                                      <p:cBhvr>
                                        <p:cTn id="70" dur="500"/>
                                        <p:tgtEl>
                                          <p:spTgt spid="111622"/>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1116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3" grpId="0" bldLvl="0" animBg="1"/>
      <p:bldP spid="8" grpId="0" animBg="1"/>
      <p:bldP spid="9" grpId="0" bldLvl="0" animBg="1"/>
      <p:bldP spid="10" grpId="0"/>
      <p:bldP spid="12" grpId="0"/>
      <p:bldP spid="11" grpId="0"/>
      <p:bldP spid="13"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标题 51201"/>
          <p:cNvSpPr>
            <a:spLocks noGrp="1"/>
          </p:cNvSpPr>
          <p:nvPr>
            <p:ph type="title"/>
          </p:nvPr>
        </p:nvSpPr>
        <p:spPr>
          <a:xfrm>
            <a:off x="349250" y="882650"/>
            <a:ext cx="7715250" cy="576263"/>
          </a:xfrm>
        </p:spPr>
        <p:txBody>
          <a:bodyPr anchor="ctr" anchorCtr="0"/>
          <a:p>
            <a:pPr marL="342900" indent="-342900" algn="l">
              <a:lnSpc>
                <a:spcPct val="80000"/>
              </a:lnSpc>
              <a:spcBef>
                <a:spcPct val="20000"/>
              </a:spcBef>
              <a:buClrTx/>
              <a:buSzTx/>
              <a:buFontTx/>
            </a:pPr>
            <a:r>
              <a:rPr kumimoji="1" lang="zh-CN" altLang="en-US" sz="2800" u="sng" dirty="0" smtClean="0">
                <a:solidFill>
                  <a:srgbClr val="0000FF"/>
                </a:solidFill>
                <a:latin typeface="黑体" panose="02010609060101010101" pitchFamily="49" charset="-122"/>
                <a:ea typeface="黑体" panose="02010609060101010101" pitchFamily="49" charset="-122"/>
                <a:cs typeface="+mn-cs"/>
              </a:rPr>
              <a:t>2.输入电阻和输出电阻</a:t>
            </a:r>
            <a:endParaRPr kumimoji="1" lang="zh-CN" altLang="en-US" sz="2800" u="sng" dirty="0" smtClean="0">
              <a:solidFill>
                <a:srgbClr val="0000FF"/>
              </a:solidFill>
              <a:latin typeface="黑体" panose="02010609060101010101" pitchFamily="49" charset="-122"/>
              <a:ea typeface="黑体" panose="02010609060101010101" pitchFamily="49" charset="-122"/>
              <a:cs typeface="+mn-cs"/>
            </a:endParaRPr>
          </a:p>
        </p:txBody>
      </p:sp>
      <p:pic>
        <p:nvPicPr>
          <p:cNvPr id="51203" name="图片 51202" descr="Dz020102"/>
          <p:cNvPicPr>
            <a:picLocks noChangeAspect="1"/>
          </p:cNvPicPr>
          <p:nvPr/>
        </p:nvPicPr>
        <p:blipFill>
          <a:blip r:embed="rId1">
            <a:clrChange>
              <a:clrFrom>
                <a:srgbClr val="FFFFFF"/>
              </a:clrFrom>
              <a:clrTo>
                <a:srgbClr val="FFFFFF">
                  <a:alpha val="0"/>
                </a:srgbClr>
              </a:clrTo>
            </a:clrChange>
          </a:blip>
          <a:srcRect b="-2959"/>
          <a:stretch>
            <a:fillRect/>
          </a:stretch>
        </p:blipFill>
        <p:spPr>
          <a:xfrm>
            <a:off x="1187450" y="1412875"/>
            <a:ext cx="6105525" cy="2130425"/>
          </a:xfrm>
          <a:prstGeom prst="rect">
            <a:avLst/>
          </a:prstGeom>
          <a:solidFill>
            <a:srgbClr val="FFFFFF"/>
          </a:solidFill>
          <a:ln w="9525">
            <a:noFill/>
          </a:ln>
        </p:spPr>
      </p:pic>
      <p:sp>
        <p:nvSpPr>
          <p:cNvPr id="51204" name="线形标注 2 51203"/>
          <p:cNvSpPr/>
          <p:nvPr/>
        </p:nvSpPr>
        <p:spPr>
          <a:xfrm>
            <a:off x="6445250" y="3546475"/>
            <a:ext cx="2209800" cy="1600200"/>
          </a:xfrm>
          <a:prstGeom prst="borderCallout2">
            <a:avLst>
              <a:gd name="adj1" fmla="val 7144"/>
              <a:gd name="adj2" fmla="val -3449"/>
              <a:gd name="adj3" fmla="val 7144"/>
              <a:gd name="adj4" fmla="val -24139"/>
              <a:gd name="adj5" fmla="val -75694"/>
              <a:gd name="adj6" fmla="val -45616"/>
            </a:avLst>
          </a:prstGeom>
          <a:solidFill>
            <a:srgbClr val="FFFFCC"/>
          </a:solidFill>
          <a:ln w="19050" cap="flat" cmpd="sng">
            <a:solidFill>
              <a:srgbClr val="FF3300"/>
            </a:solidFill>
            <a:prstDash val="solid"/>
            <a:miter/>
            <a:headEnd type="none" w="med" len="med"/>
            <a:tailEnd type="none" w="med" len="med"/>
          </a:ln>
        </p:spPr>
        <p:txBody>
          <a:bodyPr/>
          <a:p>
            <a:pPr algn="l"/>
            <a:r>
              <a:rPr lang="en-US" altLang="zh-CN" sz="2400" b="0" dirty="0">
                <a:latin typeface="Times New Roman" panose="02020603050405020304" pitchFamily="18" charset="0"/>
              </a:rPr>
              <a:t>    </a:t>
            </a:r>
            <a:r>
              <a:rPr lang="zh-CN" altLang="en-US" sz="2400" dirty="0">
                <a:latin typeface="Times New Roman" panose="02020603050405020304" pitchFamily="18" charset="0"/>
              </a:rPr>
              <a:t>将输出等效成有内阻的电压源，内阻就是输出电阻。</a:t>
            </a:r>
            <a:endParaRPr lang="zh-CN" altLang="en-US" sz="2400">
              <a:latin typeface="Times New Roman" panose="02020603050405020304" pitchFamily="18" charset="0"/>
            </a:endParaRPr>
          </a:p>
        </p:txBody>
      </p:sp>
      <p:grpSp>
        <p:nvGrpSpPr>
          <p:cNvPr id="51205" name="组合 51204"/>
          <p:cNvGrpSpPr/>
          <p:nvPr/>
        </p:nvGrpSpPr>
        <p:grpSpPr>
          <a:xfrm>
            <a:off x="2406650" y="3775075"/>
            <a:ext cx="5486400" cy="2389188"/>
            <a:chOff x="1536" y="2304"/>
            <a:chExt cx="3456" cy="1505"/>
          </a:xfrm>
        </p:grpSpPr>
        <p:graphicFrame>
          <p:nvGraphicFramePr>
            <p:cNvPr id="51206" name="对象 51205"/>
            <p:cNvGraphicFramePr/>
            <p:nvPr/>
          </p:nvGraphicFramePr>
          <p:xfrm>
            <a:off x="1536" y="2304"/>
            <a:ext cx="2160" cy="847"/>
          </p:xfrm>
          <a:graphic>
            <a:graphicData uri="http://schemas.openxmlformats.org/presentationml/2006/ole">
              <mc:AlternateContent xmlns:mc="http://schemas.openxmlformats.org/markup-compatibility/2006">
                <mc:Choice xmlns:v="urn:schemas-microsoft-com:vml" Requires="v">
                  <p:oleObj spid="_x0000_s3078" name="" r:id="rId2" imgW="1651000" imgH="647700" progId="Equation.3">
                    <p:embed/>
                  </p:oleObj>
                </mc:Choice>
                <mc:Fallback>
                  <p:oleObj name="" r:id="rId2" imgW="1651000" imgH="647700" progId="Equation.3">
                    <p:embed/>
                    <p:pic>
                      <p:nvPicPr>
                        <p:cNvPr id="0" name="图片 3077"/>
                        <p:cNvPicPr/>
                        <p:nvPr/>
                      </p:nvPicPr>
                      <p:blipFill>
                        <a:blip r:embed="rId3"/>
                        <a:stretch>
                          <a:fillRect/>
                        </a:stretch>
                      </p:blipFill>
                      <p:spPr>
                        <a:xfrm>
                          <a:off x="1536" y="2304"/>
                          <a:ext cx="2160" cy="847"/>
                        </a:xfrm>
                        <a:prstGeom prst="rect">
                          <a:avLst/>
                        </a:prstGeom>
                        <a:solidFill>
                          <a:srgbClr val="66FFFF"/>
                        </a:solidFill>
                        <a:ln w="19050" cap="flat" cmpd="sng">
                          <a:solidFill>
                            <a:srgbClr val="FF0000"/>
                          </a:solidFill>
                          <a:prstDash val="solid"/>
                          <a:miter/>
                          <a:headEnd type="none" w="med" len="med"/>
                          <a:tailEnd type="none" w="med" len="med"/>
                        </a:ln>
                      </p:spPr>
                    </p:pic>
                  </p:oleObj>
                </mc:Fallback>
              </mc:AlternateContent>
            </a:graphicData>
          </a:graphic>
        </p:graphicFrame>
        <p:sp>
          <p:nvSpPr>
            <p:cNvPr id="51207" name="线形标注 1 51206"/>
            <p:cNvSpPr/>
            <p:nvPr/>
          </p:nvSpPr>
          <p:spPr>
            <a:xfrm>
              <a:off x="2112" y="3264"/>
              <a:ext cx="1200" cy="545"/>
            </a:xfrm>
            <a:prstGeom prst="borderCallout1">
              <a:avLst>
                <a:gd name="adj1" fmla="val 13213"/>
                <a:gd name="adj2" fmla="val -4000"/>
                <a:gd name="adj3" fmla="val -129356"/>
                <a:gd name="adj4" fmla="val -4250"/>
              </a:avLst>
            </a:prstGeom>
            <a:solidFill>
              <a:srgbClr val="FFFFCC"/>
            </a:solidFill>
            <a:ln w="19050" cap="flat" cmpd="sng">
              <a:solidFill>
                <a:srgbClr val="FF0000"/>
              </a:solidFill>
              <a:prstDash val="solid"/>
              <a:miter/>
              <a:headEnd type="none" w="med" len="med"/>
              <a:tailEnd type="none" w="med" len="med"/>
            </a:ln>
          </p:spPr>
          <p:txBody>
            <a:bodyPr/>
            <a:p>
              <a:r>
                <a:rPr lang="zh-CN" altLang="en-US" sz="2400" dirty="0">
                  <a:latin typeface="Times New Roman" panose="02020603050405020304" pitchFamily="18" charset="0"/>
                </a:rPr>
                <a:t>空载时输出电压有效值</a:t>
              </a:r>
              <a:endParaRPr lang="zh-CN" altLang="en-US" sz="2400" dirty="0">
                <a:latin typeface="Times New Roman" panose="02020603050405020304" pitchFamily="18" charset="0"/>
              </a:endParaRPr>
            </a:p>
          </p:txBody>
        </p:sp>
        <p:sp>
          <p:nvSpPr>
            <p:cNvPr id="51208" name="线形标注 1 51207"/>
            <p:cNvSpPr/>
            <p:nvPr/>
          </p:nvSpPr>
          <p:spPr>
            <a:xfrm>
              <a:off x="3504" y="3264"/>
              <a:ext cx="1488" cy="528"/>
            </a:xfrm>
            <a:prstGeom prst="borderCallout1">
              <a:avLst>
                <a:gd name="adj1" fmla="val 13634"/>
                <a:gd name="adj2" fmla="val -3227"/>
                <a:gd name="adj3" fmla="val -132384"/>
                <a:gd name="adj4" fmla="val -68347"/>
              </a:avLst>
            </a:prstGeom>
            <a:solidFill>
              <a:srgbClr val="FFFFCC"/>
            </a:solidFill>
            <a:ln w="19050" cap="flat" cmpd="sng">
              <a:solidFill>
                <a:srgbClr val="FF0000"/>
              </a:solidFill>
              <a:prstDash val="solid"/>
              <a:miter/>
              <a:headEnd type="none" w="med" len="med"/>
              <a:tailEnd type="none" w="med" len="med"/>
            </a:ln>
          </p:spPr>
          <p:txBody>
            <a:bodyPr/>
            <a:p>
              <a:r>
                <a:rPr lang="zh-CN" altLang="en-US" sz="2400">
                  <a:latin typeface="Times New Roman" panose="02020603050405020304" pitchFamily="18" charset="0"/>
                </a:rPr>
                <a:t>带</a:t>
              </a:r>
              <a:r>
                <a:rPr lang="en-US" altLang="zh-CN" sz="2400" i="1">
                  <a:latin typeface="Times New Roman" panose="02020603050405020304" pitchFamily="18" charset="0"/>
                </a:rPr>
                <a:t>R</a:t>
              </a:r>
              <a:r>
                <a:rPr lang="en-US" altLang="zh-CN" sz="2400" baseline="-25000">
                  <a:latin typeface="Times New Roman" panose="02020603050405020304" pitchFamily="18" charset="0"/>
                </a:rPr>
                <a:t>L</a:t>
              </a:r>
              <a:r>
                <a:rPr lang="zh-CN" altLang="en-US" sz="2400" dirty="0">
                  <a:latin typeface="Times New Roman" panose="02020603050405020304" pitchFamily="18" charset="0"/>
                </a:rPr>
                <a:t>时的输出电压有效值</a:t>
              </a:r>
              <a:endParaRPr lang="zh-CN" altLang="en-US" sz="2400" dirty="0">
                <a:latin typeface="Times New Roman" panose="02020603050405020304" pitchFamily="18" charset="0"/>
              </a:endParaRPr>
            </a:p>
          </p:txBody>
        </p:sp>
      </p:grpSp>
      <p:grpSp>
        <p:nvGrpSpPr>
          <p:cNvPr id="51209" name="组合 51208"/>
          <p:cNvGrpSpPr/>
          <p:nvPr/>
        </p:nvGrpSpPr>
        <p:grpSpPr>
          <a:xfrm>
            <a:off x="501650" y="3851275"/>
            <a:ext cx="1828800" cy="2187575"/>
            <a:chOff x="336" y="2352"/>
            <a:chExt cx="1152" cy="1378"/>
          </a:xfrm>
        </p:grpSpPr>
        <p:graphicFrame>
          <p:nvGraphicFramePr>
            <p:cNvPr id="51210" name="对象 51209"/>
            <p:cNvGraphicFramePr/>
            <p:nvPr/>
          </p:nvGraphicFramePr>
          <p:xfrm>
            <a:off x="528" y="2352"/>
            <a:ext cx="672" cy="569"/>
          </p:xfrm>
          <a:graphic>
            <a:graphicData uri="http://schemas.openxmlformats.org/presentationml/2006/ole">
              <mc:AlternateContent xmlns:mc="http://schemas.openxmlformats.org/markup-compatibility/2006">
                <mc:Choice xmlns:v="urn:schemas-microsoft-com:vml" Requires="v">
                  <p:oleObj spid="_x0000_s3079" name="" r:id="rId4" imgW="508000" imgH="431800" progId="Equation.3">
                    <p:embed/>
                  </p:oleObj>
                </mc:Choice>
                <mc:Fallback>
                  <p:oleObj name="" r:id="rId4" imgW="508000" imgH="431800" progId="Equation.3">
                    <p:embed/>
                    <p:pic>
                      <p:nvPicPr>
                        <p:cNvPr id="0" name="图片 3078"/>
                        <p:cNvPicPr/>
                        <p:nvPr/>
                      </p:nvPicPr>
                      <p:blipFill>
                        <a:blip r:embed="rId5"/>
                        <a:stretch>
                          <a:fillRect/>
                        </a:stretch>
                      </p:blipFill>
                      <p:spPr>
                        <a:xfrm>
                          <a:off x="528" y="2352"/>
                          <a:ext cx="672" cy="569"/>
                        </a:xfrm>
                        <a:prstGeom prst="rect">
                          <a:avLst/>
                        </a:prstGeom>
                        <a:solidFill>
                          <a:srgbClr val="66FFFF"/>
                        </a:solidFill>
                        <a:ln w="19050" cap="flat" cmpd="sng">
                          <a:solidFill>
                            <a:srgbClr val="FF0000"/>
                          </a:solidFill>
                          <a:prstDash val="solid"/>
                          <a:miter/>
                          <a:headEnd type="none" w="med" len="med"/>
                          <a:tailEnd type="none" w="med" len="med"/>
                        </a:ln>
                      </p:spPr>
                    </p:pic>
                  </p:oleObj>
                </mc:Fallback>
              </mc:AlternateContent>
            </a:graphicData>
          </a:graphic>
        </p:graphicFrame>
        <p:sp>
          <p:nvSpPr>
            <p:cNvPr id="51211" name="文本框 51210"/>
            <p:cNvSpPr txBox="1"/>
            <p:nvPr/>
          </p:nvSpPr>
          <p:spPr>
            <a:xfrm>
              <a:off x="336" y="2976"/>
              <a:ext cx="1152" cy="754"/>
            </a:xfrm>
            <a:prstGeom prst="rect">
              <a:avLst/>
            </a:prstGeom>
            <a:solidFill>
              <a:srgbClr val="FFFFCC"/>
            </a:solidFill>
            <a:ln w="9525" cap="flat" cmpd="sng">
              <a:solidFill>
                <a:srgbClr val="FF0000"/>
              </a:solidFill>
              <a:prstDash val="solid"/>
              <a:miter/>
              <a:headEnd type="none" w="med" len="med"/>
              <a:tailEnd type="none" w="med" len="med"/>
            </a:ln>
          </p:spPr>
          <p:txBody>
            <a:bodyPr>
              <a:spAutoFit/>
            </a:bodyPr>
            <a:p>
              <a:pPr algn="l">
                <a:spcBef>
                  <a:spcPct val="50000"/>
                </a:spcBef>
              </a:pPr>
              <a:r>
                <a:rPr lang="zh-CN" altLang="en-US" sz="2400" dirty="0">
                  <a:latin typeface="Times New Roman" panose="02020603050405020304" pitchFamily="18" charset="0"/>
                </a:rPr>
                <a:t>输入电压与输入电流有效值之比。</a:t>
              </a:r>
              <a:endParaRPr lang="zh-CN" altLang="en-US" sz="2400">
                <a:latin typeface="Times New Roman" panose="02020603050405020304" pitchFamily="18" charset="0"/>
              </a:endParaRPr>
            </a:p>
          </p:txBody>
        </p:sp>
      </p:grpSp>
      <p:sp>
        <p:nvSpPr>
          <p:cNvPr id="51212" name="线形标注 1 51211"/>
          <p:cNvSpPr/>
          <p:nvPr/>
        </p:nvSpPr>
        <p:spPr>
          <a:xfrm>
            <a:off x="5454650" y="498475"/>
            <a:ext cx="2895600" cy="838200"/>
          </a:xfrm>
          <a:prstGeom prst="borderCallout1">
            <a:avLst>
              <a:gd name="adj1" fmla="val 13634"/>
              <a:gd name="adj2" fmla="val -2630"/>
              <a:gd name="adj3" fmla="val 232009"/>
              <a:gd name="adj4" fmla="val -60634"/>
            </a:avLst>
          </a:prstGeom>
          <a:solidFill>
            <a:srgbClr val="FFFFCC"/>
          </a:solidFill>
          <a:ln w="19050" cap="flat" cmpd="sng">
            <a:solidFill>
              <a:srgbClr val="FF0000"/>
            </a:solidFill>
            <a:prstDash val="solid"/>
            <a:miter/>
            <a:headEnd type="none" w="med" len="med"/>
            <a:tailEnd type="none" w="med" len="med"/>
          </a:ln>
        </p:spPr>
        <p:txBody>
          <a:bodyPr/>
          <a:p>
            <a:r>
              <a:rPr lang="zh-CN" altLang="en-US" sz="2400" dirty="0">
                <a:latin typeface="Times New Roman" panose="02020603050405020304" pitchFamily="18" charset="0"/>
              </a:rPr>
              <a:t>从输入端看进去的</a:t>
            </a:r>
            <a:endParaRPr lang="zh-CN" altLang="en-US" sz="2400" dirty="0">
              <a:latin typeface="Times New Roman" panose="02020603050405020304" pitchFamily="18" charset="0"/>
            </a:endParaRPr>
          </a:p>
          <a:p>
            <a:r>
              <a:rPr lang="zh-CN" altLang="en-US" sz="2400" dirty="0">
                <a:latin typeface="Times New Roman" panose="02020603050405020304" pitchFamily="18" charset="0"/>
              </a:rPr>
              <a:t>等效电阻</a:t>
            </a:r>
            <a:endParaRPr lang="zh-CN" altLang="en-US" sz="2400" b="0">
              <a:latin typeface="Times New Roman" panose="02020603050405020304" pitchFamily="18" charset="0"/>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12"/>
                                        </p:tgtEl>
                                        <p:attrNameLst>
                                          <p:attrName>style.visibility</p:attrName>
                                        </p:attrNameLst>
                                      </p:cBhvr>
                                      <p:to>
                                        <p:strVal val="visible"/>
                                      </p:to>
                                    </p:set>
                                    <p:animEffect transition="in" filter="wipe(left)">
                                      <p:cBhvr>
                                        <p:cTn id="7" dur="500"/>
                                        <p:tgtEl>
                                          <p:spTgt spid="512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1209"/>
                                        </p:tgtEl>
                                        <p:attrNameLst>
                                          <p:attrName>style.visibility</p:attrName>
                                        </p:attrNameLst>
                                      </p:cBhvr>
                                      <p:to>
                                        <p:strVal val="visible"/>
                                      </p:to>
                                    </p:set>
                                    <p:animEffect transition="in" filter="wipe(up)">
                                      <p:cBhvr>
                                        <p:cTn id="12" dur="500"/>
                                        <p:tgtEl>
                                          <p:spTgt spid="5120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5120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51205"/>
                                        </p:tgtEl>
                                        <p:attrNameLst>
                                          <p:attrName>style.visibility</p:attrName>
                                        </p:attrNameLst>
                                      </p:cBhvr>
                                      <p:to>
                                        <p:strVal val="visible"/>
                                      </p:to>
                                    </p:set>
                                    <p:animEffect transition="in" filter="wipe(up)">
                                      <p:cBhvr>
                                        <p:cTn id="21" dur="500"/>
                                        <p:tgtEl>
                                          <p:spTgt spid="51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animBg="1"/>
      <p:bldP spid="5121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6" name="标题 113665"/>
          <p:cNvSpPr>
            <a:spLocks noGrp="1"/>
          </p:cNvSpPr>
          <p:nvPr>
            <p:ph type="title"/>
          </p:nvPr>
        </p:nvSpPr>
        <p:spPr>
          <a:xfrm>
            <a:off x="323850" y="908050"/>
            <a:ext cx="6802438" cy="519113"/>
          </a:xfrm>
        </p:spPr>
        <p:txBody>
          <a:bodyPr anchor="ctr" anchorCtr="0"/>
          <a:p>
            <a:pPr algn="l"/>
            <a:r>
              <a:rPr kumimoji="1" lang="zh-CN" altLang="en-US" sz="2800" u="sng" dirty="0" smtClean="0">
                <a:solidFill>
                  <a:srgbClr val="0000FF"/>
                </a:solidFill>
                <a:latin typeface="黑体" panose="02010609060101010101" pitchFamily="49" charset="-122"/>
                <a:ea typeface="黑体" panose="02010609060101010101" pitchFamily="49" charset="-122"/>
                <a:cs typeface="+mn-cs"/>
              </a:rPr>
              <a:t>2.动态分析</a:t>
            </a:r>
            <a:r>
              <a:rPr lang="zh-CN" altLang="en-US" sz="2800" b="1" dirty="0">
                <a:solidFill>
                  <a:schemeClr val="tx1"/>
                </a:solidFill>
              </a:rPr>
              <a:t>：输入电阻的分析</a:t>
            </a:r>
            <a:endParaRPr lang="zh-CN" altLang="en-US" sz="2800" b="1" dirty="0">
              <a:solidFill>
                <a:schemeClr val="tx1"/>
              </a:solidFill>
            </a:endParaRPr>
          </a:p>
        </p:txBody>
      </p:sp>
      <p:graphicFrame>
        <p:nvGraphicFramePr>
          <p:cNvPr id="113667" name="对象 113666"/>
          <p:cNvGraphicFramePr/>
          <p:nvPr/>
        </p:nvGraphicFramePr>
        <p:xfrm>
          <a:off x="1403350" y="4471670"/>
          <a:ext cx="4191000" cy="855663"/>
        </p:xfrm>
        <a:graphic>
          <a:graphicData uri="http://schemas.openxmlformats.org/presentationml/2006/ole">
            <mc:AlternateContent xmlns:mc="http://schemas.openxmlformats.org/markup-compatibility/2006">
              <mc:Choice xmlns:v="urn:schemas-microsoft-com:vml" Requires="v">
                <p:oleObj spid="_x0000_s3191" name="" r:id="rId1" imgW="2107565" imgH="431800" progId="Equation.3">
                  <p:embed/>
                </p:oleObj>
              </mc:Choice>
              <mc:Fallback>
                <p:oleObj name="" r:id="rId1" imgW="2107565" imgH="431800" progId="Equation.3">
                  <p:embed/>
                  <p:pic>
                    <p:nvPicPr>
                      <p:cNvPr id="0" name="图片 3190"/>
                      <p:cNvPicPr/>
                      <p:nvPr/>
                    </p:nvPicPr>
                    <p:blipFill>
                      <a:blip r:embed="rId2"/>
                      <a:stretch>
                        <a:fillRect/>
                      </a:stretch>
                    </p:blipFill>
                    <p:spPr>
                      <a:xfrm>
                        <a:off x="1403350" y="4471670"/>
                        <a:ext cx="4191000" cy="855663"/>
                      </a:xfrm>
                      <a:prstGeom prst="rect">
                        <a:avLst/>
                      </a:prstGeom>
                      <a:solidFill>
                        <a:srgbClr val="00FFFF"/>
                      </a:solidFill>
                      <a:ln w="9525" cap="flat" cmpd="sng">
                        <a:solidFill>
                          <a:srgbClr val="FF3300"/>
                        </a:solidFill>
                        <a:prstDash val="solid"/>
                        <a:miter/>
                        <a:headEnd type="none" w="med" len="med"/>
                        <a:tailEnd type="none" w="med" len="med"/>
                      </a:ln>
                    </p:spPr>
                  </p:pic>
                </p:oleObj>
              </mc:Fallback>
            </mc:AlternateContent>
          </a:graphicData>
        </a:graphic>
      </p:graphicFrame>
      <p:sp>
        <p:nvSpPr>
          <p:cNvPr id="113668" name="文本框 113667"/>
          <p:cNvSpPr txBox="1"/>
          <p:nvPr/>
        </p:nvSpPr>
        <p:spPr>
          <a:xfrm>
            <a:off x="1708150" y="6300470"/>
            <a:ext cx="2514600" cy="457200"/>
          </a:xfrm>
          <a:prstGeom prst="rect">
            <a:avLst/>
          </a:prstGeom>
          <a:noFill/>
          <a:ln w="9525">
            <a:noFill/>
          </a:ln>
        </p:spPr>
        <p:txBody>
          <a:bodyPr>
            <a:spAutoFit/>
          </a:bodyPr>
          <a:p>
            <a:pPr algn="l">
              <a:spcBef>
                <a:spcPct val="50000"/>
              </a:spcBef>
            </a:pPr>
            <a:r>
              <a:rPr lang="en-US" altLang="zh-CN" sz="2400" i="1" dirty="0" err="1">
                <a:solidFill>
                  <a:srgbClr val="A50021"/>
                </a:solidFill>
                <a:latin typeface="Times New Roman" panose="02020603050405020304" pitchFamily="18" charset="0"/>
              </a:rPr>
              <a:t>R</a:t>
            </a:r>
            <a:r>
              <a:rPr lang="en-US" altLang="zh-CN" sz="2400" baseline="-25000" dirty="0" err="1">
                <a:solidFill>
                  <a:srgbClr val="A50021"/>
                </a:solidFill>
                <a:latin typeface="Times New Roman" panose="02020603050405020304" pitchFamily="18" charset="0"/>
              </a:rPr>
              <a:t>i</a:t>
            </a:r>
            <a:r>
              <a:rPr lang="zh-CN" altLang="en-US" sz="2400" dirty="0">
                <a:solidFill>
                  <a:srgbClr val="A50021"/>
                </a:solidFill>
                <a:latin typeface="Times New Roman" panose="02020603050405020304" pitchFamily="18" charset="0"/>
              </a:rPr>
              <a:t>与负载有关！</a:t>
            </a:r>
            <a:endParaRPr lang="zh-CN" altLang="en-US" sz="2400" dirty="0">
              <a:solidFill>
                <a:srgbClr val="A50021"/>
              </a:solidFill>
              <a:latin typeface="Times New Roman" panose="02020603050405020304" pitchFamily="18" charset="0"/>
            </a:endParaRPr>
          </a:p>
        </p:txBody>
      </p:sp>
      <p:graphicFrame>
        <p:nvGraphicFramePr>
          <p:cNvPr id="113669" name="对象 113668"/>
          <p:cNvGraphicFramePr/>
          <p:nvPr/>
        </p:nvGraphicFramePr>
        <p:xfrm>
          <a:off x="1403350" y="1628775"/>
          <a:ext cx="3505200" cy="1857375"/>
        </p:xfrm>
        <a:graphic>
          <a:graphicData uri="http://schemas.openxmlformats.org/presentationml/2006/ole">
            <mc:AlternateContent xmlns:mc="http://schemas.openxmlformats.org/markup-compatibility/2006">
              <mc:Choice xmlns:v="urn:schemas-microsoft-com:vml" Requires="v">
                <p:oleObj spid="_x0000_s3188" name="" r:id="rId3" imgW="11839575" imgH="6276975" progId="MSPhotoEd.3">
                  <p:embed/>
                </p:oleObj>
              </mc:Choice>
              <mc:Fallback>
                <p:oleObj name="" r:id="rId3" imgW="11839575" imgH="6276975" progId="MSPhotoEd.3">
                  <p:embed/>
                  <p:pic>
                    <p:nvPicPr>
                      <p:cNvPr id="0" name="图片 3187"/>
                      <p:cNvPicPr/>
                      <p:nvPr/>
                    </p:nvPicPr>
                    <p:blipFill>
                      <a:blip r:embed="rId4"/>
                      <a:stretch>
                        <a:fillRect/>
                      </a:stretch>
                    </p:blipFill>
                    <p:spPr>
                      <a:xfrm>
                        <a:off x="1403350" y="1628775"/>
                        <a:ext cx="3505200" cy="1857375"/>
                      </a:xfrm>
                      <a:prstGeom prst="rect">
                        <a:avLst/>
                      </a:prstGeom>
                      <a:noFill/>
                      <a:ln w="38100">
                        <a:noFill/>
                        <a:miter/>
                      </a:ln>
                    </p:spPr>
                  </p:pic>
                </p:oleObj>
              </mc:Fallback>
            </mc:AlternateContent>
          </a:graphicData>
        </a:graphic>
      </p:graphicFrame>
      <p:grpSp>
        <p:nvGrpSpPr>
          <p:cNvPr id="113670" name="组合 113669"/>
          <p:cNvGrpSpPr/>
          <p:nvPr/>
        </p:nvGrpSpPr>
        <p:grpSpPr>
          <a:xfrm>
            <a:off x="4859338" y="1973263"/>
            <a:ext cx="1268412" cy="1298575"/>
            <a:chOff x="3281" y="1273"/>
            <a:chExt cx="799" cy="818"/>
          </a:xfrm>
        </p:grpSpPr>
        <p:sp>
          <p:nvSpPr>
            <p:cNvPr id="113671" name="矩形 113670"/>
            <p:cNvSpPr/>
            <p:nvPr/>
          </p:nvSpPr>
          <p:spPr>
            <a:xfrm>
              <a:off x="3600" y="1561"/>
              <a:ext cx="57" cy="192"/>
            </a:xfrm>
            <a:prstGeom prst="rect">
              <a:avLst/>
            </a:prstGeom>
            <a:solidFill>
              <a:srgbClr val="CCFFFF"/>
            </a:solidFill>
            <a:ln w="28575" cap="flat" cmpd="sng">
              <a:solidFill>
                <a:srgbClr val="FF0000"/>
              </a:solidFill>
              <a:prstDash val="solid"/>
              <a:miter/>
              <a:headEnd type="none" w="med" len="med"/>
              <a:tailEnd type="none" w="med" len="med"/>
            </a:ln>
          </p:spPr>
          <p:txBody>
            <a:bodyPr/>
            <a:p>
              <a:endParaRPr lang="zh-CN" altLang="en-US"/>
            </a:p>
          </p:txBody>
        </p:sp>
        <p:sp>
          <p:nvSpPr>
            <p:cNvPr id="113672" name="直接连接符 113671"/>
            <p:cNvSpPr/>
            <p:nvPr/>
          </p:nvSpPr>
          <p:spPr>
            <a:xfrm flipV="1">
              <a:off x="3625" y="1273"/>
              <a:ext cx="0" cy="288"/>
            </a:xfrm>
            <a:prstGeom prst="line">
              <a:avLst/>
            </a:prstGeom>
            <a:ln w="19050" cap="flat" cmpd="sng">
              <a:solidFill>
                <a:schemeClr val="tx1"/>
              </a:solidFill>
              <a:prstDash val="solid"/>
              <a:headEnd type="none" w="med" len="med"/>
              <a:tailEnd type="none" w="med" len="med"/>
            </a:ln>
          </p:spPr>
        </p:sp>
        <p:sp>
          <p:nvSpPr>
            <p:cNvPr id="113673" name="直接连接符 113672"/>
            <p:cNvSpPr/>
            <p:nvPr/>
          </p:nvSpPr>
          <p:spPr>
            <a:xfrm flipH="1">
              <a:off x="3285" y="1273"/>
              <a:ext cx="338" cy="0"/>
            </a:xfrm>
            <a:prstGeom prst="line">
              <a:avLst/>
            </a:prstGeom>
            <a:ln w="19050" cap="flat" cmpd="sng">
              <a:solidFill>
                <a:schemeClr val="tx1"/>
              </a:solidFill>
              <a:prstDash val="dash"/>
              <a:headEnd type="none" w="med" len="med"/>
              <a:tailEnd type="triangle" w="med" len="med"/>
            </a:ln>
          </p:spPr>
        </p:sp>
        <p:sp>
          <p:nvSpPr>
            <p:cNvPr id="113674" name="直接连接符 113673"/>
            <p:cNvSpPr/>
            <p:nvPr/>
          </p:nvSpPr>
          <p:spPr>
            <a:xfrm flipV="1">
              <a:off x="3621" y="1758"/>
              <a:ext cx="0" cy="333"/>
            </a:xfrm>
            <a:prstGeom prst="line">
              <a:avLst/>
            </a:prstGeom>
            <a:ln w="19050" cap="flat" cmpd="sng">
              <a:solidFill>
                <a:schemeClr val="tx1"/>
              </a:solidFill>
              <a:prstDash val="solid"/>
              <a:headEnd type="none" w="med" len="med"/>
              <a:tailEnd type="none" w="med" len="med"/>
            </a:ln>
          </p:spPr>
        </p:sp>
        <p:sp>
          <p:nvSpPr>
            <p:cNvPr id="113675" name="直接连接符 113674"/>
            <p:cNvSpPr/>
            <p:nvPr/>
          </p:nvSpPr>
          <p:spPr>
            <a:xfrm flipH="1">
              <a:off x="3281" y="2089"/>
              <a:ext cx="338" cy="0"/>
            </a:xfrm>
            <a:prstGeom prst="line">
              <a:avLst/>
            </a:prstGeom>
            <a:ln w="19050" cap="flat" cmpd="sng">
              <a:solidFill>
                <a:schemeClr val="tx1"/>
              </a:solidFill>
              <a:prstDash val="dash"/>
              <a:headEnd type="none" w="med" len="med"/>
              <a:tailEnd type="triangle" w="med" len="med"/>
            </a:ln>
          </p:spPr>
        </p:sp>
        <p:sp>
          <p:nvSpPr>
            <p:cNvPr id="113676" name="文本框 113675"/>
            <p:cNvSpPr txBox="1"/>
            <p:nvPr/>
          </p:nvSpPr>
          <p:spPr>
            <a:xfrm>
              <a:off x="3696" y="1536"/>
              <a:ext cx="384" cy="250"/>
            </a:xfrm>
            <a:prstGeom prst="rect">
              <a:avLst/>
            </a:prstGeom>
            <a:noFill/>
            <a:ln w="19050">
              <a:noFill/>
            </a:ln>
          </p:spPr>
          <p:txBody>
            <a:bodyPr>
              <a:spAutoFit/>
            </a:bodyPr>
            <a:p>
              <a:pPr algn="l">
                <a:spcBef>
                  <a:spcPct val="50000"/>
                </a:spcBef>
              </a:pPr>
              <a:r>
                <a:rPr lang="en-US" altLang="zh-CN" i="1">
                  <a:latin typeface="Times New Roman" panose="02020603050405020304" pitchFamily="18" charset="0"/>
                </a:rPr>
                <a:t>R</a:t>
              </a:r>
              <a:r>
                <a:rPr lang="en-US" altLang="zh-CN" baseline="-25000">
                  <a:latin typeface="Times New Roman" panose="02020603050405020304" pitchFamily="18" charset="0"/>
                </a:rPr>
                <a:t>L</a:t>
              </a:r>
              <a:endParaRPr lang="en-US" altLang="zh-CN">
                <a:latin typeface="Times New Roman" panose="02020603050405020304" pitchFamily="18" charset="0"/>
              </a:endParaRPr>
            </a:p>
          </p:txBody>
        </p:sp>
      </p:grpSp>
      <p:grpSp>
        <p:nvGrpSpPr>
          <p:cNvPr id="113681" name="组合 113680"/>
          <p:cNvGrpSpPr/>
          <p:nvPr/>
        </p:nvGrpSpPr>
        <p:grpSpPr>
          <a:xfrm>
            <a:off x="4438650" y="3889058"/>
            <a:ext cx="4525963" cy="1290637"/>
            <a:chOff x="2796" y="1907"/>
            <a:chExt cx="2851" cy="813"/>
          </a:xfrm>
        </p:grpSpPr>
        <p:sp>
          <p:nvSpPr>
            <p:cNvPr id="113682" name="椭圆 113681"/>
            <p:cNvSpPr/>
            <p:nvPr/>
          </p:nvSpPr>
          <p:spPr>
            <a:xfrm>
              <a:off x="2796" y="2311"/>
              <a:ext cx="771" cy="409"/>
            </a:xfrm>
            <a:prstGeom prst="ellipse">
              <a:avLst/>
            </a:prstGeom>
            <a:noFill/>
            <a:ln w="28575" cap="flat" cmpd="sng">
              <a:solidFill>
                <a:srgbClr val="FF0000"/>
              </a:solidFill>
              <a:prstDash val="solid"/>
              <a:headEnd type="none" w="med" len="med"/>
              <a:tailEnd type="none" w="med" len="med"/>
            </a:ln>
          </p:spPr>
          <p:txBody>
            <a:bodyPr/>
            <a:p>
              <a:endParaRPr lang="zh-CN" altLang="en-US"/>
            </a:p>
          </p:txBody>
        </p:sp>
        <p:sp>
          <p:nvSpPr>
            <p:cNvPr id="113683" name="线形标注 1 113682"/>
            <p:cNvSpPr/>
            <p:nvPr/>
          </p:nvSpPr>
          <p:spPr>
            <a:xfrm>
              <a:off x="3833" y="1907"/>
              <a:ext cx="1814" cy="525"/>
            </a:xfrm>
            <a:prstGeom prst="borderCallout1">
              <a:avLst>
                <a:gd name="adj1" fmla="val 13713"/>
                <a:gd name="adj2" fmla="val -2648"/>
                <a:gd name="adj3" fmla="val 83810"/>
                <a:gd name="adj4" fmla="val -21389"/>
              </a:avLst>
            </a:prstGeom>
            <a:solidFill>
              <a:srgbClr val="FFFFCC"/>
            </a:solidFill>
            <a:ln w="19050" cap="flat" cmpd="sng">
              <a:solidFill>
                <a:srgbClr val="FF0000"/>
              </a:solidFill>
              <a:prstDash val="solid"/>
              <a:miter/>
              <a:headEnd type="none" w="med" len="med"/>
              <a:tailEnd type="none" w="med" len="med"/>
            </a:ln>
          </p:spPr>
          <p:txBody>
            <a:bodyPr/>
            <a:p>
              <a:r>
                <a:rPr lang="zh-CN" altLang="en-US" sz="2400" dirty="0">
                  <a:latin typeface="Times New Roman" panose="02020603050405020304" pitchFamily="18" charset="0"/>
                </a:rPr>
                <a:t>从基极看</a:t>
              </a:r>
              <a:r>
                <a:rPr lang="en-US" altLang="zh-CN" sz="2400" i="1">
                  <a:latin typeface="Times New Roman" panose="02020603050405020304" pitchFamily="18" charset="0"/>
                </a:rPr>
                <a:t>R</a:t>
              </a:r>
              <a:r>
                <a:rPr lang="en-US" altLang="zh-CN" sz="2400" baseline="-25000">
                  <a:latin typeface="Times New Roman" panose="02020603050405020304" pitchFamily="18" charset="0"/>
                </a:rPr>
                <a:t>e</a:t>
              </a:r>
              <a:r>
                <a:rPr lang="zh-CN" altLang="en-US" sz="2400" dirty="0">
                  <a:latin typeface="Times New Roman" panose="02020603050405020304" pitchFamily="18" charset="0"/>
                </a:rPr>
                <a:t>，被增大到（</a:t>
              </a:r>
              <a:r>
                <a:rPr lang="en-US" altLang="zh-CN" sz="2400">
                  <a:latin typeface="Times New Roman" panose="02020603050405020304" pitchFamily="18" charset="0"/>
                </a:rPr>
                <a:t>1+</a:t>
              </a:r>
              <a:r>
                <a:rPr lang="el-GR" altLang="zh-CN" sz="2400" i="1" dirty="0">
                  <a:latin typeface="Times New Roman" panose="02020603050405020304" pitchFamily="18" charset="0"/>
                  <a:cs typeface="Times New Roman" panose="02020603050405020304" pitchFamily="18" charset="0"/>
                </a:rPr>
                <a:t>β</a:t>
              </a:r>
              <a:r>
                <a:rPr lang="zh-CN" altLang="en-US" sz="2400" dirty="0">
                  <a:latin typeface="Times New Roman" panose="02020603050405020304" pitchFamily="18" charset="0"/>
                </a:rPr>
                <a:t>）倍</a:t>
              </a:r>
              <a:endParaRPr lang="zh-CN" altLang="en-US" sz="2400" dirty="0">
                <a:latin typeface="Times New Roman" panose="02020603050405020304" pitchFamily="18" charset="0"/>
              </a:endParaRPr>
            </a:p>
          </p:txBody>
        </p:sp>
      </p:gr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graphicFrame>
        <p:nvGraphicFramePr>
          <p:cNvPr id="16" name="Object 3"/>
          <p:cNvGraphicFramePr>
            <a:graphicFrameLocks noChangeAspect="1"/>
          </p:cNvGraphicFramePr>
          <p:nvPr>
            <p:custDataLst>
              <p:tags r:id="rId5"/>
            </p:custDataLst>
          </p:nvPr>
        </p:nvGraphicFramePr>
        <p:xfrm>
          <a:off x="1547496" y="3802380"/>
          <a:ext cx="2654300" cy="458470"/>
        </p:xfrm>
        <a:graphic>
          <a:graphicData uri="http://schemas.openxmlformats.org/presentationml/2006/ole">
            <mc:AlternateContent xmlns:mc="http://schemas.openxmlformats.org/markup-compatibility/2006">
              <mc:Choice xmlns:v="urn:schemas-microsoft-com:vml" Requires="v">
                <p:oleObj spid="_x0000_s17" name="" r:id="rId6" imgW="1397000" imgH="241300" progId="Equation.DSMT4">
                  <p:embed/>
                </p:oleObj>
              </mc:Choice>
              <mc:Fallback>
                <p:oleObj name="" r:id="rId6" imgW="1397000" imgH="241300" progId="Equation.DSMT4">
                  <p:embed/>
                  <p:pic>
                    <p:nvPicPr>
                      <p:cNvPr id="0" name="图片 3126"/>
                      <p:cNvPicPr/>
                      <p:nvPr/>
                    </p:nvPicPr>
                    <p:blipFill>
                      <a:blip r:embed="rId7"/>
                      <a:stretch>
                        <a:fillRect/>
                      </a:stretch>
                    </p:blipFill>
                    <p:spPr>
                      <a:xfrm>
                        <a:off x="1547496" y="3802380"/>
                        <a:ext cx="2654300" cy="458470"/>
                      </a:xfrm>
                      <a:prstGeom prst="rect">
                        <a:avLst/>
                      </a:prstGeom>
                      <a:noFill/>
                      <a:ln w="38100">
                        <a:noFill/>
                        <a:miter/>
                      </a:ln>
                    </p:spPr>
                  </p:pic>
                </p:oleObj>
              </mc:Fallback>
            </mc:AlternateContent>
          </a:graphicData>
        </a:graphic>
      </p:graphicFrame>
      <p:grpSp>
        <p:nvGrpSpPr>
          <p:cNvPr id="2" name="组合 1"/>
          <p:cNvGrpSpPr/>
          <p:nvPr/>
        </p:nvGrpSpPr>
        <p:grpSpPr>
          <a:xfrm>
            <a:off x="565150" y="5556250"/>
            <a:ext cx="5562600" cy="457200"/>
            <a:chOff x="890" y="8750"/>
            <a:chExt cx="8760" cy="720"/>
          </a:xfrm>
        </p:grpSpPr>
        <p:sp>
          <p:nvSpPr>
            <p:cNvPr id="113679" name="文本框 113678"/>
            <p:cNvSpPr txBox="1"/>
            <p:nvPr/>
          </p:nvSpPr>
          <p:spPr>
            <a:xfrm>
              <a:off x="890" y="8750"/>
              <a:ext cx="3240" cy="720"/>
            </a:xfrm>
            <a:prstGeom prst="rect">
              <a:avLst/>
            </a:prstGeom>
            <a:noFill/>
            <a:ln w="9525">
              <a:noFill/>
            </a:ln>
          </p:spPr>
          <p:txBody>
            <a:bodyPr>
              <a:spAutoFit/>
            </a:bodyPr>
            <a:p>
              <a:pPr algn="l">
                <a:spcBef>
                  <a:spcPct val="50000"/>
                </a:spcBef>
              </a:pPr>
              <a:r>
                <a:rPr lang="zh-CN" altLang="en-US" sz="2400" dirty="0">
                  <a:latin typeface="Times New Roman" panose="02020603050405020304" pitchFamily="18" charset="0"/>
                </a:rPr>
                <a:t>带负载电阻后</a:t>
              </a:r>
              <a:endParaRPr lang="zh-CN" altLang="en-US" sz="2400">
                <a:latin typeface="Times New Roman" panose="02020603050405020304" pitchFamily="18" charset="0"/>
              </a:endParaRPr>
            </a:p>
          </p:txBody>
        </p:sp>
        <p:graphicFrame>
          <p:nvGraphicFramePr>
            <p:cNvPr id="23" name="Object 3"/>
            <p:cNvGraphicFramePr>
              <a:graphicFrameLocks noChangeAspect="1"/>
            </p:cNvGraphicFramePr>
            <p:nvPr>
              <p:custDataLst>
                <p:tags r:id="rId8"/>
              </p:custDataLst>
            </p:nvPr>
          </p:nvGraphicFramePr>
          <p:xfrm>
            <a:off x="4026" y="8768"/>
            <a:ext cx="5624" cy="684"/>
          </p:xfrm>
          <a:graphic>
            <a:graphicData uri="http://schemas.openxmlformats.org/presentationml/2006/ole">
              <mc:AlternateContent xmlns:mc="http://schemas.openxmlformats.org/markup-compatibility/2006">
                <mc:Choice xmlns:v="urn:schemas-microsoft-com:vml" Requires="v">
                  <p:oleObj spid="_x0000_s24" name="" r:id="rId9" imgW="1879600" imgH="228600" progId="Equation.DSMT4">
                    <p:embed/>
                  </p:oleObj>
                </mc:Choice>
                <mc:Fallback>
                  <p:oleObj name="" r:id="rId9" imgW="1879600" imgH="228600" progId="Equation.DSMT4">
                    <p:embed/>
                    <p:pic>
                      <p:nvPicPr>
                        <p:cNvPr id="0" name="图片 3126"/>
                        <p:cNvPicPr/>
                        <p:nvPr/>
                      </p:nvPicPr>
                      <p:blipFill>
                        <a:blip r:embed="rId10"/>
                        <a:stretch>
                          <a:fillRect/>
                        </a:stretch>
                      </p:blipFill>
                      <p:spPr>
                        <a:xfrm>
                          <a:off x="4026" y="8768"/>
                          <a:ext cx="5624" cy="684"/>
                        </a:xfrm>
                        <a:prstGeom prst="rect">
                          <a:avLst/>
                        </a:prstGeom>
                        <a:solidFill>
                          <a:srgbClr val="00FFFF"/>
                        </a:solidFill>
                        <a:ln w="12700">
                          <a:solidFill>
                            <a:srgbClr val="FF0000"/>
                          </a:solidFill>
                          <a:miter/>
                        </a:ln>
                      </p:spPr>
                    </p:pic>
                  </p:oleObj>
                </mc:Fallback>
              </mc:AlternateContent>
            </a:graphicData>
          </a:graphic>
        </p:graphicFrame>
      </p:grpSp>
      <p:sp>
        <p:nvSpPr>
          <p:cNvPr id="113680" name="椭圆 113679"/>
          <p:cNvSpPr/>
          <p:nvPr/>
        </p:nvSpPr>
        <p:spPr>
          <a:xfrm>
            <a:off x="4151313" y="5467033"/>
            <a:ext cx="2089150" cy="576262"/>
          </a:xfrm>
          <a:prstGeom prst="ellipse">
            <a:avLst/>
          </a:prstGeom>
          <a:noFill/>
          <a:ln w="28575" cap="flat" cmpd="sng">
            <a:solidFill>
              <a:srgbClr val="FF0000"/>
            </a:solidFill>
            <a:prstDash val="solid"/>
            <a:headEnd type="none" w="med" len="med"/>
            <a:tailEnd type="none" w="med" len="med"/>
          </a:ln>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3667"/>
                                        </p:tgtEl>
                                        <p:attrNameLst>
                                          <p:attrName>style.visibility</p:attrName>
                                        </p:attrNameLst>
                                      </p:cBhvr>
                                      <p:to>
                                        <p:strVal val="visible"/>
                                      </p:to>
                                    </p:set>
                                    <p:animEffect transition="in" filter="blinds(horizontal)">
                                      <p:cBhvr>
                                        <p:cTn id="12" dur="500"/>
                                        <p:tgtEl>
                                          <p:spTgt spid="1136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3681"/>
                                        </p:tgtEl>
                                        <p:attrNameLst>
                                          <p:attrName>style.visibility</p:attrName>
                                        </p:attrNameLst>
                                      </p:cBhvr>
                                      <p:to>
                                        <p:strVal val="visible"/>
                                      </p:to>
                                    </p:set>
                                    <p:animEffect transition="in" filter="wipe(left)">
                                      <p:cBhvr>
                                        <p:cTn id="17" dur="500"/>
                                        <p:tgtEl>
                                          <p:spTgt spid="11368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13670"/>
                                        </p:tgtEl>
                                        <p:attrNameLst>
                                          <p:attrName>style.visibility</p:attrName>
                                        </p:attrNameLst>
                                      </p:cBhvr>
                                      <p:to>
                                        <p:strVal val="visible"/>
                                      </p:to>
                                    </p:set>
                                    <p:animEffect transition="in" filter="wipe(right)">
                                      <p:cBhvr>
                                        <p:cTn id="22" dur="500"/>
                                        <p:tgtEl>
                                          <p:spTgt spid="11367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13680"/>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499"/>
                                          </p:stCondLst>
                                        </p:cTn>
                                        <p:tgtEl>
                                          <p:spTgt spid="113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13669" name="对象 113668"/>
          <p:cNvGraphicFramePr/>
          <p:nvPr>
            <p:custDataLst>
              <p:tags r:id="rId1"/>
            </p:custDataLst>
          </p:nvPr>
        </p:nvGraphicFramePr>
        <p:xfrm>
          <a:off x="968375" y="2011680"/>
          <a:ext cx="3704590" cy="1979930"/>
        </p:xfrm>
        <a:graphic>
          <a:graphicData uri="http://schemas.openxmlformats.org/presentationml/2006/ole">
            <mc:AlternateContent xmlns:mc="http://schemas.openxmlformats.org/markup-compatibility/2006">
              <mc:Choice xmlns:v="urn:schemas-microsoft-com:vml" Requires="v">
                <p:oleObj spid="_x0000_s3188" name="" r:id="rId2" imgW="11839575" imgH="6276975" progId="MSPhotoEd.3">
                  <p:embed/>
                </p:oleObj>
              </mc:Choice>
              <mc:Fallback>
                <p:oleObj name="" r:id="rId2" imgW="11839575" imgH="6276975" progId="MSPhotoEd.3">
                  <p:embed/>
                  <p:pic>
                    <p:nvPicPr>
                      <p:cNvPr id="0" name="图片 3187"/>
                      <p:cNvPicPr/>
                      <p:nvPr/>
                    </p:nvPicPr>
                    <p:blipFill>
                      <a:blip r:embed="rId3"/>
                      <a:stretch>
                        <a:fillRect/>
                      </a:stretch>
                    </p:blipFill>
                    <p:spPr>
                      <a:xfrm>
                        <a:off x="968375" y="2011680"/>
                        <a:ext cx="3704590" cy="1979930"/>
                      </a:xfrm>
                      <a:prstGeom prst="rect">
                        <a:avLst/>
                      </a:prstGeom>
                      <a:noFill/>
                      <a:ln w="38100">
                        <a:noFill/>
                        <a:miter/>
                      </a:ln>
                    </p:spPr>
                  </p:pic>
                </p:oleObj>
              </mc:Fallback>
            </mc:AlternateContent>
          </a:graphicData>
        </a:graphic>
      </p:graphicFrame>
      <p:sp>
        <p:nvSpPr>
          <p:cNvPr id="114690" name="标题 114689"/>
          <p:cNvSpPr>
            <a:spLocks noGrp="1"/>
          </p:cNvSpPr>
          <p:nvPr>
            <p:ph type="title"/>
          </p:nvPr>
        </p:nvSpPr>
        <p:spPr>
          <a:xfrm>
            <a:off x="323850" y="799465"/>
            <a:ext cx="5043805" cy="685165"/>
          </a:xfrm>
        </p:spPr>
        <p:txBody>
          <a:bodyPr anchor="ctr" anchorCtr="0"/>
          <a:p>
            <a:pPr algn="l"/>
            <a:r>
              <a:rPr kumimoji="1" lang="zh-CN" altLang="en-US" sz="2800" u="sng" dirty="0" smtClean="0">
                <a:solidFill>
                  <a:srgbClr val="0000FF"/>
                </a:solidFill>
                <a:latin typeface="黑体" panose="02010609060101010101" pitchFamily="49" charset="-122"/>
                <a:ea typeface="黑体" panose="02010609060101010101" pitchFamily="49" charset="-122"/>
                <a:cs typeface="+mn-cs"/>
              </a:rPr>
              <a:t>2.动态分析</a:t>
            </a:r>
            <a:r>
              <a:rPr lang="zh-CN" altLang="en-US" sz="2800" b="1" dirty="0">
                <a:solidFill>
                  <a:schemeClr val="tx1"/>
                </a:solidFill>
              </a:rPr>
              <a:t>：输出电阻的分析</a:t>
            </a:r>
            <a:endParaRPr lang="zh-CN" altLang="en-US" sz="2800" b="1" dirty="0">
              <a:solidFill>
                <a:schemeClr val="tx1"/>
              </a:solidFill>
            </a:endParaRPr>
          </a:p>
        </p:txBody>
      </p:sp>
      <p:graphicFrame>
        <p:nvGraphicFramePr>
          <p:cNvPr id="114691" name="对象 114690"/>
          <p:cNvGraphicFramePr/>
          <p:nvPr/>
        </p:nvGraphicFramePr>
        <p:xfrm>
          <a:off x="5364322" y="1989138"/>
          <a:ext cx="2801620" cy="2952750"/>
        </p:xfrm>
        <a:graphic>
          <a:graphicData uri="http://schemas.openxmlformats.org/presentationml/2006/ole">
            <mc:AlternateContent xmlns:mc="http://schemas.openxmlformats.org/markup-compatibility/2006">
              <mc:Choice xmlns:v="urn:schemas-microsoft-com:vml" Requires="v">
                <p:oleObj spid="_x0000_s3197" name="" r:id="rId4" imgW="1447800" imgH="1524000" progId="Equation.3">
                  <p:embed/>
                </p:oleObj>
              </mc:Choice>
              <mc:Fallback>
                <p:oleObj name="" r:id="rId4" imgW="1447800" imgH="1524000" progId="Equation.3">
                  <p:embed/>
                  <p:pic>
                    <p:nvPicPr>
                      <p:cNvPr id="0" name="图片 3196"/>
                      <p:cNvPicPr/>
                      <p:nvPr/>
                    </p:nvPicPr>
                    <p:blipFill>
                      <a:blip r:embed="rId5"/>
                      <a:stretch>
                        <a:fillRect/>
                      </a:stretch>
                    </p:blipFill>
                    <p:spPr>
                      <a:xfrm>
                        <a:off x="5364322" y="1989138"/>
                        <a:ext cx="2801620" cy="2952750"/>
                      </a:xfrm>
                      <a:prstGeom prst="rect">
                        <a:avLst/>
                      </a:prstGeom>
                      <a:solidFill>
                        <a:srgbClr val="00FFFF"/>
                      </a:solidFill>
                      <a:ln w="9525" cap="flat" cmpd="sng">
                        <a:solidFill>
                          <a:srgbClr val="FF3300"/>
                        </a:solidFill>
                        <a:prstDash val="solid"/>
                        <a:miter/>
                        <a:headEnd type="none" w="med" len="med"/>
                        <a:tailEnd type="none" w="med" len="med"/>
                      </a:ln>
                    </p:spPr>
                  </p:pic>
                </p:oleObj>
              </mc:Fallback>
            </mc:AlternateContent>
          </a:graphicData>
        </a:graphic>
      </p:graphicFrame>
      <p:sp>
        <p:nvSpPr>
          <p:cNvPr id="114692" name="文本框 114691"/>
          <p:cNvSpPr txBox="1"/>
          <p:nvPr/>
        </p:nvSpPr>
        <p:spPr>
          <a:xfrm>
            <a:off x="669925" y="4006850"/>
            <a:ext cx="3931285" cy="829945"/>
          </a:xfrm>
          <a:prstGeom prst="rect">
            <a:avLst/>
          </a:prstGeom>
          <a:noFill/>
          <a:ln w="9525">
            <a:noFill/>
          </a:ln>
        </p:spPr>
        <p:txBody>
          <a:bodyPr wrap="square">
            <a:spAutoFit/>
          </a:bodyPr>
          <a:p>
            <a:pPr algn="l">
              <a:spcBef>
                <a:spcPct val="50000"/>
              </a:spcBef>
            </a:pPr>
            <a:r>
              <a:rPr lang="en-US" altLang="zh-CN" sz="2400" dirty="0">
                <a:latin typeface="Times New Roman" panose="02020603050405020304" pitchFamily="18" charset="0"/>
                <a:sym typeface="+mn-ea"/>
              </a:rPr>
              <a:t>      </a:t>
            </a:r>
            <a:r>
              <a:rPr lang="zh-CN" altLang="en-US" sz="2400" dirty="0">
                <a:latin typeface="Times New Roman" panose="02020603050405020304" pitchFamily="18" charset="0"/>
                <a:sym typeface="+mn-ea"/>
              </a:rPr>
              <a:t>如果信号源有内阻</a:t>
            </a:r>
            <a:r>
              <a:rPr lang="en-US" altLang="zh-CN" sz="2400" i="1" dirty="0" err="1">
                <a:latin typeface="Times New Roman" panose="02020603050405020304" pitchFamily="18" charset="0"/>
                <a:sym typeface="+mn-ea"/>
              </a:rPr>
              <a:t>R</a:t>
            </a:r>
            <a:r>
              <a:rPr lang="en-US" altLang="zh-CN" sz="2400" baseline="-25000" dirty="0" err="1">
                <a:latin typeface="Times New Roman" panose="02020603050405020304" pitchFamily="18" charset="0"/>
                <a:sym typeface="+mn-ea"/>
              </a:rPr>
              <a:t>s</a:t>
            </a:r>
            <a:r>
              <a:rPr lang="zh-CN" altLang="en-US" sz="2400" dirty="0">
                <a:latin typeface="Times New Roman" panose="02020603050405020304" pitchFamily="18" charset="0"/>
                <a:sym typeface="+mn-ea"/>
              </a:rPr>
              <a:t>，则</a:t>
            </a:r>
            <a:r>
              <a:rPr lang="en-US" altLang="zh-CN" sz="2400" i="1">
                <a:solidFill>
                  <a:srgbClr val="A50021"/>
                </a:solidFill>
                <a:latin typeface="Times New Roman" panose="02020603050405020304" pitchFamily="18" charset="0"/>
                <a:sym typeface="+mn-ea"/>
              </a:rPr>
              <a:t>R</a:t>
            </a:r>
            <a:r>
              <a:rPr lang="en-US" altLang="zh-CN" sz="2400" baseline="-25000">
                <a:solidFill>
                  <a:srgbClr val="A50021"/>
                </a:solidFill>
                <a:latin typeface="Times New Roman" panose="02020603050405020304" pitchFamily="18" charset="0"/>
                <a:sym typeface="+mn-ea"/>
              </a:rPr>
              <a:t>o</a:t>
            </a:r>
            <a:r>
              <a:rPr lang="zh-CN" altLang="en-US" sz="2400" dirty="0">
                <a:solidFill>
                  <a:srgbClr val="A50021"/>
                </a:solidFill>
                <a:latin typeface="Times New Roman" panose="02020603050405020304" pitchFamily="18" charset="0"/>
                <a:sym typeface="+mn-ea"/>
              </a:rPr>
              <a:t>与信号源内阻有关！</a:t>
            </a:r>
            <a:endParaRPr lang="zh-CN" altLang="en-US" sz="2400" dirty="0">
              <a:solidFill>
                <a:srgbClr val="A50021"/>
              </a:solidFill>
              <a:latin typeface="Times New Roman" panose="02020603050405020304" pitchFamily="18" charset="0"/>
            </a:endParaRPr>
          </a:p>
        </p:txBody>
      </p:sp>
      <p:sp>
        <p:nvSpPr>
          <p:cNvPr id="114693" name="文本框 114692"/>
          <p:cNvSpPr txBox="1"/>
          <p:nvPr/>
        </p:nvSpPr>
        <p:spPr>
          <a:xfrm>
            <a:off x="430213" y="5661343"/>
            <a:ext cx="8534400" cy="891540"/>
          </a:xfrm>
          <a:prstGeom prst="rect">
            <a:avLst/>
          </a:prstGeom>
          <a:noFill/>
          <a:ln w="12700">
            <a:noFill/>
          </a:ln>
        </p:spPr>
        <p:txBody>
          <a:bodyPr>
            <a:spAutoFit/>
          </a:bodyPr>
          <a:p>
            <a:pPr algn="l" eaLnBrk="0" hangingPunct="0">
              <a:spcBef>
                <a:spcPct val="50000"/>
              </a:spcBef>
            </a:pPr>
            <a:r>
              <a:rPr kumimoji="1" lang="zh-CN" altLang="en-US" sz="2800" b="0" u="sng" dirty="0" smtClean="0">
                <a:solidFill>
                  <a:srgbClr val="0000FF"/>
                </a:solidFill>
                <a:latin typeface="黑体" panose="02010609060101010101" pitchFamily="49" charset="-122"/>
                <a:ea typeface="黑体" panose="02010609060101010101" pitchFamily="49" charset="-122"/>
              </a:rPr>
              <a:t>3.特点</a:t>
            </a:r>
            <a:r>
              <a:rPr lang="zh-CN" altLang="en-US" sz="2800" dirty="0">
                <a:latin typeface="Times New Roman" panose="02020603050405020304" pitchFamily="18" charset="0"/>
              </a:rPr>
              <a:t>：</a:t>
            </a:r>
            <a:r>
              <a:rPr lang="zh-CN" altLang="en-US" sz="2400" dirty="0">
                <a:solidFill>
                  <a:srgbClr val="A50021"/>
                </a:solidFill>
                <a:latin typeface="Times New Roman" panose="02020603050405020304" pitchFamily="18" charset="0"/>
              </a:rPr>
              <a:t>输入电阻大，输出电阻小；只放大电流，不放大电压；在一定条件下有电压跟随作用！</a:t>
            </a:r>
            <a:endParaRPr lang="zh-CN" altLang="en-US" sz="2400" dirty="0">
              <a:solidFill>
                <a:srgbClr val="A50021"/>
              </a:solidFill>
              <a:latin typeface="Times New Roman" panose="02020603050405020304" pitchFamily="18" charset="0"/>
            </a:endParaRPr>
          </a:p>
        </p:txBody>
      </p:sp>
      <p:grpSp>
        <p:nvGrpSpPr>
          <p:cNvPr id="114700" name="组合 114699"/>
          <p:cNvGrpSpPr/>
          <p:nvPr/>
        </p:nvGrpSpPr>
        <p:grpSpPr>
          <a:xfrm>
            <a:off x="574675" y="1395412"/>
            <a:ext cx="5529263" cy="477838"/>
            <a:chOff x="476" y="788"/>
            <a:chExt cx="3483" cy="301"/>
          </a:xfrm>
        </p:grpSpPr>
        <p:sp>
          <p:nvSpPr>
            <p:cNvPr id="114701" name="文本框 114700"/>
            <p:cNvSpPr txBox="1"/>
            <p:nvPr/>
          </p:nvSpPr>
          <p:spPr>
            <a:xfrm>
              <a:off x="476" y="799"/>
              <a:ext cx="3483" cy="290"/>
            </a:xfrm>
            <a:prstGeom prst="rect">
              <a:avLst/>
            </a:prstGeom>
            <a:noFill/>
            <a:ln w="9525">
              <a:noFill/>
            </a:ln>
          </p:spPr>
          <p:txBody>
            <a:bodyPr wrap="square">
              <a:spAutoFit/>
            </a:bodyPr>
            <a:p>
              <a:pPr algn="l">
                <a:spcBef>
                  <a:spcPct val="50000"/>
                </a:spcBef>
              </a:pPr>
              <a:r>
                <a:rPr lang="zh-CN" altLang="en-US" sz="2400" dirty="0">
                  <a:latin typeface="Times New Roman" panose="02020603050405020304" pitchFamily="18" charset="0"/>
                </a:rPr>
                <a:t>在输出端加</a:t>
              </a:r>
              <a:r>
                <a:rPr lang="en-US" altLang="zh-CN" sz="2400" dirty="0">
                  <a:latin typeface="Times New Roman" panose="02020603050405020304" pitchFamily="18" charset="0"/>
                </a:rPr>
                <a:t> </a:t>
              </a:r>
              <a:r>
                <a:rPr lang="en-US" altLang="zh-CN" sz="2400" i="1" dirty="0" err="1">
                  <a:latin typeface="Times New Roman" panose="02020603050405020304" pitchFamily="18" charset="0"/>
                </a:rPr>
                <a:t>U</a:t>
              </a:r>
              <a:r>
                <a:rPr lang="en-US" altLang="zh-CN" sz="2400" baseline="-25000" dirty="0" err="1">
                  <a:latin typeface="Times New Roman" panose="02020603050405020304" pitchFamily="18" charset="0"/>
                </a:rPr>
                <a:t>o</a:t>
              </a:r>
              <a:r>
                <a:rPr lang="zh-CN" altLang="en-US" sz="2400" dirty="0">
                  <a:latin typeface="Times New Roman" panose="02020603050405020304" pitchFamily="18" charset="0"/>
                </a:rPr>
                <a:t>，产生</a:t>
              </a:r>
              <a:r>
                <a:rPr lang="en-US" altLang="zh-CN" sz="2400" dirty="0">
                  <a:latin typeface="Times New Roman" panose="02020603050405020304" pitchFamily="18" charset="0"/>
                </a:rPr>
                <a:t> </a:t>
              </a:r>
              <a:r>
                <a:rPr lang="en-US" altLang="zh-CN" sz="2400" i="1">
                  <a:latin typeface="Times New Roman" panose="02020603050405020304" pitchFamily="18" charset="0"/>
                </a:rPr>
                <a:t>I</a:t>
              </a:r>
              <a:r>
                <a:rPr lang="en-US" altLang="zh-CN" sz="2400" baseline="-25000">
                  <a:latin typeface="Times New Roman" panose="02020603050405020304" pitchFamily="18" charset="0"/>
                </a:rPr>
                <a:t>o</a:t>
              </a:r>
              <a:r>
                <a:rPr lang="en-US" altLang="zh-CN" sz="2400">
                  <a:latin typeface="Times New Roman" panose="02020603050405020304" pitchFamily="18" charset="0"/>
                </a:rPr>
                <a:t>,                      </a:t>
              </a:r>
              <a:r>
                <a:rPr lang="zh-CN" altLang="en-US" sz="2400" dirty="0">
                  <a:latin typeface="Times New Roman" panose="02020603050405020304" pitchFamily="18" charset="0"/>
                </a:rPr>
                <a:t>。</a:t>
              </a:r>
              <a:endParaRPr lang="zh-CN" altLang="en-US" sz="2400" baseline="-25000">
                <a:latin typeface="Times New Roman" panose="02020603050405020304" pitchFamily="18" charset="0"/>
              </a:endParaRPr>
            </a:p>
          </p:txBody>
        </p:sp>
        <p:graphicFrame>
          <p:nvGraphicFramePr>
            <p:cNvPr id="114702" name="内容占位符 114701"/>
            <p:cNvGraphicFramePr/>
            <p:nvPr>
              <p:ph idx="1"/>
            </p:nvPr>
          </p:nvGraphicFramePr>
          <p:xfrm>
            <a:off x="2631" y="788"/>
            <a:ext cx="953" cy="301"/>
          </p:xfrm>
          <a:graphic>
            <a:graphicData uri="http://schemas.openxmlformats.org/presentationml/2006/ole">
              <mc:AlternateContent xmlns:mc="http://schemas.openxmlformats.org/markup-compatibility/2006">
                <mc:Choice xmlns:v="urn:schemas-microsoft-com:vml" Requires="v">
                  <p:oleObj spid="_x0000_s3199" name="" r:id="rId6" imgW="723900" imgH="228600" progId="Equation.3">
                    <p:embed/>
                  </p:oleObj>
                </mc:Choice>
                <mc:Fallback>
                  <p:oleObj name="" r:id="rId6" imgW="723900" imgH="228600" progId="Equation.3">
                    <p:embed/>
                    <p:pic>
                      <p:nvPicPr>
                        <p:cNvPr id="0" name="图片 3198"/>
                        <p:cNvPicPr/>
                        <p:nvPr/>
                      </p:nvPicPr>
                      <p:blipFill>
                        <a:blip r:embed="rId7"/>
                        <a:stretch>
                          <a:fillRect/>
                        </a:stretch>
                      </p:blipFill>
                      <p:spPr>
                        <a:xfrm>
                          <a:off x="2631" y="788"/>
                          <a:ext cx="953" cy="301"/>
                        </a:xfrm>
                        <a:prstGeom prst="rect">
                          <a:avLst/>
                        </a:prstGeom>
                        <a:noFill/>
                        <a:ln w="38100">
                          <a:miter/>
                        </a:ln>
                      </p:spPr>
                    </p:pic>
                  </p:oleObj>
                </mc:Fallback>
              </mc:AlternateContent>
            </a:graphicData>
          </a:graphic>
        </p:graphicFrame>
      </p:grpSp>
      <p:grpSp>
        <p:nvGrpSpPr>
          <p:cNvPr id="114703" name="组合 114702"/>
          <p:cNvGrpSpPr/>
          <p:nvPr/>
        </p:nvGrpSpPr>
        <p:grpSpPr>
          <a:xfrm>
            <a:off x="827088" y="4078923"/>
            <a:ext cx="6408737" cy="1511300"/>
            <a:chOff x="521" y="2297"/>
            <a:chExt cx="4037" cy="952"/>
          </a:xfrm>
        </p:grpSpPr>
        <p:sp>
          <p:nvSpPr>
            <p:cNvPr id="114704" name="椭圆 114703"/>
            <p:cNvSpPr/>
            <p:nvPr/>
          </p:nvSpPr>
          <p:spPr>
            <a:xfrm>
              <a:off x="3923" y="2297"/>
              <a:ext cx="635" cy="544"/>
            </a:xfrm>
            <a:prstGeom prst="ellipse">
              <a:avLst/>
            </a:prstGeom>
            <a:noFill/>
            <a:ln w="28575" cap="flat" cmpd="sng">
              <a:solidFill>
                <a:srgbClr val="FF0000"/>
              </a:solidFill>
              <a:prstDash val="solid"/>
              <a:headEnd type="none" w="med" len="med"/>
              <a:tailEnd type="none" w="med" len="med"/>
            </a:ln>
          </p:spPr>
          <p:txBody>
            <a:bodyPr/>
            <a:p>
              <a:endParaRPr lang="zh-CN" altLang="en-US"/>
            </a:p>
          </p:txBody>
        </p:sp>
        <p:sp>
          <p:nvSpPr>
            <p:cNvPr id="114705" name="线形标注 1 114704"/>
            <p:cNvSpPr/>
            <p:nvPr/>
          </p:nvSpPr>
          <p:spPr>
            <a:xfrm>
              <a:off x="521" y="2750"/>
              <a:ext cx="2629" cy="499"/>
            </a:xfrm>
            <a:prstGeom prst="borderCallout1">
              <a:avLst>
                <a:gd name="adj1" fmla="val 14431"/>
                <a:gd name="adj2" fmla="val 101824"/>
                <a:gd name="adj3" fmla="val -9779"/>
                <a:gd name="adj4" fmla="val 129501"/>
              </a:avLst>
            </a:prstGeom>
            <a:solidFill>
              <a:srgbClr val="FFFFCC"/>
            </a:solidFill>
            <a:ln w="19050" cap="flat" cmpd="sng">
              <a:solidFill>
                <a:srgbClr val="FF0000"/>
              </a:solidFill>
              <a:prstDash val="solid"/>
              <a:miter/>
              <a:headEnd type="none" w="med" len="med"/>
              <a:tailEnd type="none" w="med" len="med"/>
            </a:ln>
          </p:spPr>
          <p:txBody>
            <a:bodyPr/>
            <a:p>
              <a:r>
                <a:rPr lang="zh-CN" altLang="en-US" sz="2400" dirty="0">
                  <a:latin typeface="Times New Roman" panose="02020603050405020304" pitchFamily="18" charset="0"/>
                </a:rPr>
                <a:t>从射极看基极回路电阻，被减小到（</a:t>
              </a:r>
              <a:r>
                <a:rPr lang="en-US" altLang="zh-CN" sz="2400">
                  <a:latin typeface="Times New Roman" panose="02020603050405020304" pitchFamily="18" charset="0"/>
                </a:rPr>
                <a:t>1+</a:t>
              </a:r>
              <a:r>
                <a:rPr lang="el-GR" altLang="zh-CN" sz="2400" i="1" dirty="0">
                  <a:latin typeface="Times New Roman" panose="02020603050405020304" pitchFamily="18" charset="0"/>
                  <a:cs typeface="Times New Roman" panose="02020603050405020304" pitchFamily="18" charset="0"/>
                </a:rPr>
                <a:t>β</a:t>
              </a:r>
              <a:r>
                <a:rPr lang="zh-CN" altLang="en-US" sz="2400" dirty="0">
                  <a:latin typeface="Times New Roman" panose="02020603050405020304" pitchFamily="18" charset="0"/>
                </a:rPr>
                <a:t>）倍</a:t>
              </a:r>
              <a:endParaRPr lang="zh-CN" altLang="en-US" sz="2400" dirty="0">
                <a:latin typeface="Times New Roman" panose="02020603050405020304" pitchFamily="18" charset="0"/>
              </a:endParaRPr>
            </a:p>
          </p:txBody>
        </p:sp>
      </p:gr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graphicFrame>
        <p:nvGraphicFramePr>
          <p:cNvPr id="16" name="Object 3"/>
          <p:cNvGraphicFramePr>
            <a:graphicFrameLocks noChangeAspect="1"/>
          </p:cNvGraphicFramePr>
          <p:nvPr>
            <p:custDataLst>
              <p:tags r:id="rId8"/>
            </p:custDataLst>
          </p:nvPr>
        </p:nvGraphicFramePr>
        <p:xfrm>
          <a:off x="5796281" y="647700"/>
          <a:ext cx="1399540" cy="458470"/>
        </p:xfrm>
        <a:graphic>
          <a:graphicData uri="http://schemas.openxmlformats.org/presentationml/2006/ole">
            <mc:AlternateContent xmlns:mc="http://schemas.openxmlformats.org/markup-compatibility/2006">
              <mc:Choice xmlns:v="urn:schemas-microsoft-com:vml" Requires="v">
                <p:oleObj spid="_x0000_s17" name="" r:id="rId9" imgW="736600" imgH="241300" progId="Equation.DSMT4">
                  <p:embed/>
                </p:oleObj>
              </mc:Choice>
              <mc:Fallback>
                <p:oleObj name="" r:id="rId9" imgW="736600" imgH="241300" progId="Equation.DSMT4">
                  <p:embed/>
                  <p:pic>
                    <p:nvPicPr>
                      <p:cNvPr id="0" name="图片 3126"/>
                      <p:cNvPicPr/>
                      <p:nvPr/>
                    </p:nvPicPr>
                    <p:blipFill>
                      <a:blip r:embed="rId10"/>
                      <a:stretch>
                        <a:fillRect/>
                      </a:stretch>
                    </p:blipFill>
                    <p:spPr>
                      <a:xfrm>
                        <a:off x="5796281" y="647700"/>
                        <a:ext cx="1399540" cy="458470"/>
                      </a:xfrm>
                      <a:prstGeom prst="rect">
                        <a:avLst/>
                      </a:prstGeom>
                      <a:noFill/>
                      <a:ln w="38100">
                        <a:noFill/>
                        <a:miter/>
                      </a:ln>
                    </p:spPr>
                  </p:pic>
                </p:oleObj>
              </mc:Fallback>
            </mc:AlternateContent>
          </a:graphicData>
        </a:graphic>
      </p:graphicFrame>
      <p:graphicFrame>
        <p:nvGraphicFramePr>
          <p:cNvPr id="2" name="Object 3"/>
          <p:cNvGraphicFramePr>
            <a:graphicFrameLocks noChangeAspect="1"/>
          </p:cNvGraphicFramePr>
          <p:nvPr>
            <p:custDataLst>
              <p:tags r:id="rId11"/>
            </p:custDataLst>
          </p:nvPr>
        </p:nvGraphicFramePr>
        <p:xfrm>
          <a:off x="6156326" y="1090295"/>
          <a:ext cx="892810" cy="820420"/>
        </p:xfrm>
        <a:graphic>
          <a:graphicData uri="http://schemas.openxmlformats.org/presentationml/2006/ole">
            <mc:AlternateContent xmlns:mc="http://schemas.openxmlformats.org/markup-compatibility/2006">
              <mc:Choice xmlns:v="urn:schemas-microsoft-com:vml" Requires="v">
                <p:oleObj spid="_x0000_s4" name="" r:id="rId12" imgW="469900" imgH="431800" progId="Equation.DSMT4">
                  <p:embed/>
                </p:oleObj>
              </mc:Choice>
              <mc:Fallback>
                <p:oleObj name="" r:id="rId12" imgW="469900" imgH="431800" progId="Equation.DSMT4">
                  <p:embed/>
                  <p:pic>
                    <p:nvPicPr>
                      <p:cNvPr id="0" name="图片 3126"/>
                      <p:cNvPicPr/>
                      <p:nvPr/>
                    </p:nvPicPr>
                    <p:blipFill>
                      <a:blip r:embed="rId13"/>
                      <a:stretch>
                        <a:fillRect/>
                      </a:stretch>
                    </p:blipFill>
                    <p:spPr>
                      <a:xfrm>
                        <a:off x="6156326" y="1090295"/>
                        <a:ext cx="892810" cy="820420"/>
                      </a:xfrm>
                      <a:prstGeom prst="rect">
                        <a:avLst/>
                      </a:prstGeom>
                      <a:noFill/>
                      <a:ln w="38100">
                        <a:noFill/>
                        <a:miter/>
                      </a:ln>
                    </p:spPr>
                  </p:pic>
                </p:oleObj>
              </mc:Fallback>
            </mc:AlternateContent>
          </a:graphicData>
        </a:graphic>
      </p:graphicFrame>
      <p:graphicFrame>
        <p:nvGraphicFramePr>
          <p:cNvPr id="5" name="Object 3"/>
          <p:cNvGraphicFramePr>
            <a:graphicFrameLocks noChangeAspect="1"/>
          </p:cNvGraphicFramePr>
          <p:nvPr>
            <p:custDataLst>
              <p:tags r:id="rId14"/>
            </p:custDataLst>
          </p:nvPr>
        </p:nvGraphicFramePr>
        <p:xfrm>
          <a:off x="7101206" y="1307465"/>
          <a:ext cx="844550" cy="386080"/>
        </p:xfrm>
        <a:graphic>
          <a:graphicData uri="http://schemas.openxmlformats.org/presentationml/2006/ole">
            <mc:AlternateContent xmlns:mc="http://schemas.openxmlformats.org/markup-compatibility/2006">
              <mc:Choice xmlns:v="urn:schemas-microsoft-com:vml" Requires="v">
                <p:oleObj spid="_x0000_s6" name="" r:id="rId15" imgW="444500" imgH="203200" progId="Equation.DSMT4">
                  <p:embed/>
                </p:oleObj>
              </mc:Choice>
              <mc:Fallback>
                <p:oleObj name="" r:id="rId15" imgW="444500" imgH="203200" progId="Equation.DSMT4">
                  <p:embed/>
                  <p:pic>
                    <p:nvPicPr>
                      <p:cNvPr id="0" name="图片 3126"/>
                      <p:cNvPicPr/>
                      <p:nvPr/>
                    </p:nvPicPr>
                    <p:blipFill>
                      <a:blip r:embed="rId16"/>
                      <a:stretch>
                        <a:fillRect/>
                      </a:stretch>
                    </p:blipFill>
                    <p:spPr>
                      <a:xfrm>
                        <a:off x="7101206" y="1307465"/>
                        <a:ext cx="844550" cy="386080"/>
                      </a:xfrm>
                      <a:prstGeom prst="rect">
                        <a:avLst/>
                      </a:prstGeom>
                      <a:noFill/>
                      <a:ln w="38100">
                        <a:noFill/>
                        <a:miter/>
                      </a:ln>
                    </p:spPr>
                  </p:pic>
                </p:oleObj>
              </mc:Fallback>
            </mc:AlternateContent>
          </a:graphicData>
        </a:graphic>
      </p:graphicFrame>
      <p:graphicFrame>
        <p:nvGraphicFramePr>
          <p:cNvPr id="7" name="Object 3"/>
          <p:cNvGraphicFramePr>
            <a:graphicFrameLocks noChangeAspect="1"/>
          </p:cNvGraphicFramePr>
          <p:nvPr>
            <p:custDataLst>
              <p:tags r:id="rId17"/>
            </p:custDataLst>
          </p:nvPr>
        </p:nvGraphicFramePr>
        <p:xfrm>
          <a:off x="7945756" y="1090295"/>
          <a:ext cx="965200" cy="820420"/>
        </p:xfrm>
        <a:graphic>
          <a:graphicData uri="http://schemas.openxmlformats.org/presentationml/2006/ole">
            <mc:AlternateContent xmlns:mc="http://schemas.openxmlformats.org/markup-compatibility/2006">
              <mc:Choice xmlns:v="urn:schemas-microsoft-com:vml" Requires="v">
                <p:oleObj spid="_x0000_s8" name="" r:id="rId18" imgW="508000" imgH="431800" progId="Equation.DSMT4">
                  <p:embed/>
                </p:oleObj>
              </mc:Choice>
              <mc:Fallback>
                <p:oleObj name="" r:id="rId18" imgW="508000" imgH="431800" progId="Equation.DSMT4">
                  <p:embed/>
                  <p:pic>
                    <p:nvPicPr>
                      <p:cNvPr id="0" name="图片 3126"/>
                      <p:cNvPicPr/>
                      <p:nvPr/>
                    </p:nvPicPr>
                    <p:blipFill>
                      <a:blip r:embed="rId19"/>
                      <a:stretch>
                        <a:fillRect/>
                      </a:stretch>
                    </p:blipFill>
                    <p:spPr>
                      <a:xfrm>
                        <a:off x="7945756" y="1090295"/>
                        <a:ext cx="965200" cy="820420"/>
                      </a:xfrm>
                      <a:prstGeom prst="rect">
                        <a:avLst/>
                      </a:prstGeom>
                      <a:noFill/>
                      <a:ln w="38100">
                        <a:noFill/>
                        <a:miter/>
                      </a:ln>
                    </p:spPr>
                  </p:pic>
                </p:oleObj>
              </mc:Fallback>
            </mc:AlternateContent>
          </a:graphicData>
        </a:graphic>
      </p:graphicFrame>
      <p:grpSp>
        <p:nvGrpSpPr>
          <p:cNvPr id="13" name="组合 12"/>
          <p:cNvGrpSpPr/>
          <p:nvPr/>
        </p:nvGrpSpPr>
        <p:grpSpPr>
          <a:xfrm>
            <a:off x="971550" y="1989455"/>
            <a:ext cx="4038600" cy="2016760"/>
            <a:chOff x="1530" y="3133"/>
            <a:chExt cx="6360" cy="3176"/>
          </a:xfrm>
        </p:grpSpPr>
        <p:graphicFrame>
          <p:nvGraphicFramePr>
            <p:cNvPr id="114695" name="对象 114694"/>
            <p:cNvGraphicFramePr/>
            <p:nvPr/>
          </p:nvGraphicFramePr>
          <p:xfrm>
            <a:off x="1530" y="3133"/>
            <a:ext cx="6360" cy="3177"/>
          </p:xfrm>
          <a:graphic>
            <a:graphicData uri="http://schemas.openxmlformats.org/presentationml/2006/ole">
              <mc:AlternateContent xmlns:mc="http://schemas.openxmlformats.org/markup-compatibility/2006">
                <mc:Choice xmlns:v="urn:schemas-microsoft-com:vml" Requires="v">
                  <p:oleObj spid="_x0000_s3198" name="" r:id="rId20" imgW="12906375" imgH="6448425" progId="MSPhotoEd.3">
                    <p:embed/>
                  </p:oleObj>
                </mc:Choice>
                <mc:Fallback>
                  <p:oleObj name="" r:id="rId20" imgW="12906375" imgH="6448425" progId="MSPhotoEd.3">
                    <p:embed/>
                    <p:pic>
                      <p:nvPicPr>
                        <p:cNvPr id="0" name="图片 3197"/>
                        <p:cNvPicPr/>
                        <p:nvPr/>
                      </p:nvPicPr>
                      <p:blipFill>
                        <a:blip r:embed="rId21"/>
                        <a:stretch>
                          <a:fillRect/>
                        </a:stretch>
                      </p:blipFill>
                      <p:spPr>
                        <a:xfrm>
                          <a:off x="1530" y="3133"/>
                          <a:ext cx="6360" cy="3177"/>
                        </a:xfrm>
                        <a:prstGeom prst="rect">
                          <a:avLst/>
                        </a:prstGeom>
                        <a:noFill/>
                        <a:ln w="38100">
                          <a:noFill/>
                          <a:miter/>
                        </a:ln>
                      </p:spPr>
                    </p:pic>
                  </p:oleObj>
                </mc:Fallback>
              </mc:AlternateContent>
            </a:graphicData>
          </a:graphic>
        </p:graphicFrame>
        <p:sp>
          <p:nvSpPr>
            <p:cNvPr id="39963" name="Line 87"/>
            <p:cNvSpPr/>
            <p:nvPr>
              <p:custDataLst>
                <p:tags r:id="rId22"/>
              </p:custDataLst>
            </p:nvPr>
          </p:nvSpPr>
          <p:spPr>
            <a:xfrm rot="10800000">
              <a:off x="4205" y="3585"/>
              <a:ext cx="680" cy="0"/>
            </a:xfrm>
            <a:prstGeom prst="line">
              <a:avLst/>
            </a:prstGeom>
            <a:ln w="38100" cap="flat" cmpd="sng">
              <a:solidFill>
                <a:srgbClr val="FF0000"/>
              </a:solidFill>
              <a:prstDash val="solid"/>
              <a:headEnd type="none" w="med" len="med"/>
              <a:tailEnd type="triangle" w="med" len="lg"/>
            </a:ln>
          </p:spPr>
        </p:sp>
        <p:sp>
          <p:nvSpPr>
            <p:cNvPr id="9" name="Line 87"/>
            <p:cNvSpPr/>
            <p:nvPr>
              <p:custDataLst>
                <p:tags r:id="rId23"/>
              </p:custDataLst>
            </p:nvPr>
          </p:nvSpPr>
          <p:spPr>
            <a:xfrm rot="10800000">
              <a:off x="5045" y="3585"/>
              <a:ext cx="680" cy="0"/>
            </a:xfrm>
            <a:prstGeom prst="line">
              <a:avLst/>
            </a:prstGeom>
            <a:ln w="38100" cap="flat" cmpd="sng">
              <a:solidFill>
                <a:srgbClr val="FF0000"/>
              </a:solidFill>
              <a:prstDash val="solid"/>
              <a:headEnd type="none" w="med" len="med"/>
              <a:tailEnd type="triangle" w="med" len="lg"/>
            </a:ln>
          </p:spPr>
        </p:sp>
        <p:sp>
          <p:nvSpPr>
            <p:cNvPr id="10" name="Line 87"/>
            <p:cNvSpPr/>
            <p:nvPr>
              <p:custDataLst>
                <p:tags r:id="rId24"/>
              </p:custDataLst>
            </p:nvPr>
          </p:nvSpPr>
          <p:spPr>
            <a:xfrm rot="10800000">
              <a:off x="6179" y="3585"/>
              <a:ext cx="680" cy="0"/>
            </a:xfrm>
            <a:prstGeom prst="line">
              <a:avLst/>
            </a:prstGeom>
            <a:ln w="38100" cap="flat" cmpd="sng">
              <a:solidFill>
                <a:srgbClr val="FF0000"/>
              </a:solidFill>
              <a:prstDash val="solid"/>
              <a:headEnd type="none" w="med" len="med"/>
              <a:tailEnd type="triangle" w="med" len="lg"/>
            </a:ln>
          </p:spPr>
        </p:sp>
        <p:sp>
          <p:nvSpPr>
            <p:cNvPr id="11" name="Line 87"/>
            <p:cNvSpPr/>
            <p:nvPr>
              <p:custDataLst>
                <p:tags r:id="rId25"/>
              </p:custDataLst>
            </p:nvPr>
          </p:nvSpPr>
          <p:spPr>
            <a:xfrm rot="5400000">
              <a:off x="4045" y="4832"/>
              <a:ext cx="680" cy="0"/>
            </a:xfrm>
            <a:prstGeom prst="line">
              <a:avLst/>
            </a:prstGeom>
            <a:ln w="38100" cap="flat" cmpd="sng">
              <a:solidFill>
                <a:srgbClr val="FF0000"/>
              </a:solidFill>
              <a:prstDash val="solid"/>
              <a:headEnd type="none" w="med" len="med"/>
              <a:tailEnd type="triangle" w="med" len="lg"/>
            </a:ln>
          </p:spPr>
        </p:sp>
        <p:sp>
          <p:nvSpPr>
            <p:cNvPr id="12" name="Line 87"/>
            <p:cNvSpPr/>
            <p:nvPr>
              <p:custDataLst>
                <p:tags r:id="rId26"/>
              </p:custDataLst>
            </p:nvPr>
          </p:nvSpPr>
          <p:spPr>
            <a:xfrm rot="5400000">
              <a:off x="5973" y="4782"/>
              <a:ext cx="680" cy="0"/>
            </a:xfrm>
            <a:prstGeom prst="line">
              <a:avLst/>
            </a:prstGeom>
            <a:ln w="38100" cap="flat" cmpd="sng">
              <a:solidFill>
                <a:srgbClr val="FF0000"/>
              </a:solidFill>
              <a:prstDash val="solid"/>
              <a:headEnd type="none" w="med" len="med"/>
              <a:tailEnd type="triangle" w="med" len="lg"/>
            </a:ln>
          </p:spPr>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14700"/>
                                        </p:tgtEl>
                                        <p:attrNameLst>
                                          <p:attrName>style.visibility</p:attrName>
                                        </p:attrNameLst>
                                      </p:cBhvr>
                                      <p:to>
                                        <p:strVal val="visible"/>
                                      </p:to>
                                    </p:set>
                                    <p:animEffect transition="in" filter="blinds(horizontal)">
                                      <p:cBhvr>
                                        <p:cTn id="11" dur="500"/>
                                        <p:tgtEl>
                                          <p:spTgt spid="114700"/>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linds(horizontal)">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linds(horizontal)">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linds(horizontal)">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14691"/>
                                        </p:tgtEl>
                                        <p:attrNameLst>
                                          <p:attrName>style.visibility</p:attrName>
                                        </p:attrNameLst>
                                      </p:cBhvr>
                                      <p:to>
                                        <p:strVal val="visible"/>
                                      </p:to>
                                    </p:set>
                                    <p:animEffect transition="in" filter="wipe(left)">
                                      <p:cBhvr>
                                        <p:cTn id="36" dur="500"/>
                                        <p:tgtEl>
                                          <p:spTgt spid="11469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114703"/>
                                        </p:tgtEl>
                                        <p:attrNameLst>
                                          <p:attrName>style.visibility</p:attrName>
                                        </p:attrNameLst>
                                      </p:cBhvr>
                                      <p:to>
                                        <p:strVal val="visible"/>
                                      </p:to>
                                    </p:set>
                                    <p:animEffect transition="in" filter="wipe(right)">
                                      <p:cBhvr>
                                        <p:cTn id="41" dur="500"/>
                                        <p:tgtEl>
                                          <p:spTgt spid="11470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11469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14693">
                                            <p:txEl>
                                              <p:charRg st="0" end="46"/>
                                            </p:txEl>
                                          </p:spTgt>
                                        </p:tgtEl>
                                        <p:attrNameLst>
                                          <p:attrName>style.visibility</p:attrName>
                                        </p:attrNameLst>
                                      </p:cBhvr>
                                      <p:to>
                                        <p:strVal val="visible"/>
                                      </p:to>
                                    </p:set>
                                    <p:animEffect transition="in" filter="wipe(left)">
                                      <p:cBhvr>
                                        <p:cTn id="50" dur="500"/>
                                        <p:tgtEl>
                                          <p:spTgt spid="114693">
                                            <p:txEl>
                                              <p:charRg st="0" end="4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2" grpId="0"/>
      <p:bldP spid="11469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4" name="标题 115713"/>
          <p:cNvSpPr>
            <a:spLocks noGrp="1"/>
          </p:cNvSpPr>
          <p:nvPr>
            <p:ph type="title"/>
          </p:nvPr>
        </p:nvSpPr>
        <p:spPr>
          <a:xfrm>
            <a:off x="395288" y="981075"/>
            <a:ext cx="6818312" cy="371475"/>
          </a:xfrm>
        </p:spPr>
        <p:txBody>
          <a:bodyPr anchor="ctr" anchorCtr="0"/>
          <a:p>
            <a:pPr algn="l" eaLnBrk="0" hangingPunct="0">
              <a:lnSpc>
                <a:spcPct val="100000"/>
              </a:lnSpc>
              <a:buClrTx/>
              <a:buSzTx/>
              <a:buFontTx/>
            </a:pPr>
            <a:r>
              <a:rPr kumimoji="1" lang="zh-CN" altLang="en-US" sz="3200" dirty="0" smtClean="0">
                <a:solidFill>
                  <a:srgbClr val="FF0000"/>
                </a:solidFill>
                <a:latin typeface="黑体" panose="02010609060101010101" pitchFamily="49" charset="-122"/>
                <a:ea typeface="黑体" panose="02010609060101010101" pitchFamily="49" charset="-122"/>
                <a:cs typeface="+mn-cs"/>
              </a:rPr>
              <a:t>二、基本共基放大电路</a:t>
            </a:r>
            <a:endParaRPr kumimoji="1" lang="zh-CN" altLang="en-US" sz="3200" dirty="0" smtClean="0">
              <a:solidFill>
                <a:srgbClr val="FF0000"/>
              </a:solidFill>
              <a:latin typeface="黑体" panose="02010609060101010101" pitchFamily="49" charset="-122"/>
              <a:ea typeface="黑体" panose="02010609060101010101" pitchFamily="49" charset="-122"/>
              <a:cs typeface="+mn-cs"/>
            </a:endParaRPr>
          </a:p>
        </p:txBody>
      </p:sp>
      <p:graphicFrame>
        <p:nvGraphicFramePr>
          <p:cNvPr id="115716" name="对象 115715"/>
          <p:cNvGraphicFramePr/>
          <p:nvPr/>
        </p:nvGraphicFramePr>
        <p:xfrm>
          <a:off x="2712403" y="2132965"/>
          <a:ext cx="3581400" cy="2133600"/>
        </p:xfrm>
        <a:graphic>
          <a:graphicData uri="http://schemas.openxmlformats.org/presentationml/2006/ole">
            <mc:AlternateContent xmlns:mc="http://schemas.openxmlformats.org/markup-compatibility/2006">
              <mc:Choice xmlns:v="urn:schemas-microsoft-com:vml" Requires="v">
                <p:oleObj spid="_x0000_s3202" name="" r:id="rId1" imgW="11134725" imgH="6677025" progId="MSPhotoEd.3">
                  <p:embed/>
                </p:oleObj>
              </mc:Choice>
              <mc:Fallback>
                <p:oleObj name="" r:id="rId1" imgW="11134725" imgH="6677025" progId="MSPhotoEd.3">
                  <p:embed/>
                  <p:pic>
                    <p:nvPicPr>
                      <p:cNvPr id="0" name="图片 3201"/>
                      <p:cNvPicPr/>
                      <p:nvPr/>
                    </p:nvPicPr>
                    <p:blipFill>
                      <a:blip r:embed="rId2"/>
                      <a:srcRect b="592"/>
                      <a:stretch>
                        <a:fillRect/>
                      </a:stretch>
                    </p:blipFill>
                    <p:spPr>
                      <a:xfrm>
                        <a:off x="2712403" y="2132965"/>
                        <a:ext cx="3581400" cy="2133600"/>
                      </a:xfrm>
                      <a:prstGeom prst="rect">
                        <a:avLst/>
                      </a:prstGeom>
                      <a:noFill/>
                      <a:ln w="38100">
                        <a:noFill/>
                        <a:miter/>
                      </a:ln>
                    </p:spPr>
                  </p:pic>
                </p:oleObj>
              </mc:Fallback>
            </mc:AlternateContent>
          </a:graphicData>
        </a:graphic>
      </p:graphicFrame>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
        <p:nvSpPr>
          <p:cNvPr id="5" name="文本框 4"/>
          <p:cNvSpPr txBox="1"/>
          <p:nvPr>
            <p:custDataLst>
              <p:tags r:id="rId3"/>
            </p:custDataLst>
          </p:nvPr>
        </p:nvSpPr>
        <p:spPr>
          <a:xfrm>
            <a:off x="4428490" y="2780665"/>
            <a:ext cx="287020" cy="398780"/>
          </a:xfrm>
          <a:prstGeom prst="rect">
            <a:avLst/>
          </a:prstGeom>
          <a:noFill/>
        </p:spPr>
        <p:txBody>
          <a:bodyPr wrap="square" rtlCol="0">
            <a:spAutoFit/>
          </a:bodyPr>
          <a:p>
            <a:r>
              <a:rPr lang="en-US" altLang="zh-CN">
                <a:solidFill>
                  <a:srgbClr val="FF0000"/>
                </a:solidFill>
                <a:highlight>
                  <a:srgbClr val="FFFF00"/>
                </a:highlight>
                <a:latin typeface="Times New Roman" panose="02020603050405020304" pitchFamily="18" charset="0"/>
                <a:cs typeface="Times New Roman" panose="02020603050405020304" pitchFamily="18" charset="0"/>
              </a:rPr>
              <a:t>b</a:t>
            </a:r>
            <a:endParaRPr lang="en-US" altLang="zh-CN">
              <a:solidFill>
                <a:srgbClr val="FF0000"/>
              </a:solidFill>
              <a:highlight>
                <a:srgbClr val="FFFF00"/>
              </a:highlight>
              <a:latin typeface="Times New Roman" panose="02020603050405020304" pitchFamily="18" charset="0"/>
              <a:cs typeface="Times New Roman" panose="02020603050405020304" pitchFamily="18" charset="0"/>
            </a:endParaRPr>
          </a:p>
        </p:txBody>
      </p:sp>
      <p:sp>
        <p:nvSpPr>
          <p:cNvPr id="11" name="文本框 10"/>
          <p:cNvSpPr txBox="1"/>
          <p:nvPr>
            <p:custDataLst>
              <p:tags r:id="rId4"/>
            </p:custDataLst>
          </p:nvPr>
        </p:nvSpPr>
        <p:spPr>
          <a:xfrm>
            <a:off x="4932045" y="2006600"/>
            <a:ext cx="287020" cy="398780"/>
          </a:xfrm>
          <a:prstGeom prst="rect">
            <a:avLst/>
          </a:prstGeom>
          <a:noFill/>
        </p:spPr>
        <p:txBody>
          <a:bodyPr wrap="square" rtlCol="0">
            <a:spAutoFit/>
          </a:bodyPr>
          <a:p>
            <a:r>
              <a:rPr lang="en-US" altLang="zh-CN">
                <a:solidFill>
                  <a:srgbClr val="0000FF"/>
                </a:solidFill>
                <a:highlight>
                  <a:srgbClr val="FFFF00"/>
                </a:highlight>
                <a:latin typeface="Times New Roman" panose="02020603050405020304" pitchFamily="18" charset="0"/>
                <a:cs typeface="Times New Roman" panose="02020603050405020304" pitchFamily="18" charset="0"/>
              </a:rPr>
              <a:t>c</a:t>
            </a:r>
            <a:endParaRPr lang="en-US" altLang="zh-CN">
              <a:solidFill>
                <a:srgbClr val="0000FF"/>
              </a:solidFill>
              <a:highlight>
                <a:srgbClr val="FFFF00"/>
              </a:highlight>
              <a:latin typeface="Times New Roman" panose="02020603050405020304" pitchFamily="18" charset="0"/>
              <a:cs typeface="Times New Roman" panose="02020603050405020304" pitchFamily="18" charset="0"/>
            </a:endParaRPr>
          </a:p>
        </p:txBody>
      </p:sp>
      <p:sp>
        <p:nvSpPr>
          <p:cNvPr id="12" name="文本框 11"/>
          <p:cNvSpPr txBox="1"/>
          <p:nvPr>
            <p:custDataLst>
              <p:tags r:id="rId5"/>
            </p:custDataLst>
          </p:nvPr>
        </p:nvSpPr>
        <p:spPr>
          <a:xfrm>
            <a:off x="4141470" y="2006600"/>
            <a:ext cx="287020" cy="398780"/>
          </a:xfrm>
          <a:prstGeom prst="rect">
            <a:avLst/>
          </a:prstGeom>
          <a:noFill/>
        </p:spPr>
        <p:txBody>
          <a:bodyPr wrap="square" rtlCol="0">
            <a:spAutoFit/>
          </a:bodyPr>
          <a:p>
            <a:r>
              <a:rPr lang="en-US" altLang="zh-CN">
                <a:solidFill>
                  <a:srgbClr val="1C981C"/>
                </a:solidFill>
                <a:highlight>
                  <a:srgbClr val="FFFF00"/>
                </a:highlight>
                <a:latin typeface="Times New Roman" panose="02020603050405020304" pitchFamily="18" charset="0"/>
                <a:cs typeface="Times New Roman" panose="02020603050405020304" pitchFamily="18" charset="0"/>
              </a:rPr>
              <a:t>e</a:t>
            </a:r>
            <a:endParaRPr lang="en-US" altLang="zh-CN">
              <a:solidFill>
                <a:srgbClr val="1C981C"/>
              </a:solidFill>
              <a:highlight>
                <a:srgbClr val="FFFF00"/>
              </a:highlight>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custDataLst>
              <p:tags r:id="rId6"/>
            </p:custDataLst>
          </p:nvPr>
        </p:nvPicPr>
        <p:blipFill>
          <a:blip r:embed="rId7"/>
          <a:stretch>
            <a:fillRect/>
          </a:stretch>
        </p:blipFill>
        <p:spPr>
          <a:xfrm>
            <a:off x="6069965" y="2886075"/>
            <a:ext cx="302895" cy="4057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linds(horizontal)">
                                      <p:cBhvr>
                                        <p:cTn id="11" dur="500"/>
                                        <p:tgtEl>
                                          <p:spTgt spid="12"/>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5714"/>
                                        </p:tgtEl>
                                        <p:attrNameLst>
                                          <p:attrName>style.visibility</p:attrName>
                                        </p:attrNameLst>
                                      </p:cBhvr>
                                      <p:to>
                                        <p:strVal val="visible"/>
                                      </p:to>
                                    </p:set>
                                    <p:animEffect transition="in" filter="blinds(horizontal)">
                                      <p:cBhvr>
                                        <p:cTn id="20" dur="500"/>
                                        <p:tgtEl>
                                          <p:spTgt spid="115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p:bldP spid="5" grpId="0"/>
      <p:bldP spid="12" grpId="0"/>
      <p:bldP spid="1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4" name="标题 115713"/>
          <p:cNvSpPr>
            <a:spLocks noGrp="1"/>
          </p:cNvSpPr>
          <p:nvPr>
            <p:ph type="title"/>
          </p:nvPr>
        </p:nvSpPr>
        <p:spPr>
          <a:xfrm>
            <a:off x="395288" y="981075"/>
            <a:ext cx="6818312" cy="371475"/>
          </a:xfrm>
        </p:spPr>
        <p:txBody>
          <a:bodyPr anchor="ctr" anchorCtr="0"/>
          <a:p>
            <a:pPr algn="l" eaLnBrk="0" hangingPunct="0">
              <a:lnSpc>
                <a:spcPct val="100000"/>
              </a:lnSpc>
              <a:buClrTx/>
              <a:buSzTx/>
              <a:buFontTx/>
            </a:pPr>
            <a:r>
              <a:rPr kumimoji="1" lang="zh-CN" altLang="en-US" sz="3200" dirty="0" smtClean="0">
                <a:solidFill>
                  <a:srgbClr val="FF0000"/>
                </a:solidFill>
                <a:latin typeface="黑体" panose="02010609060101010101" pitchFamily="49" charset="-122"/>
                <a:ea typeface="黑体" panose="02010609060101010101" pitchFamily="49" charset="-122"/>
                <a:cs typeface="+mn-cs"/>
              </a:rPr>
              <a:t>二、基本共基放大电路</a:t>
            </a:r>
            <a:endParaRPr kumimoji="1" lang="zh-CN" altLang="en-US" sz="3200" dirty="0" smtClean="0">
              <a:solidFill>
                <a:srgbClr val="FF0000"/>
              </a:solidFill>
              <a:latin typeface="黑体" panose="02010609060101010101" pitchFamily="49" charset="-122"/>
              <a:ea typeface="黑体" panose="02010609060101010101" pitchFamily="49" charset="-122"/>
              <a:cs typeface="+mn-cs"/>
            </a:endParaRPr>
          </a:p>
        </p:txBody>
      </p:sp>
      <p:graphicFrame>
        <p:nvGraphicFramePr>
          <p:cNvPr id="115715" name="对象 115714"/>
          <p:cNvGraphicFramePr/>
          <p:nvPr/>
        </p:nvGraphicFramePr>
        <p:xfrm>
          <a:off x="4572000" y="4526915"/>
          <a:ext cx="2116138" cy="869950"/>
        </p:xfrm>
        <a:graphic>
          <a:graphicData uri="http://schemas.openxmlformats.org/presentationml/2006/ole">
            <mc:AlternateContent xmlns:mc="http://schemas.openxmlformats.org/markup-compatibility/2006">
              <mc:Choice xmlns:v="urn:schemas-microsoft-com:vml" Requires="v">
                <p:oleObj spid="_x0000_s3208" name="" r:id="rId1" imgW="1078865" imgH="444500" progId="Equation.3">
                  <p:embed/>
                </p:oleObj>
              </mc:Choice>
              <mc:Fallback>
                <p:oleObj name="" r:id="rId1" imgW="1078865" imgH="444500" progId="Equation.3">
                  <p:embed/>
                  <p:pic>
                    <p:nvPicPr>
                      <p:cNvPr id="0" name="图片 3207"/>
                      <p:cNvPicPr/>
                      <p:nvPr/>
                    </p:nvPicPr>
                    <p:blipFill>
                      <a:blip r:embed="rId2"/>
                      <a:stretch>
                        <a:fillRect/>
                      </a:stretch>
                    </p:blipFill>
                    <p:spPr>
                      <a:xfrm>
                        <a:off x="4572000" y="4526915"/>
                        <a:ext cx="2116138" cy="869950"/>
                      </a:xfrm>
                      <a:prstGeom prst="rect">
                        <a:avLst/>
                      </a:prstGeom>
                      <a:solidFill>
                        <a:srgbClr val="00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115716" name="对象 115715"/>
          <p:cNvGraphicFramePr/>
          <p:nvPr/>
        </p:nvGraphicFramePr>
        <p:xfrm>
          <a:off x="2712403" y="2132965"/>
          <a:ext cx="3581400" cy="2133600"/>
        </p:xfrm>
        <a:graphic>
          <a:graphicData uri="http://schemas.openxmlformats.org/presentationml/2006/ole">
            <mc:AlternateContent xmlns:mc="http://schemas.openxmlformats.org/markup-compatibility/2006">
              <mc:Choice xmlns:v="urn:schemas-microsoft-com:vml" Requires="v">
                <p:oleObj spid="_x0000_s3202" name="" r:id="rId3" imgW="11134725" imgH="6677025" progId="MSPhotoEd.3">
                  <p:embed/>
                </p:oleObj>
              </mc:Choice>
              <mc:Fallback>
                <p:oleObj name="" r:id="rId3" imgW="11134725" imgH="6677025" progId="MSPhotoEd.3">
                  <p:embed/>
                  <p:pic>
                    <p:nvPicPr>
                      <p:cNvPr id="0" name="图片 3201"/>
                      <p:cNvPicPr/>
                      <p:nvPr/>
                    </p:nvPicPr>
                    <p:blipFill>
                      <a:blip r:embed="rId4"/>
                      <a:srcRect b="592"/>
                      <a:stretch>
                        <a:fillRect/>
                      </a:stretch>
                    </p:blipFill>
                    <p:spPr>
                      <a:xfrm>
                        <a:off x="2712403" y="2132965"/>
                        <a:ext cx="3581400" cy="2133600"/>
                      </a:xfrm>
                      <a:prstGeom prst="rect">
                        <a:avLst/>
                      </a:prstGeom>
                      <a:noFill/>
                      <a:ln w="38100">
                        <a:noFill/>
                        <a:miter/>
                      </a:ln>
                    </p:spPr>
                  </p:pic>
                </p:oleObj>
              </mc:Fallback>
            </mc:AlternateContent>
          </a:graphicData>
        </a:graphic>
      </p:graphicFrame>
      <p:graphicFrame>
        <p:nvGraphicFramePr>
          <p:cNvPr id="115717" name="对象 115716"/>
          <p:cNvGraphicFramePr/>
          <p:nvPr/>
        </p:nvGraphicFramePr>
        <p:xfrm>
          <a:off x="6781800" y="4526915"/>
          <a:ext cx="1419225" cy="844550"/>
        </p:xfrm>
        <a:graphic>
          <a:graphicData uri="http://schemas.openxmlformats.org/presentationml/2006/ole">
            <mc:AlternateContent xmlns:mc="http://schemas.openxmlformats.org/markup-compatibility/2006">
              <mc:Choice xmlns:v="urn:schemas-microsoft-com:vml" Requires="v">
                <p:oleObj spid="_x0000_s3210" name="" r:id="rId5" imgW="723900" imgH="431800" progId="Equation.3">
                  <p:embed/>
                </p:oleObj>
              </mc:Choice>
              <mc:Fallback>
                <p:oleObj name="" r:id="rId5" imgW="723900" imgH="431800" progId="Equation.3">
                  <p:embed/>
                  <p:pic>
                    <p:nvPicPr>
                      <p:cNvPr id="0" name="图片 3209"/>
                      <p:cNvPicPr/>
                      <p:nvPr/>
                    </p:nvPicPr>
                    <p:blipFill>
                      <a:blip r:embed="rId6"/>
                      <a:stretch>
                        <a:fillRect/>
                      </a:stretch>
                    </p:blipFill>
                    <p:spPr>
                      <a:xfrm>
                        <a:off x="6781800" y="4526915"/>
                        <a:ext cx="1419225" cy="844550"/>
                      </a:xfrm>
                      <a:prstGeom prst="rect">
                        <a:avLst/>
                      </a:prstGeom>
                      <a:solidFill>
                        <a:srgbClr val="00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115718" name="对象 115717"/>
          <p:cNvGraphicFramePr/>
          <p:nvPr/>
        </p:nvGraphicFramePr>
        <p:xfrm>
          <a:off x="4572000" y="5517515"/>
          <a:ext cx="3160713" cy="473075"/>
        </p:xfrm>
        <a:graphic>
          <a:graphicData uri="http://schemas.openxmlformats.org/presentationml/2006/ole">
            <mc:AlternateContent xmlns:mc="http://schemas.openxmlformats.org/markup-compatibility/2006">
              <mc:Choice xmlns:v="urn:schemas-microsoft-com:vml" Requires="v">
                <p:oleObj spid="_x0000_s3206" name="" r:id="rId7" imgW="1612265" imgH="241300" progId="Equation.3">
                  <p:embed/>
                </p:oleObj>
              </mc:Choice>
              <mc:Fallback>
                <p:oleObj name="" r:id="rId7" imgW="1612265" imgH="241300" progId="Equation.3">
                  <p:embed/>
                  <p:pic>
                    <p:nvPicPr>
                      <p:cNvPr id="0" name="图片 3205"/>
                      <p:cNvPicPr/>
                      <p:nvPr/>
                    </p:nvPicPr>
                    <p:blipFill>
                      <a:blip r:embed="rId8"/>
                      <a:stretch>
                        <a:fillRect/>
                      </a:stretch>
                    </p:blipFill>
                    <p:spPr>
                      <a:xfrm>
                        <a:off x="4572000" y="5517515"/>
                        <a:ext cx="3160713" cy="473075"/>
                      </a:xfrm>
                      <a:prstGeom prst="rect">
                        <a:avLst/>
                      </a:prstGeom>
                      <a:solidFill>
                        <a:srgbClr val="00FFFF"/>
                      </a:solidFill>
                      <a:ln w="9525" cap="flat" cmpd="sng">
                        <a:solidFill>
                          <a:srgbClr val="FF3300"/>
                        </a:solidFill>
                        <a:prstDash val="solid"/>
                        <a:miter/>
                        <a:headEnd type="none" w="med" len="med"/>
                        <a:tailEnd type="none" w="med" len="med"/>
                      </a:ln>
                    </p:spPr>
                  </p:pic>
                </p:oleObj>
              </mc:Fallback>
            </mc:AlternateContent>
          </a:graphicData>
        </a:graphic>
      </p:graphicFrame>
      <p:sp>
        <p:nvSpPr>
          <p:cNvPr id="115725" name="文本框 115724"/>
          <p:cNvSpPr txBox="1"/>
          <p:nvPr/>
        </p:nvSpPr>
        <p:spPr>
          <a:xfrm>
            <a:off x="539750" y="1484313"/>
            <a:ext cx="3960813" cy="521970"/>
          </a:xfrm>
          <a:prstGeom prst="rect">
            <a:avLst/>
          </a:prstGeom>
          <a:noFill/>
          <a:ln w="9525">
            <a:noFill/>
          </a:ln>
        </p:spPr>
        <p:txBody>
          <a:bodyPr>
            <a:spAutoFit/>
          </a:bodyPr>
          <a:p>
            <a:pPr marL="609600" indent="-609600" algn="l">
              <a:spcBef>
                <a:spcPct val="20000"/>
              </a:spcBef>
              <a:buClrTx/>
              <a:buSzTx/>
              <a:buFontTx/>
            </a:pPr>
            <a:r>
              <a:rPr kumimoji="1" lang="zh-CN" altLang="en-US" sz="2800" b="0" u="sng" dirty="0" smtClean="0">
                <a:solidFill>
                  <a:srgbClr val="0000FF"/>
                </a:solidFill>
                <a:latin typeface="黑体" panose="02010609060101010101" pitchFamily="49" charset="-122"/>
                <a:ea typeface="黑体" panose="02010609060101010101" pitchFamily="49" charset="-122"/>
              </a:rPr>
              <a:t>1.静态分析</a:t>
            </a:r>
            <a:endParaRPr kumimoji="1" lang="zh-CN" altLang="en-US" sz="2800" b="0" u="sng" dirty="0" smtClean="0">
              <a:solidFill>
                <a:srgbClr val="0000FF"/>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pic>
        <p:nvPicPr>
          <p:cNvPr id="13" name="图片 12"/>
          <p:cNvPicPr>
            <a:picLocks noChangeAspect="1"/>
          </p:cNvPicPr>
          <p:nvPr/>
        </p:nvPicPr>
        <p:blipFill>
          <a:blip r:embed="rId9"/>
          <a:srcRect r="21584" b="-9927"/>
          <a:stretch>
            <a:fillRect/>
          </a:stretch>
        </p:blipFill>
        <p:spPr>
          <a:xfrm>
            <a:off x="2629535" y="2552065"/>
            <a:ext cx="1026160" cy="740410"/>
          </a:xfrm>
          <a:prstGeom prst="rect">
            <a:avLst/>
          </a:prstGeom>
        </p:spPr>
      </p:pic>
      <p:sp>
        <p:nvSpPr>
          <p:cNvPr id="10" name="线形标注 2 9"/>
          <p:cNvSpPr/>
          <p:nvPr/>
        </p:nvSpPr>
        <p:spPr>
          <a:xfrm>
            <a:off x="1278890" y="2030730"/>
            <a:ext cx="1219200" cy="354965"/>
          </a:xfrm>
          <a:prstGeom prst="borderCallout2">
            <a:avLst>
              <a:gd name="adj1" fmla="val 24120"/>
              <a:gd name="adj2" fmla="val 99322"/>
              <a:gd name="adj3" fmla="val 51341"/>
              <a:gd name="adj4" fmla="val 132083"/>
              <a:gd name="adj5" fmla="val 145796"/>
              <a:gd name="adj6" fmla="val 149322"/>
            </a:avLst>
          </a:prstGeom>
          <a:solidFill>
            <a:srgbClr val="FFFFCC"/>
          </a:solidFill>
          <a:ln w="19050" cap="flat" cmpd="sng">
            <a:solidFill>
              <a:schemeClr val="tx1"/>
            </a:solidFill>
            <a:prstDash val="solid"/>
            <a:miter/>
            <a:headEnd type="none" w="med" len="med"/>
            <a:tailEnd type="none" w="med" len="med"/>
          </a:ln>
        </p:spPr>
        <p:txBody>
          <a:bodyPr/>
          <a:p>
            <a:r>
              <a:rPr lang="en-US" altLang="zh-CN" sz="1800" i="1" dirty="0">
                <a:latin typeface="Times New Roman" panose="02020603050405020304" pitchFamily="18" charset="0"/>
                <a:cs typeface="Times New Roman" panose="02020603050405020304" pitchFamily="18" charset="0"/>
              </a:rPr>
              <a:t>u</a:t>
            </a:r>
            <a:r>
              <a:rPr lang="en-US" altLang="zh-CN" sz="1800" baseline="-25000" dirty="0">
                <a:latin typeface="Times New Roman" panose="02020603050405020304" pitchFamily="18" charset="0"/>
                <a:cs typeface="Times New Roman" panose="02020603050405020304" pitchFamily="18" charset="0"/>
              </a:rPr>
              <a:t>i </a:t>
            </a:r>
            <a:r>
              <a:rPr lang="zh-CN" altLang="en-US" sz="1800" dirty="0">
                <a:latin typeface="Arial" panose="020B0604020202020204" pitchFamily="34" charset="0"/>
              </a:rPr>
              <a:t>置零</a:t>
            </a:r>
            <a:endParaRPr lang="zh-CN" altLang="en-US" sz="1800" dirty="0">
              <a:latin typeface="Arial" panose="020B0604020202020204" pitchFamily="34" charset="0"/>
            </a:endParaRPr>
          </a:p>
        </p:txBody>
      </p:sp>
      <p:graphicFrame>
        <p:nvGraphicFramePr>
          <p:cNvPr id="16" name="Object 3"/>
          <p:cNvGraphicFramePr>
            <a:graphicFrameLocks noChangeAspect="1"/>
          </p:cNvGraphicFramePr>
          <p:nvPr>
            <p:custDataLst>
              <p:tags r:id="rId10"/>
            </p:custDataLst>
          </p:nvPr>
        </p:nvGraphicFramePr>
        <p:xfrm>
          <a:off x="611506" y="4451985"/>
          <a:ext cx="2219960" cy="458470"/>
        </p:xfrm>
        <a:graphic>
          <a:graphicData uri="http://schemas.openxmlformats.org/presentationml/2006/ole">
            <mc:AlternateContent xmlns:mc="http://schemas.openxmlformats.org/markup-compatibility/2006">
              <mc:Choice xmlns:v="urn:schemas-microsoft-com:vml" Requires="v">
                <p:oleObj spid="_x0000_s17" name="" r:id="rId11" imgW="1168400" imgH="241300" progId="Equation.DSMT4">
                  <p:embed/>
                </p:oleObj>
              </mc:Choice>
              <mc:Fallback>
                <p:oleObj name="" r:id="rId11" imgW="1168400" imgH="241300" progId="Equation.DSMT4">
                  <p:embed/>
                  <p:pic>
                    <p:nvPicPr>
                      <p:cNvPr id="0" name="图片 3126"/>
                      <p:cNvPicPr/>
                      <p:nvPr/>
                    </p:nvPicPr>
                    <p:blipFill>
                      <a:blip r:embed="rId12"/>
                      <a:stretch>
                        <a:fillRect/>
                      </a:stretch>
                    </p:blipFill>
                    <p:spPr>
                      <a:xfrm>
                        <a:off x="611506" y="4451985"/>
                        <a:ext cx="2219960" cy="458470"/>
                      </a:xfrm>
                      <a:prstGeom prst="rect">
                        <a:avLst/>
                      </a:prstGeom>
                      <a:noFill/>
                      <a:ln w="38100">
                        <a:noFill/>
                        <a:miter/>
                      </a:ln>
                    </p:spPr>
                  </p:pic>
                </p:oleObj>
              </mc:Fallback>
            </mc:AlternateContent>
          </a:graphicData>
        </a:graphic>
      </p:graphicFrame>
      <p:graphicFrame>
        <p:nvGraphicFramePr>
          <p:cNvPr id="2" name="Object 3"/>
          <p:cNvGraphicFramePr>
            <a:graphicFrameLocks noChangeAspect="1"/>
          </p:cNvGraphicFramePr>
          <p:nvPr>
            <p:custDataLst>
              <p:tags r:id="rId13"/>
            </p:custDataLst>
          </p:nvPr>
        </p:nvGraphicFramePr>
        <p:xfrm>
          <a:off x="539751" y="5156835"/>
          <a:ext cx="3040380" cy="458470"/>
        </p:xfrm>
        <a:graphic>
          <a:graphicData uri="http://schemas.openxmlformats.org/presentationml/2006/ole">
            <mc:AlternateContent xmlns:mc="http://schemas.openxmlformats.org/markup-compatibility/2006">
              <mc:Choice xmlns:v="urn:schemas-microsoft-com:vml" Requires="v">
                <p:oleObj spid="_x0000_s4" name="" r:id="rId14" imgW="1600200" imgH="241300" progId="Equation.DSMT4">
                  <p:embed/>
                </p:oleObj>
              </mc:Choice>
              <mc:Fallback>
                <p:oleObj name="" r:id="rId14" imgW="1600200" imgH="241300" progId="Equation.DSMT4">
                  <p:embed/>
                  <p:pic>
                    <p:nvPicPr>
                      <p:cNvPr id="0" name="图片 3126"/>
                      <p:cNvPicPr/>
                      <p:nvPr/>
                    </p:nvPicPr>
                    <p:blipFill>
                      <a:blip r:embed="rId15"/>
                      <a:stretch>
                        <a:fillRect/>
                      </a:stretch>
                    </p:blipFill>
                    <p:spPr>
                      <a:xfrm>
                        <a:off x="539751" y="5156835"/>
                        <a:ext cx="3040380" cy="458470"/>
                      </a:xfrm>
                      <a:prstGeom prst="rect">
                        <a:avLst/>
                      </a:prstGeom>
                      <a:noFill/>
                      <a:ln w="38100">
                        <a:noFill/>
                        <a:miter/>
                      </a:ln>
                    </p:spPr>
                  </p:pic>
                </p:oleObj>
              </mc:Fallback>
            </mc:AlternateContent>
          </a:graphicData>
        </a:graphic>
      </p:graphicFrame>
      <p:sp>
        <p:nvSpPr>
          <p:cNvPr id="5" name="文本框 4"/>
          <p:cNvSpPr txBox="1"/>
          <p:nvPr>
            <p:custDataLst>
              <p:tags r:id="rId16"/>
            </p:custDataLst>
          </p:nvPr>
        </p:nvSpPr>
        <p:spPr>
          <a:xfrm>
            <a:off x="4428490" y="2780665"/>
            <a:ext cx="287020" cy="398780"/>
          </a:xfrm>
          <a:prstGeom prst="rect">
            <a:avLst/>
          </a:prstGeom>
          <a:noFill/>
        </p:spPr>
        <p:txBody>
          <a:bodyPr wrap="square" rtlCol="0">
            <a:spAutoFit/>
          </a:bodyPr>
          <a:p>
            <a:r>
              <a:rPr lang="en-US" altLang="zh-CN">
                <a:solidFill>
                  <a:srgbClr val="FF0000"/>
                </a:solidFill>
                <a:highlight>
                  <a:srgbClr val="FFFF00"/>
                </a:highlight>
                <a:latin typeface="Times New Roman" panose="02020603050405020304" pitchFamily="18" charset="0"/>
                <a:cs typeface="Times New Roman" panose="02020603050405020304" pitchFamily="18" charset="0"/>
              </a:rPr>
              <a:t>b</a:t>
            </a:r>
            <a:endParaRPr lang="en-US" altLang="zh-CN">
              <a:solidFill>
                <a:srgbClr val="FF0000"/>
              </a:solidFill>
              <a:highlight>
                <a:srgbClr val="FFFF00"/>
              </a:highlight>
              <a:latin typeface="Times New Roman" panose="02020603050405020304" pitchFamily="18" charset="0"/>
              <a:cs typeface="Times New Roman" panose="02020603050405020304" pitchFamily="18" charset="0"/>
            </a:endParaRPr>
          </a:p>
        </p:txBody>
      </p:sp>
      <p:sp>
        <p:nvSpPr>
          <p:cNvPr id="11" name="文本框 10"/>
          <p:cNvSpPr txBox="1"/>
          <p:nvPr>
            <p:custDataLst>
              <p:tags r:id="rId17"/>
            </p:custDataLst>
          </p:nvPr>
        </p:nvSpPr>
        <p:spPr>
          <a:xfrm>
            <a:off x="4932045" y="2006600"/>
            <a:ext cx="287020" cy="398780"/>
          </a:xfrm>
          <a:prstGeom prst="rect">
            <a:avLst/>
          </a:prstGeom>
          <a:noFill/>
        </p:spPr>
        <p:txBody>
          <a:bodyPr wrap="square" rtlCol="0">
            <a:spAutoFit/>
          </a:bodyPr>
          <a:p>
            <a:r>
              <a:rPr lang="en-US" altLang="zh-CN">
                <a:solidFill>
                  <a:srgbClr val="0000FF"/>
                </a:solidFill>
                <a:highlight>
                  <a:srgbClr val="FFFF00"/>
                </a:highlight>
                <a:latin typeface="Times New Roman" panose="02020603050405020304" pitchFamily="18" charset="0"/>
                <a:cs typeface="Times New Roman" panose="02020603050405020304" pitchFamily="18" charset="0"/>
              </a:rPr>
              <a:t>c</a:t>
            </a:r>
            <a:endParaRPr lang="en-US" altLang="zh-CN">
              <a:solidFill>
                <a:srgbClr val="0000FF"/>
              </a:solidFill>
              <a:highlight>
                <a:srgbClr val="FFFF00"/>
              </a:highlight>
              <a:latin typeface="Times New Roman" panose="02020603050405020304" pitchFamily="18" charset="0"/>
              <a:cs typeface="Times New Roman" panose="02020603050405020304" pitchFamily="18" charset="0"/>
            </a:endParaRPr>
          </a:p>
        </p:txBody>
      </p:sp>
      <p:sp>
        <p:nvSpPr>
          <p:cNvPr id="12" name="文本框 11"/>
          <p:cNvSpPr txBox="1"/>
          <p:nvPr>
            <p:custDataLst>
              <p:tags r:id="rId18"/>
            </p:custDataLst>
          </p:nvPr>
        </p:nvSpPr>
        <p:spPr>
          <a:xfrm>
            <a:off x="4141470" y="2006600"/>
            <a:ext cx="287020" cy="398780"/>
          </a:xfrm>
          <a:prstGeom prst="rect">
            <a:avLst/>
          </a:prstGeom>
          <a:noFill/>
        </p:spPr>
        <p:txBody>
          <a:bodyPr wrap="square" rtlCol="0">
            <a:spAutoFit/>
          </a:bodyPr>
          <a:p>
            <a:r>
              <a:rPr lang="en-US" altLang="zh-CN">
                <a:solidFill>
                  <a:srgbClr val="1C981C"/>
                </a:solidFill>
                <a:highlight>
                  <a:srgbClr val="FFFF00"/>
                </a:highlight>
                <a:latin typeface="Times New Roman" panose="02020603050405020304" pitchFamily="18" charset="0"/>
                <a:cs typeface="Times New Roman" panose="02020603050405020304" pitchFamily="18" charset="0"/>
              </a:rPr>
              <a:t>e</a:t>
            </a:r>
            <a:endParaRPr lang="en-US" altLang="zh-CN">
              <a:solidFill>
                <a:srgbClr val="1C981C"/>
              </a:solidFill>
              <a:highlight>
                <a:srgbClr val="FFFF00"/>
              </a:highlight>
              <a:latin typeface="Times New Roman" panose="02020603050405020304" pitchFamily="18" charset="0"/>
              <a:cs typeface="Times New Roman" panose="02020603050405020304" pitchFamily="18" charset="0"/>
            </a:endParaRPr>
          </a:p>
        </p:txBody>
      </p:sp>
      <p:sp>
        <p:nvSpPr>
          <p:cNvPr id="20" name="文本框 19"/>
          <p:cNvSpPr txBox="1"/>
          <p:nvPr>
            <p:custDataLst>
              <p:tags r:id="rId19"/>
            </p:custDataLst>
          </p:nvPr>
        </p:nvSpPr>
        <p:spPr>
          <a:xfrm>
            <a:off x="4076383" y="3202940"/>
            <a:ext cx="647065" cy="337185"/>
          </a:xfrm>
          <a:prstGeom prst="rect">
            <a:avLst/>
          </a:prstGeom>
          <a:noFill/>
        </p:spPr>
        <p:txBody>
          <a:bodyPr wrap="none" rtlCol="0">
            <a:spAutoFit/>
          </a:bodyPr>
          <a:p>
            <a:pPr algn="ctr">
              <a:lnSpc>
                <a:spcPct val="80000"/>
              </a:lnSpc>
              <a:spcBef>
                <a:spcPts val="0"/>
              </a:spcBef>
              <a:spcAft>
                <a:spcPts val="0"/>
              </a:spcAft>
            </a:pPr>
            <a:r>
              <a:rPr lang="en-US" altLang="zh-CN" i="1">
                <a:solidFill>
                  <a:srgbClr val="FF0000"/>
                </a:solidFill>
                <a:latin typeface="Times New Roman" panose="02020603050405020304" pitchFamily="18" charset="0"/>
                <a:cs typeface="Times New Roman" panose="02020603050405020304" pitchFamily="18" charset="0"/>
              </a:rPr>
              <a:t>I</a:t>
            </a:r>
            <a:r>
              <a:rPr lang="en-US" altLang="zh-CN" baseline="-25000">
                <a:solidFill>
                  <a:srgbClr val="FF0000"/>
                </a:solidFill>
                <a:latin typeface="Times New Roman" panose="02020603050405020304" pitchFamily="18" charset="0"/>
                <a:cs typeface="Times New Roman" panose="02020603050405020304" pitchFamily="18" charset="0"/>
              </a:rPr>
              <a:t>BQ</a:t>
            </a:r>
            <a:r>
              <a:rPr lang="en-US" altLang="zh-CN" i="1">
                <a:solidFill>
                  <a:srgbClr val="FF0000"/>
                </a:solidFill>
                <a:latin typeface="Times New Roman" panose="02020603050405020304" pitchFamily="18" charset="0"/>
                <a:cs typeface="Times New Roman" panose="02020603050405020304" pitchFamily="18" charset="0"/>
                <a:sym typeface="+mn-ea"/>
              </a:rPr>
              <a:t>↑</a:t>
            </a:r>
            <a:endParaRPr lang="en-US" altLang="zh-CN" i="1">
              <a:solidFill>
                <a:srgbClr val="FF0000"/>
              </a:solidFill>
              <a:latin typeface="Times New Roman" panose="02020603050405020304" pitchFamily="18" charset="0"/>
              <a:cs typeface="Times New Roman" panose="02020603050405020304" pitchFamily="18" charset="0"/>
              <a:sym typeface="+mn-ea"/>
            </a:endParaRPr>
          </a:p>
        </p:txBody>
      </p:sp>
      <p:sp>
        <p:nvSpPr>
          <p:cNvPr id="6" name="文本框 5"/>
          <p:cNvSpPr txBox="1"/>
          <p:nvPr>
            <p:custDataLst>
              <p:tags r:id="rId20"/>
            </p:custDataLst>
          </p:nvPr>
        </p:nvSpPr>
        <p:spPr>
          <a:xfrm>
            <a:off x="3256280" y="1916430"/>
            <a:ext cx="647065" cy="382905"/>
          </a:xfrm>
          <a:prstGeom prst="rect">
            <a:avLst/>
          </a:prstGeom>
          <a:noFill/>
        </p:spPr>
        <p:txBody>
          <a:bodyPr wrap="none" rtlCol="0">
            <a:noAutofit/>
          </a:bodyPr>
          <a:p>
            <a:pPr algn="ctr">
              <a:lnSpc>
                <a:spcPct val="80000"/>
              </a:lnSpc>
              <a:spcBef>
                <a:spcPts val="0"/>
              </a:spcBef>
              <a:spcAft>
                <a:spcPts val="0"/>
              </a:spcAft>
            </a:pPr>
            <a:r>
              <a:rPr lang="en-US" altLang="zh-CN" i="1">
                <a:solidFill>
                  <a:srgbClr val="13742F"/>
                </a:solidFill>
                <a:latin typeface="Times New Roman" panose="02020603050405020304" pitchFamily="18" charset="0"/>
                <a:cs typeface="Times New Roman" panose="02020603050405020304" pitchFamily="18" charset="0"/>
              </a:rPr>
              <a:t>I</a:t>
            </a:r>
            <a:r>
              <a:rPr lang="en-US" altLang="zh-CN" baseline="-25000">
                <a:solidFill>
                  <a:srgbClr val="13742F"/>
                </a:solidFill>
                <a:latin typeface="Times New Roman" panose="02020603050405020304" pitchFamily="18" charset="0"/>
                <a:cs typeface="Times New Roman" panose="02020603050405020304" pitchFamily="18" charset="0"/>
              </a:rPr>
              <a:t>EQ</a:t>
            </a:r>
            <a:endParaRPr lang="en-US" altLang="zh-CN" baseline="-25000">
              <a:solidFill>
                <a:srgbClr val="13742F"/>
              </a:solidFill>
              <a:latin typeface="Times New Roman" panose="02020603050405020304" pitchFamily="18" charset="0"/>
              <a:cs typeface="Times New Roman" panose="02020603050405020304" pitchFamily="18" charset="0"/>
            </a:endParaRPr>
          </a:p>
          <a:p>
            <a:pPr algn="ctr">
              <a:lnSpc>
                <a:spcPct val="80000"/>
              </a:lnSpc>
              <a:spcBef>
                <a:spcPts val="0"/>
              </a:spcBef>
              <a:spcAft>
                <a:spcPts val="0"/>
              </a:spcAft>
            </a:pPr>
            <a:r>
              <a:rPr lang="en-US" altLang="zh-CN" i="1">
                <a:solidFill>
                  <a:srgbClr val="13742F"/>
                </a:solidFill>
                <a:latin typeface="Times New Roman" panose="02020603050405020304" pitchFamily="18" charset="0"/>
                <a:cs typeface="Times New Roman" panose="02020603050405020304" pitchFamily="18" charset="0"/>
                <a:sym typeface="+mn-ea"/>
              </a:rPr>
              <a:t>←</a:t>
            </a:r>
            <a:endParaRPr lang="en-US" altLang="zh-CN">
              <a:solidFill>
                <a:srgbClr val="13742F"/>
              </a:solidFill>
              <a:latin typeface="Times New Roman" panose="02020603050405020304" pitchFamily="18" charset="0"/>
              <a:cs typeface="Times New Roman" panose="02020603050405020304" pitchFamily="18" charset="0"/>
              <a:sym typeface="+mn-ea"/>
            </a:endParaRPr>
          </a:p>
        </p:txBody>
      </p:sp>
      <p:sp>
        <p:nvSpPr>
          <p:cNvPr id="8" name="文本框 7"/>
          <p:cNvSpPr txBox="1"/>
          <p:nvPr>
            <p:custDataLst>
              <p:tags r:id="rId21"/>
            </p:custDataLst>
          </p:nvPr>
        </p:nvSpPr>
        <p:spPr>
          <a:xfrm>
            <a:off x="3837940" y="2419985"/>
            <a:ext cx="728980" cy="829945"/>
          </a:xfrm>
          <a:prstGeom prst="rect">
            <a:avLst/>
          </a:prstGeom>
          <a:noFill/>
        </p:spPr>
        <p:txBody>
          <a:bodyPr wrap="square" rtlCol="0">
            <a:spAutoFit/>
          </a:bodyPr>
          <a:p>
            <a:pPr algn="l">
              <a:lnSpc>
                <a:spcPct val="80000"/>
              </a:lnSpc>
              <a:spcBef>
                <a:spcPts val="0"/>
              </a:spcBef>
              <a:spcAft>
                <a:spcPts val="0"/>
              </a:spcAft>
            </a:pPr>
            <a:r>
              <a:rPr lang="en-US" altLang="zh-CN">
                <a:solidFill>
                  <a:srgbClr val="0000FF"/>
                </a:solidFill>
                <a:latin typeface="Times New Roman" panose="02020603050405020304" pitchFamily="18" charset="0"/>
                <a:cs typeface="Times New Roman" panose="02020603050405020304" pitchFamily="18" charset="0"/>
                <a:sym typeface="+mn-ea"/>
              </a:rPr>
              <a:t>      -   </a:t>
            </a:r>
            <a:endParaRPr lang="en-US" altLang="zh-CN">
              <a:solidFill>
                <a:srgbClr val="0000FF"/>
              </a:solidFill>
              <a:latin typeface="Times New Roman" panose="02020603050405020304" pitchFamily="18" charset="0"/>
              <a:cs typeface="Times New Roman" panose="02020603050405020304" pitchFamily="18" charset="0"/>
            </a:endParaRPr>
          </a:p>
          <a:p>
            <a:pPr algn="r">
              <a:lnSpc>
                <a:spcPct val="80000"/>
              </a:lnSpc>
              <a:spcBef>
                <a:spcPts val="0"/>
              </a:spcBef>
              <a:spcAft>
                <a:spcPts val="0"/>
              </a:spcAft>
            </a:pPr>
            <a:r>
              <a:rPr lang="en-US" altLang="zh-CN" i="1">
                <a:solidFill>
                  <a:srgbClr val="0000FF"/>
                </a:solidFill>
                <a:latin typeface="Times New Roman" panose="02020603050405020304" pitchFamily="18" charset="0"/>
                <a:cs typeface="Times New Roman" panose="02020603050405020304" pitchFamily="18" charset="0"/>
              </a:rPr>
              <a:t>U</a:t>
            </a:r>
            <a:r>
              <a:rPr lang="en-US" altLang="zh-CN" baseline="-25000">
                <a:solidFill>
                  <a:srgbClr val="0000FF"/>
                </a:solidFill>
                <a:latin typeface="Times New Roman" panose="02020603050405020304" pitchFamily="18" charset="0"/>
                <a:cs typeface="Times New Roman" panose="02020603050405020304" pitchFamily="18" charset="0"/>
              </a:rPr>
              <a:t>BEQ</a:t>
            </a:r>
            <a:endParaRPr lang="en-US" altLang="zh-CN" baseline="-25000">
              <a:solidFill>
                <a:srgbClr val="0000FF"/>
              </a:solidFill>
              <a:latin typeface="Times New Roman" panose="02020603050405020304" pitchFamily="18" charset="0"/>
              <a:cs typeface="Times New Roman" panose="02020603050405020304" pitchFamily="18" charset="0"/>
            </a:endParaRPr>
          </a:p>
          <a:p>
            <a:pPr algn="r">
              <a:lnSpc>
                <a:spcPct val="80000"/>
              </a:lnSpc>
              <a:spcBef>
                <a:spcPts val="0"/>
              </a:spcBef>
              <a:spcAft>
                <a:spcPts val="0"/>
              </a:spcAft>
            </a:pPr>
            <a:r>
              <a:rPr lang="en-US" altLang="zh-CN" i="1">
                <a:solidFill>
                  <a:srgbClr val="0000FF"/>
                </a:solidFill>
                <a:latin typeface="Times New Roman" panose="02020603050405020304" pitchFamily="18" charset="0"/>
                <a:cs typeface="Times New Roman" panose="02020603050405020304" pitchFamily="18" charset="0"/>
                <a:sym typeface="+mn-ea"/>
              </a:rPr>
              <a:t>+</a:t>
            </a:r>
            <a:endParaRPr lang="en-US" altLang="zh-CN">
              <a:solidFill>
                <a:srgbClr val="0000FF"/>
              </a:solidFill>
              <a:latin typeface="Times New Roman" panose="02020603050405020304" pitchFamily="18" charset="0"/>
              <a:cs typeface="Times New Roman" panose="02020603050405020304" pitchFamily="18" charset="0"/>
            </a:endParaRPr>
          </a:p>
        </p:txBody>
      </p:sp>
      <p:sp>
        <p:nvSpPr>
          <p:cNvPr id="7" name="文本框 6"/>
          <p:cNvSpPr txBox="1"/>
          <p:nvPr>
            <p:custDataLst>
              <p:tags r:id="rId22"/>
            </p:custDataLst>
          </p:nvPr>
        </p:nvSpPr>
        <p:spPr>
          <a:xfrm>
            <a:off x="4140200" y="1332865"/>
            <a:ext cx="1236345" cy="1014730"/>
          </a:xfrm>
          <a:prstGeom prst="rect">
            <a:avLst/>
          </a:prstGeom>
          <a:noFill/>
        </p:spPr>
        <p:txBody>
          <a:bodyPr wrap="square" rtlCol="0">
            <a:spAutoFit/>
          </a:bodyPr>
          <a:p>
            <a:endParaRPr lang="en-US" altLang="zh-CN" i="1">
              <a:solidFill>
                <a:srgbClr val="DE35ED"/>
              </a:solidFill>
              <a:latin typeface="Times New Roman" panose="02020603050405020304" pitchFamily="18" charset="0"/>
              <a:cs typeface="Times New Roman" panose="02020603050405020304" pitchFamily="18" charset="0"/>
            </a:endParaRPr>
          </a:p>
          <a:p>
            <a:r>
              <a:rPr lang="en-US" altLang="zh-CN">
                <a:solidFill>
                  <a:srgbClr val="DE35ED"/>
                </a:solidFill>
                <a:latin typeface="Times New Roman" panose="02020603050405020304" pitchFamily="18" charset="0"/>
                <a:cs typeface="Times New Roman" panose="02020603050405020304" pitchFamily="18" charset="0"/>
                <a:sym typeface="+mn-ea"/>
              </a:rPr>
              <a:t>-  </a:t>
            </a:r>
            <a:r>
              <a:rPr lang="en-US" altLang="zh-CN" i="1">
                <a:solidFill>
                  <a:srgbClr val="DE35ED"/>
                </a:solidFill>
                <a:latin typeface="Times New Roman" panose="02020603050405020304" pitchFamily="18" charset="0"/>
                <a:cs typeface="Times New Roman" panose="02020603050405020304" pitchFamily="18" charset="0"/>
              </a:rPr>
              <a:t>U</a:t>
            </a:r>
            <a:r>
              <a:rPr lang="en-US" altLang="zh-CN" baseline="-25000">
                <a:solidFill>
                  <a:srgbClr val="DE35ED"/>
                </a:solidFill>
                <a:latin typeface="Times New Roman" panose="02020603050405020304" pitchFamily="18" charset="0"/>
                <a:cs typeface="Times New Roman" panose="02020603050405020304" pitchFamily="18" charset="0"/>
              </a:rPr>
              <a:t>CEQ  </a:t>
            </a:r>
            <a:r>
              <a:rPr lang="en-US" altLang="zh-CN" i="1">
                <a:solidFill>
                  <a:srgbClr val="DE35ED"/>
                </a:solidFill>
                <a:latin typeface="Times New Roman" panose="02020603050405020304" pitchFamily="18" charset="0"/>
                <a:cs typeface="Times New Roman" panose="02020603050405020304" pitchFamily="18" charset="0"/>
                <a:sym typeface="+mn-ea"/>
              </a:rPr>
              <a:t>+</a:t>
            </a:r>
            <a:endParaRPr lang="en-US" altLang="zh-CN" baseline="-25000">
              <a:solidFill>
                <a:srgbClr val="DE35ED"/>
              </a:solidFill>
              <a:latin typeface="Times New Roman" panose="02020603050405020304" pitchFamily="18" charset="0"/>
              <a:cs typeface="Times New Roman" panose="02020603050405020304" pitchFamily="18" charset="0"/>
            </a:endParaRPr>
          </a:p>
          <a:p>
            <a:endParaRPr lang="en-US" altLang="zh-CN">
              <a:solidFill>
                <a:srgbClr val="DE35ED"/>
              </a:solidFill>
              <a:latin typeface="Times New Roman" panose="02020603050405020304" pitchFamily="18" charset="0"/>
              <a:cs typeface="Times New Roman" panose="02020603050405020304" pitchFamily="18" charset="0"/>
            </a:endParaRPr>
          </a:p>
        </p:txBody>
      </p:sp>
      <p:sp>
        <p:nvSpPr>
          <p:cNvPr id="9" name="文本框 8"/>
          <p:cNvSpPr txBox="1"/>
          <p:nvPr>
            <p:custDataLst>
              <p:tags r:id="rId23"/>
            </p:custDataLst>
          </p:nvPr>
        </p:nvSpPr>
        <p:spPr>
          <a:xfrm>
            <a:off x="5052061" y="1913890"/>
            <a:ext cx="529590" cy="583565"/>
          </a:xfrm>
          <a:prstGeom prst="rect">
            <a:avLst/>
          </a:prstGeom>
          <a:noFill/>
        </p:spPr>
        <p:txBody>
          <a:bodyPr wrap="none" rtlCol="0">
            <a:spAutoFit/>
          </a:bodyPr>
          <a:p>
            <a:pPr algn="ctr">
              <a:lnSpc>
                <a:spcPct val="80000"/>
              </a:lnSpc>
              <a:spcBef>
                <a:spcPts val="0"/>
              </a:spcBef>
              <a:spcAft>
                <a:spcPts val="0"/>
              </a:spcAft>
            </a:pPr>
            <a:r>
              <a:rPr lang="en-US" altLang="zh-CN" i="1">
                <a:solidFill>
                  <a:srgbClr val="FF0000"/>
                </a:solidFill>
                <a:latin typeface="Times New Roman" panose="02020603050405020304" pitchFamily="18" charset="0"/>
                <a:cs typeface="Times New Roman" panose="02020603050405020304" pitchFamily="18" charset="0"/>
              </a:rPr>
              <a:t>I</a:t>
            </a:r>
            <a:r>
              <a:rPr lang="en-US" altLang="zh-CN" baseline="-25000">
                <a:solidFill>
                  <a:srgbClr val="FF0000"/>
                </a:solidFill>
                <a:latin typeface="Times New Roman" panose="02020603050405020304" pitchFamily="18" charset="0"/>
                <a:cs typeface="Times New Roman" panose="02020603050405020304" pitchFamily="18" charset="0"/>
              </a:rPr>
              <a:t>C</a:t>
            </a:r>
            <a:r>
              <a:rPr lang="en-US" altLang="zh-CN" baseline="-25000">
                <a:solidFill>
                  <a:srgbClr val="FF0000"/>
                </a:solidFill>
                <a:latin typeface="Times New Roman" panose="02020603050405020304" pitchFamily="18" charset="0"/>
                <a:cs typeface="Times New Roman" panose="02020603050405020304" pitchFamily="18" charset="0"/>
              </a:rPr>
              <a:t>Q</a:t>
            </a:r>
            <a:endParaRPr lang="en-US" altLang="zh-CN" baseline="-25000">
              <a:solidFill>
                <a:srgbClr val="FF0000"/>
              </a:solidFill>
              <a:latin typeface="Times New Roman" panose="02020603050405020304" pitchFamily="18" charset="0"/>
              <a:cs typeface="Times New Roman" panose="02020603050405020304" pitchFamily="18" charset="0"/>
            </a:endParaRPr>
          </a:p>
          <a:p>
            <a:pPr algn="ctr">
              <a:lnSpc>
                <a:spcPct val="80000"/>
              </a:lnSpc>
              <a:spcBef>
                <a:spcPts val="0"/>
              </a:spcBef>
              <a:spcAft>
                <a:spcPts val="0"/>
              </a:spcAft>
            </a:pPr>
            <a:r>
              <a:rPr lang="en-US" altLang="zh-CN">
                <a:solidFill>
                  <a:srgbClr val="FF0000"/>
                </a:solidFill>
                <a:latin typeface="Times New Roman" panose="02020603050405020304" pitchFamily="18" charset="0"/>
                <a:cs typeface="Times New Roman" panose="02020603050405020304" pitchFamily="18" charset="0"/>
                <a:sym typeface="+mn-ea"/>
              </a:rPr>
              <a:t>←</a:t>
            </a:r>
            <a:endParaRPr lang="en-US" altLang="zh-CN">
              <a:solidFill>
                <a:srgbClr val="FF0000"/>
              </a:solidFill>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custDataLst>
              <p:tags r:id="rId24"/>
            </p:custDataLst>
          </p:nvPr>
        </p:nvPicPr>
        <p:blipFill>
          <a:blip r:embed="rId25"/>
          <a:stretch>
            <a:fillRect/>
          </a:stretch>
        </p:blipFill>
        <p:spPr>
          <a:xfrm>
            <a:off x="6069965" y="2886075"/>
            <a:ext cx="302895" cy="4057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5725"/>
                                        </p:tgtEl>
                                        <p:attrNameLst>
                                          <p:attrName>style.visibility</p:attrName>
                                        </p:attrNameLst>
                                      </p:cBhvr>
                                      <p:to>
                                        <p:strVal val="visible"/>
                                      </p:to>
                                    </p:set>
                                    <p:animEffect transition="in" filter="blinds(horizontal)">
                                      <p:cBhvr>
                                        <p:cTn id="7" dur="500"/>
                                        <p:tgtEl>
                                          <p:spTgt spid="115725"/>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linds(horizontal)">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linds(horizontal)">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blinds(horizontal)">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blinds(horizontal)">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blinds(horizontal)">
                                      <p:cBhvr>
                                        <p:cTn id="50" dur="500"/>
                                        <p:tgtEl>
                                          <p:spTgt spid="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15715"/>
                                        </p:tgtEl>
                                        <p:attrNameLst>
                                          <p:attrName>style.visibility</p:attrName>
                                        </p:attrNameLst>
                                      </p:cBhvr>
                                      <p:to>
                                        <p:strVal val="visible"/>
                                      </p:to>
                                    </p:set>
                                    <p:animEffect transition="in" filter="wipe(left)">
                                      <p:cBhvr>
                                        <p:cTn id="55" dur="500"/>
                                        <p:tgtEl>
                                          <p:spTgt spid="11571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15717"/>
                                        </p:tgtEl>
                                        <p:attrNameLst>
                                          <p:attrName>style.visibility</p:attrName>
                                        </p:attrNameLst>
                                      </p:cBhvr>
                                      <p:to>
                                        <p:strVal val="visible"/>
                                      </p:to>
                                    </p:set>
                                    <p:animEffect transition="in" filter="wipe(left)">
                                      <p:cBhvr>
                                        <p:cTn id="60" dur="500"/>
                                        <p:tgtEl>
                                          <p:spTgt spid="11571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15718"/>
                                        </p:tgtEl>
                                        <p:attrNameLst>
                                          <p:attrName>style.visibility</p:attrName>
                                        </p:attrNameLst>
                                      </p:cBhvr>
                                      <p:to>
                                        <p:strVal val="visible"/>
                                      </p:to>
                                    </p:set>
                                    <p:animEffect transition="in" filter="wipe(left)">
                                      <p:cBhvr>
                                        <p:cTn id="65" dur="500"/>
                                        <p:tgtEl>
                                          <p:spTgt spid="115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5725" grpId="0"/>
      <p:bldP spid="20" grpId="0"/>
      <p:bldP spid="6" grpId="0"/>
      <p:bldP spid="8" grpId="0"/>
      <p:bldP spid="7" grpId="0"/>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 name="组合 8"/>
          <p:cNvGrpSpPr/>
          <p:nvPr/>
        </p:nvGrpSpPr>
        <p:grpSpPr>
          <a:xfrm>
            <a:off x="4587875" y="1435100"/>
            <a:ext cx="3657600" cy="2165350"/>
            <a:chOff x="7225" y="2260"/>
            <a:chExt cx="5760" cy="3410"/>
          </a:xfrm>
        </p:grpSpPr>
        <p:pic>
          <p:nvPicPr>
            <p:cNvPr id="116739" name="图片 116738" descr="Dz020504"/>
            <p:cNvPicPr>
              <a:picLocks noChangeAspect="1"/>
            </p:cNvPicPr>
            <p:nvPr/>
          </p:nvPicPr>
          <p:blipFill>
            <a:blip r:embed="rId1"/>
            <a:srcRect l="23656" t="49577" r="23656" b="6854"/>
            <a:stretch>
              <a:fillRect/>
            </a:stretch>
          </p:blipFill>
          <p:spPr>
            <a:xfrm>
              <a:off x="7225" y="2260"/>
              <a:ext cx="5760" cy="3410"/>
            </a:xfrm>
            <a:prstGeom prst="rect">
              <a:avLst/>
            </a:prstGeom>
            <a:noFill/>
            <a:ln w="9525">
              <a:noFill/>
            </a:ln>
          </p:spPr>
        </p:pic>
        <p:sp>
          <p:nvSpPr>
            <p:cNvPr id="39963" name="Line 87"/>
            <p:cNvSpPr/>
            <p:nvPr>
              <p:custDataLst>
                <p:tags r:id="rId2"/>
              </p:custDataLst>
            </p:nvPr>
          </p:nvSpPr>
          <p:spPr>
            <a:xfrm>
              <a:off x="8221" y="3172"/>
              <a:ext cx="680" cy="0"/>
            </a:xfrm>
            <a:prstGeom prst="line">
              <a:avLst/>
            </a:prstGeom>
            <a:ln w="38100" cap="flat" cmpd="sng">
              <a:solidFill>
                <a:srgbClr val="FF0000"/>
              </a:solidFill>
              <a:prstDash val="solid"/>
              <a:headEnd type="none" w="med" len="med"/>
              <a:tailEnd type="triangle" w="med" len="lg"/>
            </a:ln>
          </p:spPr>
        </p:sp>
        <p:sp>
          <p:nvSpPr>
            <p:cNvPr id="4" name="Line 87"/>
            <p:cNvSpPr/>
            <p:nvPr>
              <p:custDataLst>
                <p:tags r:id="rId3"/>
              </p:custDataLst>
            </p:nvPr>
          </p:nvSpPr>
          <p:spPr>
            <a:xfrm>
              <a:off x="10685" y="2722"/>
              <a:ext cx="680" cy="0"/>
            </a:xfrm>
            <a:prstGeom prst="line">
              <a:avLst/>
            </a:prstGeom>
            <a:ln w="38100" cap="flat" cmpd="sng">
              <a:solidFill>
                <a:srgbClr val="FF0000"/>
              </a:solidFill>
              <a:prstDash val="solid"/>
              <a:headEnd type="none" w="med" len="med"/>
              <a:tailEnd type="triangle" w="med" len="lg"/>
            </a:ln>
          </p:spPr>
        </p:sp>
        <p:sp>
          <p:nvSpPr>
            <p:cNvPr id="8" name="Line 87"/>
            <p:cNvSpPr/>
            <p:nvPr>
              <p:custDataLst>
                <p:tags r:id="rId4"/>
              </p:custDataLst>
            </p:nvPr>
          </p:nvSpPr>
          <p:spPr>
            <a:xfrm rot="5400000">
              <a:off x="9281" y="4039"/>
              <a:ext cx="680" cy="0"/>
            </a:xfrm>
            <a:prstGeom prst="line">
              <a:avLst/>
            </a:prstGeom>
            <a:ln w="38100" cap="flat" cmpd="sng">
              <a:solidFill>
                <a:srgbClr val="FF0000"/>
              </a:solidFill>
              <a:prstDash val="solid"/>
              <a:headEnd type="none" w="med" len="med"/>
              <a:tailEnd type="triangle" w="med" len="lg"/>
            </a:ln>
          </p:spPr>
        </p:sp>
      </p:grpSp>
      <p:sp>
        <p:nvSpPr>
          <p:cNvPr id="116738" name="标题 116737"/>
          <p:cNvSpPr>
            <a:spLocks noGrp="1"/>
          </p:cNvSpPr>
          <p:nvPr>
            <p:ph type="title"/>
          </p:nvPr>
        </p:nvSpPr>
        <p:spPr>
          <a:xfrm>
            <a:off x="323850" y="836613"/>
            <a:ext cx="7620000" cy="687387"/>
          </a:xfrm>
        </p:spPr>
        <p:txBody>
          <a:bodyPr anchor="ctr" anchorCtr="0"/>
          <a:p>
            <a:pPr marL="609600" indent="-609600" algn="l">
              <a:spcBef>
                <a:spcPct val="20000"/>
              </a:spcBef>
              <a:buClrTx/>
              <a:buSzTx/>
              <a:buFontTx/>
            </a:pPr>
            <a:r>
              <a:rPr kumimoji="1" lang="zh-CN" altLang="en-US" sz="2800" u="sng" dirty="0" smtClean="0">
                <a:solidFill>
                  <a:srgbClr val="0000FF"/>
                </a:solidFill>
                <a:latin typeface="黑体" panose="02010609060101010101" pitchFamily="49" charset="-122"/>
                <a:ea typeface="黑体" panose="02010609060101010101" pitchFamily="49" charset="-122"/>
                <a:cs typeface="+mn-cs"/>
              </a:rPr>
              <a:t>2.动态分析</a:t>
            </a:r>
            <a:endParaRPr kumimoji="1" lang="zh-CN" altLang="en-US" sz="2800" u="sng" dirty="0" smtClean="0">
              <a:solidFill>
                <a:srgbClr val="0000FF"/>
              </a:solidFill>
              <a:latin typeface="黑体" panose="02010609060101010101" pitchFamily="49" charset="-122"/>
              <a:ea typeface="黑体" panose="02010609060101010101" pitchFamily="49" charset="-122"/>
              <a:cs typeface="+mn-cs"/>
            </a:endParaRPr>
          </a:p>
        </p:txBody>
      </p:sp>
      <p:graphicFrame>
        <p:nvGraphicFramePr>
          <p:cNvPr id="116740" name="对象 116739"/>
          <p:cNvGraphicFramePr/>
          <p:nvPr/>
        </p:nvGraphicFramePr>
        <p:xfrm>
          <a:off x="701675" y="1511300"/>
          <a:ext cx="3581400" cy="2133600"/>
        </p:xfrm>
        <a:graphic>
          <a:graphicData uri="http://schemas.openxmlformats.org/presentationml/2006/ole">
            <mc:AlternateContent xmlns:mc="http://schemas.openxmlformats.org/markup-compatibility/2006">
              <mc:Choice xmlns:v="urn:schemas-microsoft-com:vml" Requires="v">
                <p:oleObj spid="_x0000_s3209" name="" r:id="rId5" imgW="11134725" imgH="6677025" progId="MSPhotoEd.3">
                  <p:embed/>
                </p:oleObj>
              </mc:Choice>
              <mc:Fallback>
                <p:oleObj name="" r:id="rId5" imgW="11134725" imgH="6677025" progId="MSPhotoEd.3">
                  <p:embed/>
                  <p:pic>
                    <p:nvPicPr>
                      <p:cNvPr id="0" name="图片 3208"/>
                      <p:cNvPicPr/>
                      <p:nvPr/>
                    </p:nvPicPr>
                    <p:blipFill>
                      <a:blip r:embed="rId6"/>
                      <a:srcRect b="592"/>
                      <a:stretch>
                        <a:fillRect/>
                      </a:stretch>
                    </p:blipFill>
                    <p:spPr>
                      <a:xfrm>
                        <a:off x="701675" y="1511300"/>
                        <a:ext cx="3581400" cy="2133600"/>
                      </a:xfrm>
                      <a:prstGeom prst="rect">
                        <a:avLst/>
                      </a:prstGeom>
                      <a:noFill/>
                      <a:ln w="38100">
                        <a:noFill/>
                        <a:miter/>
                      </a:ln>
                    </p:spPr>
                  </p:pic>
                </p:oleObj>
              </mc:Fallback>
            </mc:AlternateContent>
          </a:graphicData>
        </a:graphic>
      </p:graphicFrame>
      <p:sp>
        <p:nvSpPr>
          <p:cNvPr id="116741" name="文本框 116740"/>
          <p:cNvSpPr txBox="1"/>
          <p:nvPr/>
        </p:nvSpPr>
        <p:spPr>
          <a:xfrm>
            <a:off x="473075" y="5549900"/>
            <a:ext cx="2590800" cy="521970"/>
          </a:xfrm>
          <a:prstGeom prst="rect">
            <a:avLst/>
          </a:prstGeom>
          <a:noFill/>
          <a:ln w="12700">
            <a:noFill/>
          </a:ln>
        </p:spPr>
        <p:txBody>
          <a:bodyPr>
            <a:spAutoFit/>
          </a:bodyPr>
          <a:p>
            <a:pPr algn="l" eaLnBrk="0" hangingPunct="0">
              <a:spcBef>
                <a:spcPct val="50000"/>
              </a:spcBef>
            </a:pPr>
            <a:r>
              <a:rPr kumimoji="1" lang="zh-CN" altLang="en-US" sz="2800" b="0" u="sng" dirty="0" smtClean="0">
                <a:solidFill>
                  <a:srgbClr val="0000FF"/>
                </a:solidFill>
                <a:latin typeface="黑体" panose="02010609060101010101" pitchFamily="49" charset="-122"/>
                <a:ea typeface="黑体" panose="02010609060101010101" pitchFamily="49" charset="-122"/>
              </a:rPr>
              <a:t>3.特点</a:t>
            </a:r>
            <a:endParaRPr lang="zh-CN" altLang="en-US" sz="2800" dirty="0">
              <a:latin typeface="Times New Roman" panose="02020603050405020304" pitchFamily="18" charset="0"/>
            </a:endParaRPr>
          </a:p>
        </p:txBody>
      </p:sp>
      <p:sp>
        <p:nvSpPr>
          <p:cNvPr id="116742" name="文本框 116741"/>
          <p:cNvSpPr txBox="1"/>
          <p:nvPr/>
        </p:nvSpPr>
        <p:spPr>
          <a:xfrm>
            <a:off x="1311275" y="6007100"/>
            <a:ext cx="7086600" cy="457200"/>
          </a:xfrm>
          <a:prstGeom prst="rect">
            <a:avLst/>
          </a:prstGeom>
          <a:noFill/>
          <a:ln w="19050">
            <a:noFill/>
          </a:ln>
        </p:spPr>
        <p:txBody>
          <a:bodyPr>
            <a:spAutoFit/>
          </a:bodyPr>
          <a:p>
            <a:pPr algn="l" eaLnBrk="0" hangingPunct="0">
              <a:spcBef>
                <a:spcPct val="50000"/>
              </a:spcBef>
            </a:pPr>
            <a:r>
              <a:rPr lang="zh-CN" altLang="en-US" sz="2400" dirty="0">
                <a:solidFill>
                  <a:srgbClr val="A50021"/>
                </a:solidFill>
                <a:latin typeface="Times New Roman" panose="02020603050405020304" pitchFamily="18" charset="0"/>
              </a:rPr>
              <a:t>输入电阻小，频带宽！只放大电压，不放大电流！</a:t>
            </a:r>
            <a:endParaRPr lang="zh-CN" altLang="en-US" sz="2400" dirty="0">
              <a:solidFill>
                <a:srgbClr val="A50021"/>
              </a:solidFill>
              <a:latin typeface="Times New Roman" panose="02020603050405020304" pitchFamily="18" charset="0"/>
            </a:endParaRPr>
          </a:p>
        </p:txBody>
      </p:sp>
      <p:graphicFrame>
        <p:nvGraphicFramePr>
          <p:cNvPr id="116743" name="对象 116742"/>
          <p:cNvGraphicFramePr/>
          <p:nvPr/>
        </p:nvGraphicFramePr>
        <p:xfrm>
          <a:off x="1708150" y="4581525"/>
          <a:ext cx="1762125" cy="785813"/>
        </p:xfrm>
        <a:graphic>
          <a:graphicData uri="http://schemas.openxmlformats.org/presentationml/2006/ole">
            <mc:AlternateContent xmlns:mc="http://schemas.openxmlformats.org/markup-compatibility/2006">
              <mc:Choice xmlns:v="urn:schemas-microsoft-com:vml" Requires="v">
                <p:oleObj spid="_x0000_s3204" name="" r:id="rId7" imgW="939800" imgH="419100" progId="Equation.3">
                  <p:embed/>
                </p:oleObj>
              </mc:Choice>
              <mc:Fallback>
                <p:oleObj name="" r:id="rId7" imgW="939800" imgH="419100" progId="Equation.3">
                  <p:embed/>
                  <p:pic>
                    <p:nvPicPr>
                      <p:cNvPr id="0" name="图片 3203"/>
                      <p:cNvPicPr/>
                      <p:nvPr/>
                    </p:nvPicPr>
                    <p:blipFill>
                      <a:blip r:embed="rId8"/>
                      <a:stretch>
                        <a:fillRect/>
                      </a:stretch>
                    </p:blipFill>
                    <p:spPr>
                      <a:xfrm>
                        <a:off x="1708150" y="4581525"/>
                        <a:ext cx="1762125" cy="785813"/>
                      </a:xfrm>
                      <a:prstGeom prst="rect">
                        <a:avLst/>
                      </a:prstGeom>
                      <a:solidFill>
                        <a:srgbClr val="00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116744" name="对象 116743"/>
          <p:cNvGraphicFramePr/>
          <p:nvPr/>
        </p:nvGraphicFramePr>
        <p:xfrm>
          <a:off x="3749675" y="4711700"/>
          <a:ext cx="928688" cy="428625"/>
        </p:xfrm>
        <a:graphic>
          <a:graphicData uri="http://schemas.openxmlformats.org/presentationml/2006/ole">
            <mc:AlternateContent xmlns:mc="http://schemas.openxmlformats.org/markup-compatibility/2006">
              <mc:Choice xmlns:v="urn:schemas-microsoft-com:vml" Requires="v">
                <p:oleObj spid="_x0000_s3205" name="" r:id="rId9" imgW="495300" imgH="228600" progId="Equation.3">
                  <p:embed/>
                </p:oleObj>
              </mc:Choice>
              <mc:Fallback>
                <p:oleObj name="" r:id="rId9" imgW="495300" imgH="228600" progId="Equation.3">
                  <p:embed/>
                  <p:pic>
                    <p:nvPicPr>
                      <p:cNvPr id="0" name="图片 3204"/>
                      <p:cNvPicPr/>
                      <p:nvPr/>
                    </p:nvPicPr>
                    <p:blipFill>
                      <a:blip r:embed="rId10"/>
                      <a:stretch>
                        <a:fillRect/>
                      </a:stretch>
                    </p:blipFill>
                    <p:spPr>
                      <a:xfrm>
                        <a:off x="3749675" y="4711700"/>
                        <a:ext cx="928688" cy="428625"/>
                      </a:xfrm>
                      <a:prstGeom prst="rect">
                        <a:avLst/>
                      </a:prstGeom>
                      <a:solidFill>
                        <a:srgbClr val="00FFFF"/>
                      </a:solidFill>
                      <a:ln w="9525" cap="flat" cmpd="sng">
                        <a:solidFill>
                          <a:srgbClr val="FF3300"/>
                        </a:solidFill>
                        <a:prstDash val="solid"/>
                        <a:miter/>
                        <a:headEnd type="none" w="med" len="med"/>
                        <a:tailEnd type="none" w="med" len="med"/>
                      </a:ln>
                    </p:spPr>
                  </p:pic>
                </p:oleObj>
              </mc:Fallback>
            </mc:AlternateContent>
          </a:graphicData>
        </a:graphic>
      </p:graphicFrame>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pic>
        <p:nvPicPr>
          <p:cNvPr id="14" name="图片 13"/>
          <p:cNvPicPr>
            <a:picLocks noChangeAspect="1"/>
          </p:cNvPicPr>
          <p:nvPr>
            <p:custDataLst>
              <p:tags r:id="rId11"/>
            </p:custDataLst>
          </p:nvPr>
        </p:nvPicPr>
        <p:blipFill>
          <a:blip r:embed="rId12"/>
          <a:stretch>
            <a:fillRect/>
          </a:stretch>
        </p:blipFill>
        <p:spPr>
          <a:xfrm>
            <a:off x="4062730" y="2277110"/>
            <a:ext cx="302895" cy="405765"/>
          </a:xfrm>
          <a:prstGeom prst="rect">
            <a:avLst/>
          </a:prstGeom>
        </p:spPr>
      </p:pic>
      <p:pic>
        <p:nvPicPr>
          <p:cNvPr id="6" name="图片 5"/>
          <p:cNvPicPr>
            <a:picLocks noChangeAspect="1"/>
          </p:cNvPicPr>
          <p:nvPr>
            <p:custDataLst>
              <p:tags r:id="rId13"/>
            </p:custDataLst>
          </p:nvPr>
        </p:nvPicPr>
        <p:blipFill>
          <a:blip r:embed="rId14"/>
          <a:srcRect l="9625" t="12391"/>
          <a:stretch>
            <a:fillRect/>
          </a:stretch>
        </p:blipFill>
        <p:spPr>
          <a:xfrm>
            <a:off x="723265" y="2682875"/>
            <a:ext cx="918210" cy="340360"/>
          </a:xfrm>
          <a:prstGeom prst="rect">
            <a:avLst/>
          </a:prstGeom>
        </p:spPr>
      </p:pic>
      <p:pic>
        <p:nvPicPr>
          <p:cNvPr id="7" name="图片 6"/>
          <p:cNvPicPr>
            <a:picLocks noChangeAspect="1"/>
          </p:cNvPicPr>
          <p:nvPr>
            <p:custDataLst>
              <p:tags r:id="rId15"/>
            </p:custDataLst>
          </p:nvPr>
        </p:nvPicPr>
        <p:blipFill>
          <a:blip r:embed="rId14"/>
          <a:stretch>
            <a:fillRect/>
          </a:stretch>
        </p:blipFill>
        <p:spPr>
          <a:xfrm rot="16200000">
            <a:off x="2696809" y="3098191"/>
            <a:ext cx="936000" cy="445074"/>
          </a:xfrm>
          <a:prstGeom prst="rect">
            <a:avLst/>
          </a:prstGeom>
        </p:spPr>
      </p:pic>
      <p:graphicFrame>
        <p:nvGraphicFramePr>
          <p:cNvPr id="116745" name="对象 116744"/>
          <p:cNvGraphicFramePr/>
          <p:nvPr/>
        </p:nvGraphicFramePr>
        <p:xfrm>
          <a:off x="1692117" y="3644900"/>
          <a:ext cx="4548505" cy="857250"/>
        </p:xfrm>
        <a:graphic>
          <a:graphicData uri="http://schemas.openxmlformats.org/presentationml/2006/ole">
            <mc:AlternateContent xmlns:mc="http://schemas.openxmlformats.org/markup-compatibility/2006">
              <mc:Choice xmlns:v="urn:schemas-microsoft-com:vml" Requires="v">
                <p:oleObj spid="_x0000_s3207" name="" r:id="rId16" imgW="2425700" imgH="457200" progId="Equation.3">
                  <p:embed/>
                </p:oleObj>
              </mc:Choice>
              <mc:Fallback>
                <p:oleObj name="" r:id="rId16" imgW="2425700" imgH="457200" progId="Equation.3">
                  <p:embed/>
                  <p:pic>
                    <p:nvPicPr>
                      <p:cNvPr id="0" name="图片 3206"/>
                      <p:cNvPicPr/>
                      <p:nvPr/>
                    </p:nvPicPr>
                    <p:blipFill>
                      <a:blip r:embed="rId17"/>
                      <a:stretch>
                        <a:fillRect/>
                      </a:stretch>
                    </p:blipFill>
                    <p:spPr>
                      <a:xfrm>
                        <a:off x="1692117" y="3644900"/>
                        <a:ext cx="4548505" cy="857250"/>
                      </a:xfrm>
                      <a:prstGeom prst="rect">
                        <a:avLst/>
                      </a:prstGeom>
                      <a:solidFill>
                        <a:srgbClr val="00FFFF"/>
                      </a:solidFill>
                      <a:ln w="9525" cap="flat" cmpd="sng">
                        <a:solidFill>
                          <a:srgbClr val="FF3300"/>
                        </a:solidFill>
                        <a:prstDash val="solid"/>
                        <a:miter/>
                        <a:headEnd type="none" w="med" len="med"/>
                        <a:tailEnd type="none" w="med" len="med"/>
                      </a:ln>
                    </p:spPr>
                  </p:pic>
                </p:oleObj>
              </mc:Fallback>
            </mc:AlternateContent>
          </a:graphicData>
        </a:graphic>
      </p:graphicFrame>
      <p:sp>
        <p:nvSpPr>
          <p:cNvPr id="5" name="文本框 4"/>
          <p:cNvSpPr txBox="1"/>
          <p:nvPr>
            <p:custDataLst>
              <p:tags r:id="rId18"/>
            </p:custDataLst>
          </p:nvPr>
        </p:nvSpPr>
        <p:spPr>
          <a:xfrm>
            <a:off x="2410460" y="2186940"/>
            <a:ext cx="287020" cy="398780"/>
          </a:xfrm>
          <a:prstGeom prst="rect">
            <a:avLst/>
          </a:prstGeom>
          <a:noFill/>
        </p:spPr>
        <p:txBody>
          <a:bodyPr wrap="square" rtlCol="0">
            <a:spAutoFit/>
          </a:bodyPr>
          <a:p>
            <a:r>
              <a:rPr lang="en-US" altLang="zh-CN">
                <a:solidFill>
                  <a:srgbClr val="FF0000"/>
                </a:solidFill>
                <a:highlight>
                  <a:srgbClr val="FFFF00"/>
                </a:highlight>
                <a:latin typeface="Times New Roman" panose="02020603050405020304" pitchFamily="18" charset="0"/>
                <a:cs typeface="Times New Roman" panose="02020603050405020304" pitchFamily="18" charset="0"/>
              </a:rPr>
              <a:t>b</a:t>
            </a:r>
            <a:endParaRPr lang="en-US" altLang="zh-CN">
              <a:solidFill>
                <a:srgbClr val="FF0000"/>
              </a:solidFill>
              <a:highlight>
                <a:srgbClr val="FFFF00"/>
              </a:highlight>
              <a:latin typeface="Times New Roman" panose="02020603050405020304" pitchFamily="18" charset="0"/>
              <a:cs typeface="Times New Roman" panose="02020603050405020304" pitchFamily="18" charset="0"/>
            </a:endParaRPr>
          </a:p>
        </p:txBody>
      </p:sp>
      <p:sp>
        <p:nvSpPr>
          <p:cNvPr id="11" name="文本框 10"/>
          <p:cNvSpPr txBox="1"/>
          <p:nvPr>
            <p:custDataLst>
              <p:tags r:id="rId19"/>
            </p:custDataLst>
          </p:nvPr>
        </p:nvSpPr>
        <p:spPr>
          <a:xfrm>
            <a:off x="2914015" y="1412875"/>
            <a:ext cx="287020" cy="398780"/>
          </a:xfrm>
          <a:prstGeom prst="rect">
            <a:avLst/>
          </a:prstGeom>
          <a:noFill/>
        </p:spPr>
        <p:txBody>
          <a:bodyPr wrap="square" rtlCol="0">
            <a:spAutoFit/>
          </a:bodyPr>
          <a:p>
            <a:r>
              <a:rPr lang="en-US" altLang="zh-CN">
                <a:solidFill>
                  <a:srgbClr val="0000FF"/>
                </a:solidFill>
                <a:highlight>
                  <a:srgbClr val="FFFF00"/>
                </a:highlight>
                <a:latin typeface="Times New Roman" panose="02020603050405020304" pitchFamily="18" charset="0"/>
                <a:cs typeface="Times New Roman" panose="02020603050405020304" pitchFamily="18" charset="0"/>
              </a:rPr>
              <a:t>c</a:t>
            </a:r>
            <a:endParaRPr lang="en-US" altLang="zh-CN">
              <a:solidFill>
                <a:srgbClr val="0000FF"/>
              </a:solidFill>
              <a:highlight>
                <a:srgbClr val="FFFF00"/>
              </a:highlight>
              <a:latin typeface="Times New Roman" panose="02020603050405020304" pitchFamily="18" charset="0"/>
              <a:cs typeface="Times New Roman" panose="02020603050405020304" pitchFamily="18" charset="0"/>
            </a:endParaRPr>
          </a:p>
        </p:txBody>
      </p:sp>
      <p:sp>
        <p:nvSpPr>
          <p:cNvPr id="12" name="文本框 11"/>
          <p:cNvSpPr txBox="1"/>
          <p:nvPr>
            <p:custDataLst>
              <p:tags r:id="rId20"/>
            </p:custDataLst>
          </p:nvPr>
        </p:nvSpPr>
        <p:spPr>
          <a:xfrm>
            <a:off x="2123440" y="1412875"/>
            <a:ext cx="287020" cy="398780"/>
          </a:xfrm>
          <a:prstGeom prst="rect">
            <a:avLst/>
          </a:prstGeom>
          <a:noFill/>
        </p:spPr>
        <p:txBody>
          <a:bodyPr wrap="square" rtlCol="0">
            <a:spAutoFit/>
          </a:bodyPr>
          <a:p>
            <a:r>
              <a:rPr lang="en-US" altLang="zh-CN">
                <a:solidFill>
                  <a:srgbClr val="1C981C"/>
                </a:solidFill>
                <a:highlight>
                  <a:srgbClr val="FFFF00"/>
                </a:highlight>
                <a:latin typeface="Times New Roman" panose="02020603050405020304" pitchFamily="18" charset="0"/>
                <a:cs typeface="Times New Roman" panose="02020603050405020304" pitchFamily="18" charset="0"/>
              </a:rPr>
              <a:t>e</a:t>
            </a:r>
            <a:endParaRPr lang="en-US" altLang="zh-CN">
              <a:solidFill>
                <a:srgbClr val="1C981C"/>
              </a:solidFill>
              <a:highlight>
                <a:srgbClr val="FFFF00"/>
              </a:highlight>
              <a:latin typeface="Times New Roman" panose="02020603050405020304" pitchFamily="18" charset="0"/>
              <a:cs typeface="Times New Roman" panose="02020603050405020304" pitchFamily="18" charset="0"/>
            </a:endParaRPr>
          </a:p>
        </p:txBody>
      </p:sp>
      <p:sp>
        <p:nvSpPr>
          <p:cNvPr id="2" name="椭圆 1"/>
          <p:cNvSpPr/>
          <p:nvPr>
            <p:custDataLst>
              <p:tags r:id="rId21"/>
            </p:custDataLst>
          </p:nvPr>
        </p:nvSpPr>
        <p:spPr>
          <a:xfrm>
            <a:off x="2339975" y="1557020"/>
            <a:ext cx="791845" cy="72009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custDataLst>
              <p:tags r:id="rId22"/>
            </p:custDataLst>
          </p:nvPr>
        </p:nvSpPr>
        <p:spPr>
          <a:xfrm>
            <a:off x="5606415" y="1412875"/>
            <a:ext cx="1484630" cy="186309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10" name="Object 3"/>
          <p:cNvGraphicFramePr>
            <a:graphicFrameLocks noChangeAspect="1"/>
          </p:cNvGraphicFramePr>
          <p:nvPr>
            <p:custDataLst>
              <p:tags r:id="rId23"/>
            </p:custDataLst>
          </p:nvPr>
        </p:nvGraphicFramePr>
        <p:xfrm>
          <a:off x="3960813" y="836930"/>
          <a:ext cx="1905635" cy="458470"/>
        </p:xfrm>
        <a:graphic>
          <a:graphicData uri="http://schemas.openxmlformats.org/presentationml/2006/ole">
            <mc:AlternateContent xmlns:mc="http://schemas.openxmlformats.org/markup-compatibility/2006">
              <mc:Choice xmlns:v="urn:schemas-microsoft-com:vml" Requires="v">
                <p:oleObj spid="_x0000_s15" name="" r:id="rId24" imgW="1002665" imgH="241300" progId="Equation.DSMT4">
                  <p:embed/>
                </p:oleObj>
              </mc:Choice>
              <mc:Fallback>
                <p:oleObj name="" r:id="rId24" imgW="1002665" imgH="241300" progId="Equation.DSMT4">
                  <p:embed/>
                  <p:pic>
                    <p:nvPicPr>
                      <p:cNvPr id="0" name="图片 3126"/>
                      <p:cNvPicPr/>
                      <p:nvPr/>
                    </p:nvPicPr>
                    <p:blipFill>
                      <a:blip r:embed="rId25"/>
                      <a:stretch>
                        <a:fillRect/>
                      </a:stretch>
                    </p:blipFill>
                    <p:spPr>
                      <a:xfrm>
                        <a:off x="3960813" y="836930"/>
                        <a:ext cx="1905635" cy="458470"/>
                      </a:xfrm>
                      <a:prstGeom prst="rect">
                        <a:avLst/>
                      </a:prstGeom>
                      <a:noFill/>
                      <a:ln w="38100">
                        <a:noFill/>
                        <a:miter/>
                      </a:ln>
                    </p:spPr>
                  </p:pic>
                </p:oleObj>
              </mc:Fallback>
            </mc:AlternateContent>
          </a:graphicData>
        </a:graphic>
      </p:graphicFrame>
      <p:graphicFrame>
        <p:nvGraphicFramePr>
          <p:cNvPr id="20" name="Object 3"/>
          <p:cNvGraphicFramePr>
            <a:graphicFrameLocks noChangeAspect="1"/>
          </p:cNvGraphicFramePr>
          <p:nvPr>
            <p:custDataLst>
              <p:tags r:id="rId26"/>
            </p:custDataLst>
          </p:nvPr>
        </p:nvGraphicFramePr>
        <p:xfrm>
          <a:off x="7440296" y="836930"/>
          <a:ext cx="1182370" cy="458470"/>
        </p:xfrm>
        <a:graphic>
          <a:graphicData uri="http://schemas.openxmlformats.org/presentationml/2006/ole">
            <mc:AlternateContent xmlns:mc="http://schemas.openxmlformats.org/markup-compatibility/2006">
              <mc:Choice xmlns:v="urn:schemas-microsoft-com:vml" Requires="v">
                <p:oleObj spid="_x0000_s21" name="" r:id="rId27" imgW="622300" imgH="241300" progId="Equation.DSMT4">
                  <p:embed/>
                </p:oleObj>
              </mc:Choice>
              <mc:Fallback>
                <p:oleObj name="" r:id="rId27" imgW="622300" imgH="241300" progId="Equation.DSMT4">
                  <p:embed/>
                  <p:pic>
                    <p:nvPicPr>
                      <p:cNvPr id="0" name="图片 3126"/>
                      <p:cNvPicPr/>
                      <p:nvPr/>
                    </p:nvPicPr>
                    <p:blipFill>
                      <a:blip r:embed="rId28"/>
                      <a:stretch>
                        <a:fillRect/>
                      </a:stretch>
                    </p:blipFill>
                    <p:spPr>
                      <a:xfrm>
                        <a:off x="7440296" y="836930"/>
                        <a:ext cx="1182370" cy="458470"/>
                      </a:xfrm>
                      <a:prstGeom prst="rect">
                        <a:avLst/>
                      </a:prstGeom>
                      <a:noFill/>
                      <a:ln w="38100">
                        <a:noFill/>
                        <a:miter/>
                      </a:ln>
                    </p:spPr>
                  </p:pic>
                </p:oleObj>
              </mc:Fallback>
            </mc:AlternateContent>
          </a:graphicData>
        </a:graphic>
      </p:graphicFrame>
      <p:sp>
        <p:nvSpPr>
          <p:cNvPr id="113683" name="线形标注 1 113682"/>
          <p:cNvSpPr/>
          <p:nvPr/>
        </p:nvSpPr>
        <p:spPr>
          <a:xfrm>
            <a:off x="2627630" y="5464810"/>
            <a:ext cx="2051050" cy="445135"/>
          </a:xfrm>
          <a:prstGeom prst="borderCallout1">
            <a:avLst>
              <a:gd name="adj1" fmla="val 13713"/>
              <a:gd name="adj2" fmla="val -2648"/>
              <a:gd name="adj3" fmla="val -77032"/>
              <a:gd name="adj4" fmla="val -6394"/>
            </a:avLst>
          </a:prstGeom>
          <a:solidFill>
            <a:srgbClr val="FFFFCC"/>
          </a:solidFill>
          <a:ln w="19050" cap="flat" cmpd="sng">
            <a:solidFill>
              <a:srgbClr val="FF0000"/>
            </a:solidFill>
            <a:prstDash val="solid"/>
            <a:miter/>
            <a:headEnd type="none" w="med" len="med"/>
            <a:tailEnd type="none" w="med" len="med"/>
          </a:ln>
        </p:spPr>
        <p:txBody>
          <a:bodyPr/>
          <a:p>
            <a:r>
              <a:rPr lang="en-US" altLang="zh-CN" sz="2400" i="1">
                <a:latin typeface="Times New Roman" panose="02020603050405020304" pitchFamily="18" charset="0"/>
              </a:rPr>
              <a:t>R</a:t>
            </a:r>
            <a:r>
              <a:rPr lang="en-US" altLang="zh-CN" sz="2400" baseline="-25000">
                <a:latin typeface="Times New Roman" panose="02020603050405020304" pitchFamily="18" charset="0"/>
              </a:rPr>
              <a:t>e</a:t>
            </a:r>
            <a:r>
              <a:rPr lang="zh-CN" altLang="en-US" sz="2400" dirty="0">
                <a:latin typeface="Times New Roman" panose="02020603050405020304" pitchFamily="18" charset="0"/>
              </a:rPr>
              <a:t>比较小时</a:t>
            </a:r>
            <a:endParaRPr lang="zh-CN" altLang="en-US" sz="2400"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childTnLst>
                          </p:cTn>
                        </p:par>
                        <p:par>
                          <p:cTn id="21" fill="hold">
                            <p:stCondLst>
                              <p:cond delay="1000"/>
                            </p:stCondLst>
                            <p:childTnLst>
                              <p:par>
                                <p:cTn id="22" presetID="3" presetClass="entr" presetSubtype="1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linds(horizontal)">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linds(horizontal)">
                                      <p:cBhvr>
                                        <p:cTn id="34" dur="500"/>
                                        <p:tgtEl>
                                          <p:spTgt spid="9"/>
                                        </p:tgtEl>
                                      </p:cBhvr>
                                    </p:animEffect>
                                  </p:childTnLst>
                                </p:cTn>
                              </p:par>
                            </p:childTnLst>
                          </p:cTn>
                        </p:par>
                        <p:par>
                          <p:cTn id="35" fill="hold">
                            <p:stCondLst>
                              <p:cond delay="500"/>
                            </p:stCondLst>
                            <p:childTnLst>
                              <p:par>
                                <p:cTn id="36" presetID="3" presetClass="entr" presetSubtype="1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linds(horizontal)">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linds(horizontal)">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blinds(horizontal)">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16745"/>
                                        </p:tgtEl>
                                        <p:attrNameLst>
                                          <p:attrName>style.visibility</p:attrName>
                                        </p:attrNameLst>
                                      </p:cBhvr>
                                      <p:to>
                                        <p:strVal val="visible"/>
                                      </p:to>
                                    </p:set>
                                    <p:animEffect transition="in" filter="wipe(left)">
                                      <p:cBhvr>
                                        <p:cTn id="53" dur="500"/>
                                        <p:tgtEl>
                                          <p:spTgt spid="11674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16743"/>
                                        </p:tgtEl>
                                        <p:attrNameLst>
                                          <p:attrName>style.visibility</p:attrName>
                                        </p:attrNameLst>
                                      </p:cBhvr>
                                      <p:to>
                                        <p:strVal val="visible"/>
                                      </p:to>
                                    </p:set>
                                    <p:animEffect transition="in" filter="wipe(left)">
                                      <p:cBhvr>
                                        <p:cTn id="58" dur="500"/>
                                        <p:tgtEl>
                                          <p:spTgt spid="11674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16744"/>
                                        </p:tgtEl>
                                        <p:attrNameLst>
                                          <p:attrName>style.visibility</p:attrName>
                                        </p:attrNameLst>
                                      </p:cBhvr>
                                      <p:to>
                                        <p:strVal val="visible"/>
                                      </p:to>
                                    </p:set>
                                    <p:animEffect transition="in" filter="wipe(left)">
                                      <p:cBhvr>
                                        <p:cTn id="63" dur="500"/>
                                        <p:tgtEl>
                                          <p:spTgt spid="11674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16741">
                                            <p:txEl>
                                              <p:charRg st="0" end="8"/>
                                            </p:txEl>
                                          </p:spTgt>
                                        </p:tgtEl>
                                        <p:attrNameLst>
                                          <p:attrName>style.visibility</p:attrName>
                                        </p:attrNameLst>
                                      </p:cBhvr>
                                      <p:to>
                                        <p:strVal val="visible"/>
                                      </p:to>
                                    </p:set>
                                    <p:animEffect transition="in" filter="wipe(left)">
                                      <p:cBhvr>
                                        <p:cTn id="68" dur="500"/>
                                        <p:tgtEl>
                                          <p:spTgt spid="116741">
                                            <p:txEl>
                                              <p:charRg st="0" end="8"/>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16742"/>
                                        </p:tgtEl>
                                        <p:attrNameLst>
                                          <p:attrName>style.visibility</p:attrName>
                                        </p:attrNameLst>
                                      </p:cBhvr>
                                      <p:to>
                                        <p:strVal val="visible"/>
                                      </p:to>
                                    </p:set>
                                    <p:animEffect transition="in" filter="wipe(left)">
                                      <p:cBhvr>
                                        <p:cTn id="73" dur="500"/>
                                        <p:tgtEl>
                                          <p:spTgt spid="116742"/>
                                        </p:tgtEl>
                                      </p:cBhvr>
                                    </p:animEffect>
                                  </p:childTnLst>
                                </p:cTn>
                              </p:par>
                            </p:childTnLst>
                          </p:cTn>
                        </p:par>
                        <p:par>
                          <p:cTn id="74" fill="hold">
                            <p:stCondLst>
                              <p:cond delay="500"/>
                            </p:stCondLst>
                            <p:childTnLst>
                              <p:par>
                                <p:cTn id="75" presetID="3" presetClass="entr" presetSubtype="10" fill="hold" grpId="0" nodeType="afterEffect">
                                  <p:stCondLst>
                                    <p:cond delay="0"/>
                                  </p:stCondLst>
                                  <p:childTnLst>
                                    <p:set>
                                      <p:cBhvr>
                                        <p:cTn id="76" dur="1" fill="hold">
                                          <p:stCondLst>
                                            <p:cond delay="0"/>
                                          </p:stCondLst>
                                        </p:cTn>
                                        <p:tgtEl>
                                          <p:spTgt spid="113683"/>
                                        </p:tgtEl>
                                        <p:attrNameLst>
                                          <p:attrName>style.visibility</p:attrName>
                                        </p:attrNameLst>
                                      </p:cBhvr>
                                      <p:to>
                                        <p:strVal val="visible"/>
                                      </p:to>
                                    </p:set>
                                    <p:animEffect transition="in" filter="blinds(horizontal)">
                                      <p:cBhvr>
                                        <p:cTn id="77" dur="500"/>
                                        <p:tgtEl>
                                          <p:spTgt spid="113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1" grpId="0" build="p"/>
      <p:bldP spid="116742" grpId="0"/>
      <p:bldP spid="5" grpId="0"/>
      <p:bldP spid="12" grpId="0"/>
      <p:bldP spid="11" grpId="0"/>
      <p:bldP spid="2" grpId="0" bldLvl="0" animBg="1"/>
      <p:bldP spid="13" grpId="0" bldLvl="0" animBg="1"/>
      <p:bldP spid="11368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2" name="标题 117761"/>
          <p:cNvSpPr>
            <a:spLocks noGrp="1"/>
          </p:cNvSpPr>
          <p:nvPr>
            <p:ph type="title"/>
          </p:nvPr>
        </p:nvSpPr>
        <p:spPr>
          <a:xfrm>
            <a:off x="323850" y="1052513"/>
            <a:ext cx="7215188" cy="701675"/>
          </a:xfrm>
        </p:spPr>
        <p:txBody>
          <a:bodyPr anchor="ctr" anchorCtr="0"/>
          <a:p>
            <a:pPr algn="l"/>
            <a:r>
              <a:rPr kumimoji="1" lang="zh-CN" altLang="en-US" sz="3200" dirty="0" smtClean="0">
                <a:solidFill>
                  <a:srgbClr val="FF0000"/>
                </a:solidFill>
                <a:latin typeface="黑体" panose="02010609060101010101" pitchFamily="49" charset="-122"/>
                <a:ea typeface="黑体" panose="02010609060101010101" pitchFamily="49" charset="-122"/>
                <a:cs typeface="+mn-cs"/>
              </a:rPr>
              <a:t>三、三种组态的比较：</a:t>
            </a:r>
            <a:r>
              <a:rPr lang="zh-CN" altLang="en-US" sz="2800" b="1" dirty="0">
                <a:solidFill>
                  <a:schemeClr val="tx1"/>
                </a:solidFill>
              </a:rPr>
              <a:t>空载情况下</a:t>
            </a:r>
            <a:endParaRPr lang="zh-CN" altLang="en-US" sz="2800" b="1" dirty="0">
              <a:solidFill>
                <a:schemeClr val="tx1"/>
              </a:solidFill>
            </a:endParaRPr>
          </a:p>
        </p:txBody>
      </p:sp>
      <p:sp>
        <p:nvSpPr>
          <p:cNvPr id="117763" name="文本占位符 117762"/>
          <p:cNvSpPr>
            <a:spLocks noGrp="1"/>
          </p:cNvSpPr>
          <p:nvPr>
            <p:ph type="body" idx="1"/>
          </p:nvPr>
        </p:nvSpPr>
        <p:spPr>
          <a:xfrm>
            <a:off x="1116013" y="2133600"/>
            <a:ext cx="7620000" cy="3657600"/>
          </a:xfrm>
        </p:spPr>
        <p:txBody>
          <a:bodyPr/>
          <a:p>
            <a:pPr>
              <a:lnSpc>
                <a:spcPct val="90000"/>
              </a:lnSpc>
              <a:buNone/>
            </a:pP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组态</a:t>
            </a:r>
            <a:r>
              <a:rPr lang="zh-CN" altLang="en-US" b="1" dirty="0">
                <a:latin typeface="Times New Roman" panose="02020603050405020304" pitchFamily="18" charset="0"/>
                <a:cs typeface="Times New Roman" panose="02020603050405020304" pitchFamily="18" charset="0"/>
              </a:rPr>
              <a:t>       共射       </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共集       共基</a:t>
            </a:r>
            <a:endParaRPr lang="zh-CN" altLang="en-US" b="1" dirty="0">
              <a:latin typeface="Times New Roman" panose="02020603050405020304" pitchFamily="18" charset="0"/>
              <a:cs typeface="Times New Roman" panose="02020603050405020304" pitchFamily="18" charset="0"/>
            </a:endParaRPr>
          </a:p>
          <a:p>
            <a:pPr>
              <a:lnSpc>
                <a:spcPct val="90000"/>
              </a:lnSpc>
              <a:spcBef>
                <a:spcPct val="40000"/>
              </a:spcBef>
              <a:buNone/>
            </a:pPr>
            <a:r>
              <a:rPr lang="zh-CN" altLang="en-US" b="1" i="1" dirty="0">
                <a:latin typeface="Times New Roman" panose="02020603050405020304" pitchFamily="18" charset="0"/>
                <a:cs typeface="Times New Roman" panose="02020603050405020304" pitchFamily="18" charset="0"/>
              </a:rPr>
              <a:t>      </a:t>
            </a:r>
            <a:r>
              <a:rPr lang="en-US" altLang="zh-CN" b="1" i="1">
                <a:latin typeface="Times New Roman" panose="02020603050405020304" pitchFamily="18" charset="0"/>
                <a:cs typeface="Times New Roman" panose="02020603050405020304" pitchFamily="18" charset="0"/>
              </a:rPr>
              <a:t>A</a:t>
            </a:r>
            <a:r>
              <a:rPr lang="en-US" altLang="zh-CN" b="1" i="1" baseline="-25000">
                <a:latin typeface="Times New Roman" panose="02020603050405020304" pitchFamily="18" charset="0"/>
                <a:cs typeface="Times New Roman" panose="02020603050405020304" pitchFamily="18" charset="0"/>
              </a:rPr>
              <a:t>u               </a:t>
            </a:r>
            <a:r>
              <a:rPr lang="zh-CN" altLang="zh-CN" b="1" dirty="0">
                <a:latin typeface="Times New Roman" panose="02020603050405020304" pitchFamily="18" charset="0"/>
                <a:cs typeface="Times New Roman" panose="02020603050405020304" pitchFamily="18" charset="0"/>
              </a:rPr>
              <a:t>大       </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  </a:t>
            </a:r>
            <a:r>
              <a:rPr lang="zh-CN" altLang="zh-CN" b="1" dirty="0">
                <a:latin typeface="Times New Roman" panose="02020603050405020304" pitchFamily="18" charset="0"/>
                <a:cs typeface="Times New Roman" panose="02020603050405020304" pitchFamily="18" charset="0"/>
              </a:rPr>
              <a:t>小于1      </a:t>
            </a:r>
            <a:r>
              <a:rPr lang="zh-CN" altLang="en-US" b="1">
                <a:latin typeface="Times New Roman" panose="02020603050405020304" pitchFamily="18" charset="0"/>
                <a:cs typeface="Times New Roman" panose="02020603050405020304" pitchFamily="18" charset="0"/>
              </a:rPr>
              <a:t> </a:t>
            </a:r>
            <a:r>
              <a:rPr lang="zh-CN" altLang="zh-CN" b="1" dirty="0">
                <a:latin typeface="Times New Roman" panose="02020603050405020304" pitchFamily="18" charset="0"/>
                <a:cs typeface="Times New Roman" panose="02020603050405020304" pitchFamily="18" charset="0"/>
              </a:rPr>
              <a:t>大    </a:t>
            </a:r>
            <a:endParaRPr lang="zh-CN" altLang="en-US" b="1" dirty="0">
              <a:latin typeface="Times New Roman" panose="02020603050405020304" pitchFamily="18" charset="0"/>
              <a:cs typeface="Times New Roman" panose="02020603050405020304" pitchFamily="18" charset="0"/>
            </a:endParaRPr>
          </a:p>
          <a:p>
            <a:pPr>
              <a:lnSpc>
                <a:spcPct val="90000"/>
              </a:lnSpc>
              <a:spcBef>
                <a:spcPct val="40000"/>
              </a:spcBef>
              <a:buNone/>
            </a:pPr>
            <a:r>
              <a:rPr lang="zh-CN" altLang="en-US" b="1" i="1" dirty="0">
                <a:latin typeface="Times New Roman" panose="02020603050405020304" pitchFamily="18" charset="0"/>
                <a:cs typeface="Times New Roman" panose="02020603050405020304" pitchFamily="18" charset="0"/>
              </a:rPr>
              <a:t>      </a:t>
            </a:r>
            <a:r>
              <a:rPr lang="en-US" altLang="zh-CN" b="1" i="1">
                <a:latin typeface="Times New Roman" panose="02020603050405020304" pitchFamily="18" charset="0"/>
                <a:cs typeface="Times New Roman" panose="02020603050405020304" pitchFamily="18" charset="0"/>
              </a:rPr>
              <a:t>A</a:t>
            </a:r>
            <a:r>
              <a:rPr lang="en-US" altLang="zh-CN" b="1" i="1" baseline="-25000">
                <a:latin typeface="Times New Roman" panose="02020603050405020304" pitchFamily="18" charset="0"/>
                <a:cs typeface="Times New Roman" panose="02020603050405020304" pitchFamily="18" charset="0"/>
              </a:rPr>
              <a:t>i</a:t>
            </a:r>
            <a:r>
              <a:rPr lang="en-US" altLang="zh-CN" b="1" i="1">
                <a:latin typeface="Times New Roman" panose="02020603050405020304" pitchFamily="18" charset="0"/>
                <a:cs typeface="Times New Roman" panose="02020603050405020304" pitchFamily="18" charset="0"/>
              </a:rPr>
              <a:t>           β             </a:t>
            </a:r>
            <a:r>
              <a:rPr lang="en-US" altLang="zh-CN" b="1">
                <a:latin typeface="Times New Roman" panose="02020603050405020304" pitchFamily="18" charset="0"/>
                <a:cs typeface="Times New Roman" panose="02020603050405020304" pitchFamily="18" charset="0"/>
              </a:rPr>
              <a:t>1</a:t>
            </a:r>
            <a:r>
              <a:rPr lang="zh-CN" altLang="en-US" b="1">
                <a:latin typeface="Times New Roman" panose="02020603050405020304" pitchFamily="18" charset="0"/>
                <a:cs typeface="Times New Roman" panose="02020603050405020304" pitchFamily="18" charset="0"/>
              </a:rPr>
              <a:t>＋</a:t>
            </a:r>
            <a:r>
              <a:rPr lang="en-US" altLang="zh-CN" b="1" i="1">
                <a:latin typeface="Times New Roman" panose="02020603050405020304" pitchFamily="18" charset="0"/>
                <a:cs typeface="Times New Roman" panose="02020603050405020304" pitchFamily="18" charset="0"/>
              </a:rPr>
              <a:t>β          α</a:t>
            </a:r>
            <a:endParaRPr lang="en-US" altLang="zh-CN" b="1" i="1" baseline="-25000">
              <a:latin typeface="Times New Roman" panose="02020603050405020304" pitchFamily="18" charset="0"/>
              <a:cs typeface="Times New Roman" panose="02020603050405020304" pitchFamily="18" charset="0"/>
            </a:endParaRPr>
          </a:p>
          <a:p>
            <a:pPr>
              <a:lnSpc>
                <a:spcPct val="90000"/>
              </a:lnSpc>
              <a:spcBef>
                <a:spcPct val="40000"/>
              </a:spcBef>
              <a:buNone/>
            </a:pPr>
            <a:r>
              <a:rPr lang="en-US" altLang="zh-CN" b="1" i="1">
                <a:latin typeface="Times New Roman" panose="02020603050405020304" pitchFamily="18" charset="0"/>
                <a:cs typeface="Times New Roman" panose="02020603050405020304" pitchFamily="18" charset="0"/>
              </a:rPr>
              <a:t>      </a:t>
            </a:r>
            <a:r>
              <a:rPr lang="en-US" altLang="zh-CN" b="1" i="1" dirty="0" err="1">
                <a:latin typeface="Times New Roman" panose="02020603050405020304" pitchFamily="18" charset="0"/>
                <a:cs typeface="Times New Roman" panose="02020603050405020304" pitchFamily="18" charset="0"/>
              </a:rPr>
              <a:t>R</a:t>
            </a:r>
            <a:r>
              <a:rPr lang="en-US" altLang="zh-CN" b="1" baseline="-25000" dirty="0" err="1">
                <a:latin typeface="Times New Roman" panose="02020603050405020304" pitchFamily="18" charset="0"/>
                <a:cs typeface="Times New Roman" panose="02020603050405020304" pitchFamily="18" charset="0"/>
              </a:rPr>
              <a:t>i</a:t>
            </a:r>
            <a:r>
              <a:rPr lang="en-US" altLang="zh-CN" b="1">
                <a:latin typeface="Times New Roman" panose="02020603050405020304" pitchFamily="18" charset="0"/>
                <a:cs typeface="Times New Roman" panose="02020603050405020304" pitchFamily="18" charset="0"/>
              </a:rPr>
              <a:t>           </a:t>
            </a:r>
            <a:r>
              <a:rPr lang="zh-CN" altLang="zh-CN" b="1" dirty="0">
                <a:latin typeface="Times New Roman" panose="02020603050405020304" pitchFamily="18" charset="0"/>
                <a:cs typeface="Times New Roman" panose="02020603050405020304" pitchFamily="18" charset="0"/>
              </a:rPr>
              <a:t>中         </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  </a:t>
            </a:r>
            <a:r>
              <a:rPr lang="zh-CN" altLang="zh-CN" b="1" dirty="0">
                <a:latin typeface="Times New Roman" panose="02020603050405020304" pitchFamily="18" charset="0"/>
                <a:cs typeface="Times New Roman" panose="02020603050405020304" pitchFamily="18" charset="0"/>
              </a:rPr>
              <a:t>大      </a:t>
            </a:r>
            <a:r>
              <a:rPr lang="zh-CN" altLang="en-US" b="1" dirty="0">
                <a:latin typeface="Times New Roman" panose="02020603050405020304" pitchFamily="18" charset="0"/>
                <a:cs typeface="Times New Roman" panose="02020603050405020304" pitchFamily="18" charset="0"/>
              </a:rPr>
              <a:t>   </a:t>
            </a:r>
            <a:r>
              <a:rPr lang="zh-CN" altLang="zh-CN" b="1" dirty="0">
                <a:latin typeface="Times New Roman" panose="02020603050405020304" pitchFamily="18" charset="0"/>
                <a:cs typeface="Times New Roman" panose="02020603050405020304" pitchFamily="18" charset="0"/>
              </a:rPr>
              <a:t>   小</a:t>
            </a:r>
            <a:endParaRPr lang="zh-CN" altLang="en-US" b="1" baseline="-25000" dirty="0">
              <a:latin typeface="Times New Roman" panose="02020603050405020304" pitchFamily="18" charset="0"/>
              <a:cs typeface="Times New Roman" panose="02020603050405020304" pitchFamily="18" charset="0"/>
            </a:endParaRPr>
          </a:p>
          <a:p>
            <a:pPr>
              <a:lnSpc>
                <a:spcPct val="90000"/>
              </a:lnSpc>
              <a:spcBef>
                <a:spcPct val="40000"/>
              </a:spcBef>
              <a:buNone/>
            </a:pPr>
            <a:r>
              <a:rPr lang="zh-CN" altLang="en-US" b="1" i="1" dirty="0">
                <a:latin typeface="Times New Roman" panose="02020603050405020304" pitchFamily="18" charset="0"/>
                <a:cs typeface="Times New Roman" panose="02020603050405020304" pitchFamily="18" charset="0"/>
              </a:rPr>
              <a:t>      </a:t>
            </a:r>
            <a:r>
              <a:rPr lang="en-US" altLang="zh-CN" b="1" i="1">
                <a:latin typeface="Times New Roman" panose="02020603050405020304" pitchFamily="18" charset="0"/>
                <a:cs typeface="Times New Roman" panose="02020603050405020304" pitchFamily="18" charset="0"/>
              </a:rPr>
              <a:t>R</a:t>
            </a:r>
            <a:r>
              <a:rPr lang="en-US" altLang="zh-CN" b="1" baseline="-25000">
                <a:latin typeface="Times New Roman" panose="02020603050405020304" pitchFamily="18" charset="0"/>
                <a:cs typeface="Times New Roman" panose="02020603050405020304" pitchFamily="18" charset="0"/>
              </a:rPr>
              <a:t>o</a:t>
            </a:r>
            <a:r>
              <a:rPr lang="en-US" altLang="zh-CN" b="1">
                <a:latin typeface="Times New Roman" panose="02020603050405020304" pitchFamily="18" charset="0"/>
                <a:cs typeface="Times New Roman" panose="02020603050405020304" pitchFamily="18" charset="0"/>
              </a:rPr>
              <a:t>          </a:t>
            </a:r>
            <a:r>
              <a:rPr lang="zh-CN" altLang="zh-CN" b="1" dirty="0">
                <a:latin typeface="Times New Roman" panose="02020603050405020304" pitchFamily="18" charset="0"/>
                <a:cs typeface="Times New Roman" panose="02020603050405020304" pitchFamily="18" charset="0"/>
              </a:rPr>
              <a:t>大       </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  </a:t>
            </a:r>
            <a:r>
              <a:rPr lang="zh-CN" altLang="zh-CN" b="1" dirty="0">
                <a:latin typeface="Times New Roman" panose="02020603050405020304" pitchFamily="18" charset="0"/>
                <a:cs typeface="Times New Roman" panose="02020603050405020304" pitchFamily="18" charset="0"/>
              </a:rPr>
              <a:t>小        </a:t>
            </a:r>
            <a:r>
              <a:rPr lang="zh-CN" altLang="en-US" b="1" dirty="0">
                <a:latin typeface="Times New Roman" panose="02020603050405020304" pitchFamily="18" charset="0"/>
                <a:cs typeface="Times New Roman" panose="02020603050405020304" pitchFamily="18" charset="0"/>
              </a:rPr>
              <a:t>    </a:t>
            </a:r>
            <a:r>
              <a:rPr lang="zh-CN" altLang="zh-CN" b="1">
                <a:latin typeface="Times New Roman" panose="02020603050405020304" pitchFamily="18" charset="0"/>
                <a:cs typeface="Times New Roman" panose="02020603050405020304" pitchFamily="18" charset="0"/>
              </a:rPr>
              <a:t>大</a:t>
            </a:r>
            <a:endParaRPr lang="zh-CN" altLang="en-US" b="1">
              <a:latin typeface="Times New Roman" panose="02020603050405020304" pitchFamily="18" charset="0"/>
              <a:cs typeface="Times New Roman" panose="02020603050405020304" pitchFamily="18" charset="0"/>
            </a:endParaRPr>
          </a:p>
          <a:p>
            <a:pPr>
              <a:lnSpc>
                <a:spcPct val="90000"/>
              </a:lnSpc>
              <a:buNone/>
            </a:pPr>
            <a:r>
              <a:rPr lang="zh-CN" altLang="en-US" b="1">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频带        窄           </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中            宽</a:t>
            </a:r>
            <a:endParaRPr lang="zh-CN" altLang="en-US" b="1" dirty="0">
              <a:latin typeface="Times New Roman" panose="02020603050405020304" pitchFamily="18" charset="0"/>
              <a:cs typeface="Times New Roman" panose="02020603050405020304" pitchFamily="18" charset="0"/>
            </a:endParaRPr>
          </a:p>
        </p:txBody>
      </p:sp>
      <p:sp>
        <p:nvSpPr>
          <p:cNvPr id="117764" name="直接连接符 117763"/>
          <p:cNvSpPr/>
          <p:nvPr/>
        </p:nvSpPr>
        <p:spPr>
          <a:xfrm>
            <a:off x="1344613" y="1981200"/>
            <a:ext cx="6248400" cy="0"/>
          </a:xfrm>
          <a:prstGeom prst="line">
            <a:avLst/>
          </a:prstGeom>
          <a:ln w="28575" cap="flat" cmpd="sng">
            <a:solidFill>
              <a:srgbClr val="D60093"/>
            </a:solidFill>
            <a:prstDash val="solid"/>
            <a:headEnd type="none" w="med" len="med"/>
            <a:tailEnd type="none" w="med" len="med"/>
          </a:ln>
        </p:spPr>
      </p:sp>
      <p:sp>
        <p:nvSpPr>
          <p:cNvPr id="117765" name="直接连接符 117764"/>
          <p:cNvSpPr/>
          <p:nvPr/>
        </p:nvSpPr>
        <p:spPr>
          <a:xfrm>
            <a:off x="1344613" y="2743200"/>
            <a:ext cx="6248400" cy="0"/>
          </a:xfrm>
          <a:prstGeom prst="line">
            <a:avLst/>
          </a:prstGeom>
          <a:ln w="9525" cap="flat" cmpd="sng">
            <a:solidFill>
              <a:srgbClr val="D60093"/>
            </a:solidFill>
            <a:prstDash val="solid"/>
            <a:headEnd type="none" w="med" len="med"/>
            <a:tailEnd type="none" w="med" len="med"/>
          </a:ln>
        </p:spPr>
      </p:sp>
      <p:sp>
        <p:nvSpPr>
          <p:cNvPr id="117766" name="直接连接符 117765"/>
          <p:cNvSpPr/>
          <p:nvPr/>
        </p:nvSpPr>
        <p:spPr>
          <a:xfrm>
            <a:off x="1344613" y="3348038"/>
            <a:ext cx="6248400" cy="0"/>
          </a:xfrm>
          <a:prstGeom prst="line">
            <a:avLst/>
          </a:prstGeom>
          <a:ln w="9525" cap="flat" cmpd="sng">
            <a:solidFill>
              <a:srgbClr val="D60093"/>
            </a:solidFill>
            <a:prstDash val="solid"/>
            <a:headEnd type="none" w="med" len="med"/>
            <a:tailEnd type="none" w="med" len="med"/>
          </a:ln>
        </p:spPr>
      </p:sp>
      <p:sp>
        <p:nvSpPr>
          <p:cNvPr id="117767" name="直接连接符 117766"/>
          <p:cNvSpPr/>
          <p:nvPr/>
        </p:nvSpPr>
        <p:spPr>
          <a:xfrm>
            <a:off x="1420813" y="3962400"/>
            <a:ext cx="6172200" cy="0"/>
          </a:xfrm>
          <a:prstGeom prst="line">
            <a:avLst/>
          </a:prstGeom>
          <a:ln w="9525" cap="flat" cmpd="sng">
            <a:solidFill>
              <a:srgbClr val="D60093"/>
            </a:solidFill>
            <a:prstDash val="solid"/>
            <a:headEnd type="none" w="med" len="med"/>
            <a:tailEnd type="none" w="med" len="med"/>
          </a:ln>
        </p:spPr>
      </p:sp>
      <p:sp>
        <p:nvSpPr>
          <p:cNvPr id="117768" name="直接连接符 117767"/>
          <p:cNvSpPr/>
          <p:nvPr/>
        </p:nvSpPr>
        <p:spPr>
          <a:xfrm>
            <a:off x="1420813" y="4572000"/>
            <a:ext cx="6172200" cy="0"/>
          </a:xfrm>
          <a:prstGeom prst="line">
            <a:avLst/>
          </a:prstGeom>
          <a:ln w="9525" cap="flat" cmpd="sng">
            <a:solidFill>
              <a:srgbClr val="D60093"/>
            </a:solidFill>
            <a:prstDash val="solid"/>
            <a:headEnd type="none" w="med" len="med"/>
            <a:tailEnd type="none" w="med" len="med"/>
          </a:ln>
        </p:spPr>
      </p:sp>
      <p:sp>
        <p:nvSpPr>
          <p:cNvPr id="117769" name="直接连接符 117768"/>
          <p:cNvSpPr/>
          <p:nvPr/>
        </p:nvSpPr>
        <p:spPr>
          <a:xfrm>
            <a:off x="1344613" y="5181600"/>
            <a:ext cx="6248400" cy="0"/>
          </a:xfrm>
          <a:prstGeom prst="line">
            <a:avLst/>
          </a:prstGeom>
          <a:ln w="9525" cap="flat" cmpd="sng">
            <a:solidFill>
              <a:srgbClr val="D60093"/>
            </a:solidFill>
            <a:prstDash val="solid"/>
            <a:headEnd type="none" w="med" len="med"/>
            <a:tailEnd type="none" w="med" len="med"/>
          </a:ln>
        </p:spPr>
      </p:sp>
      <p:sp>
        <p:nvSpPr>
          <p:cNvPr id="117770" name="直接连接符 117769"/>
          <p:cNvSpPr/>
          <p:nvPr/>
        </p:nvSpPr>
        <p:spPr>
          <a:xfrm>
            <a:off x="1344613" y="5791200"/>
            <a:ext cx="6248400" cy="0"/>
          </a:xfrm>
          <a:prstGeom prst="line">
            <a:avLst/>
          </a:prstGeom>
          <a:ln w="28575" cap="flat" cmpd="sng">
            <a:solidFill>
              <a:srgbClr val="D60093"/>
            </a:solidFill>
            <a:prstDash val="solid"/>
            <a:headEnd type="none" w="med" len="med"/>
            <a:tailEnd type="none" w="med" len="med"/>
          </a:ln>
        </p:spPr>
      </p:sp>
      <p:sp>
        <p:nvSpPr>
          <p:cNvPr id="117771" name="直接连接符 117770"/>
          <p:cNvSpPr/>
          <p:nvPr/>
        </p:nvSpPr>
        <p:spPr>
          <a:xfrm>
            <a:off x="2716213" y="1981200"/>
            <a:ext cx="0" cy="3810000"/>
          </a:xfrm>
          <a:prstGeom prst="line">
            <a:avLst/>
          </a:prstGeom>
          <a:ln w="9525" cap="flat" cmpd="sng">
            <a:solidFill>
              <a:srgbClr val="D60093"/>
            </a:solidFill>
            <a:prstDash val="solid"/>
            <a:headEnd type="none" w="med" len="med"/>
            <a:tailEnd type="none" w="med" len="med"/>
          </a:ln>
        </p:spPr>
      </p:sp>
      <p:sp>
        <p:nvSpPr>
          <p:cNvPr id="117772" name="直接连接符 117771"/>
          <p:cNvSpPr/>
          <p:nvPr/>
        </p:nvSpPr>
        <p:spPr>
          <a:xfrm>
            <a:off x="4400550" y="1997075"/>
            <a:ext cx="0" cy="3810000"/>
          </a:xfrm>
          <a:prstGeom prst="line">
            <a:avLst/>
          </a:prstGeom>
          <a:ln w="9525" cap="flat" cmpd="sng">
            <a:solidFill>
              <a:srgbClr val="D60093"/>
            </a:solidFill>
            <a:prstDash val="solid"/>
            <a:headEnd type="none" w="med" len="med"/>
            <a:tailEnd type="none" w="med" len="med"/>
          </a:ln>
        </p:spPr>
      </p:sp>
      <p:sp>
        <p:nvSpPr>
          <p:cNvPr id="117773" name="直接连接符 117772"/>
          <p:cNvSpPr/>
          <p:nvPr/>
        </p:nvSpPr>
        <p:spPr>
          <a:xfrm>
            <a:off x="6200775" y="1997075"/>
            <a:ext cx="0" cy="3810000"/>
          </a:xfrm>
          <a:prstGeom prst="line">
            <a:avLst/>
          </a:prstGeom>
          <a:ln w="9525" cap="flat" cmpd="sng">
            <a:solidFill>
              <a:srgbClr val="D60093"/>
            </a:solidFill>
            <a:prstDash val="solid"/>
            <a:headEnd type="none" w="med" len="med"/>
            <a:tailEnd type="none" w="med" len="med"/>
          </a:ln>
        </p:spPr>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7763">
                                            <p:txEl>
                                              <p:charRg st="36" end="86"/>
                                            </p:txEl>
                                          </p:spTgt>
                                        </p:tgtEl>
                                        <p:attrNameLst>
                                          <p:attrName>style.visibility</p:attrName>
                                        </p:attrNameLst>
                                      </p:cBhvr>
                                      <p:to>
                                        <p:strVal val="visible"/>
                                      </p:to>
                                    </p:set>
                                    <p:animEffect transition="in" filter="wipe(left)">
                                      <p:cBhvr>
                                        <p:cTn id="7" dur="500"/>
                                        <p:tgtEl>
                                          <p:spTgt spid="117763">
                                            <p:txEl>
                                              <p:charRg st="36" end="86"/>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7763">
                                            <p:txEl>
                                              <p:charRg st="86" end="128"/>
                                            </p:txEl>
                                          </p:spTgt>
                                        </p:tgtEl>
                                        <p:attrNameLst>
                                          <p:attrName>style.visibility</p:attrName>
                                        </p:attrNameLst>
                                      </p:cBhvr>
                                      <p:to>
                                        <p:strVal val="visible"/>
                                      </p:to>
                                    </p:set>
                                    <p:animEffect transition="in" filter="wipe(left)">
                                      <p:cBhvr>
                                        <p:cTn id="12" dur="500"/>
                                        <p:tgtEl>
                                          <p:spTgt spid="117763">
                                            <p:txEl>
                                              <p:charRg st="86" end="12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7763">
                                            <p:txEl>
                                              <p:charRg st="128" end="174"/>
                                            </p:txEl>
                                          </p:spTgt>
                                        </p:tgtEl>
                                        <p:attrNameLst>
                                          <p:attrName>style.visibility</p:attrName>
                                        </p:attrNameLst>
                                      </p:cBhvr>
                                      <p:to>
                                        <p:strVal val="visible"/>
                                      </p:to>
                                    </p:set>
                                    <p:animEffect transition="in" filter="wipe(left)">
                                      <p:cBhvr>
                                        <p:cTn id="17" dur="500"/>
                                        <p:tgtEl>
                                          <p:spTgt spid="117763">
                                            <p:txEl>
                                              <p:charRg st="128" end="17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7763">
                                            <p:txEl>
                                              <p:charRg st="174" end="219"/>
                                            </p:txEl>
                                          </p:spTgt>
                                        </p:tgtEl>
                                        <p:attrNameLst>
                                          <p:attrName>style.visibility</p:attrName>
                                        </p:attrNameLst>
                                      </p:cBhvr>
                                      <p:to>
                                        <p:strVal val="visible"/>
                                      </p:to>
                                    </p:set>
                                    <p:animEffect transition="in" filter="wipe(left)">
                                      <p:cBhvr>
                                        <p:cTn id="22" dur="500"/>
                                        <p:tgtEl>
                                          <p:spTgt spid="117763">
                                            <p:txEl>
                                              <p:charRg st="174" end="21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7763">
                                            <p:txEl>
                                              <p:charRg st="219" end="261"/>
                                            </p:txEl>
                                          </p:spTgt>
                                        </p:tgtEl>
                                        <p:attrNameLst>
                                          <p:attrName>style.visibility</p:attrName>
                                        </p:attrNameLst>
                                      </p:cBhvr>
                                      <p:to>
                                        <p:strVal val="visible"/>
                                      </p:to>
                                    </p:set>
                                    <p:animEffect transition="in" filter="wipe(left)">
                                      <p:cBhvr>
                                        <p:cTn id="27" dur="500"/>
                                        <p:tgtEl>
                                          <p:spTgt spid="117763">
                                            <p:txEl>
                                              <p:charRg st="219" end="26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8" name="标题 126977"/>
          <p:cNvSpPr>
            <a:spLocks noGrp="1"/>
          </p:cNvSpPr>
          <p:nvPr>
            <p:ph type="ctrTitle"/>
          </p:nvPr>
        </p:nvSpPr>
        <p:spPr>
          <a:xfrm>
            <a:off x="134620" y="1989455"/>
            <a:ext cx="8808720" cy="1143000"/>
          </a:xfrm>
        </p:spPr>
        <p:txBody>
          <a:bodyPr anchor="ctr" anchorCtr="0"/>
          <a:p>
            <a:pPr algn="ctr" defTabSz="914400">
              <a:buClrTx/>
              <a:buSzTx/>
              <a:buFontTx/>
              <a:buNone/>
            </a:pPr>
            <a:r>
              <a:rPr lang="zh-CN" altLang="en-US" sz="4400" b="1" kern="1200" baseline="0" dirty="0">
                <a:solidFill>
                  <a:srgbClr val="333399"/>
                </a:solidFill>
                <a:latin typeface="华文楷体" panose="02010600040101010101" pitchFamily="2" charset="-122"/>
                <a:ea typeface="华文楷体" panose="02010600040101010101" pitchFamily="2" charset="-122"/>
              </a:rPr>
              <a:t>§2.6 场效应管及其基本放大电路</a:t>
            </a:r>
            <a:endParaRPr lang="zh-CN" altLang="en-US" sz="4400" b="1" kern="1200" baseline="0" dirty="0">
              <a:solidFill>
                <a:srgbClr val="333399"/>
              </a:solidFill>
              <a:latin typeface="华文楷体" panose="02010600040101010101" pitchFamily="2" charset="-122"/>
              <a:ea typeface="华文楷体" panose="02010600040101010101" pitchFamily="2" charset="-122"/>
            </a:endParaRPr>
          </a:p>
        </p:txBody>
      </p:sp>
      <p:sp>
        <p:nvSpPr>
          <p:cNvPr id="126986" name="文本框 126985">
            <a:hlinkClick r:id="rId1" action="ppaction://hlinksldjump"/>
          </p:cNvPr>
          <p:cNvSpPr txBox="1"/>
          <p:nvPr/>
        </p:nvSpPr>
        <p:spPr>
          <a:xfrm>
            <a:off x="723900" y="3502978"/>
            <a:ext cx="7772400" cy="583565"/>
          </a:xfrm>
          <a:prstGeom prst="rect">
            <a:avLst/>
          </a:prstGeom>
          <a:noFill/>
          <a:ln w="9525">
            <a:noFill/>
          </a:ln>
        </p:spPr>
        <p:txBody>
          <a:bodyPr>
            <a:spAutoFit/>
          </a:bodyPr>
          <a:p>
            <a:pPr algn="l">
              <a:spcBef>
                <a:spcPct val="50000"/>
              </a:spcBef>
            </a:pPr>
            <a:r>
              <a:rPr lang="zh-CN" altLang="en-US" sz="3200" b="0" dirty="0">
                <a:solidFill>
                  <a:srgbClr val="FF0000"/>
                </a:solidFill>
                <a:latin typeface="黑体" panose="02010609060101010101" pitchFamily="49" charset="-122"/>
                <a:ea typeface="黑体" panose="02010609060101010101" pitchFamily="49" charset="-122"/>
                <a:sym typeface="+mn-ea"/>
              </a:rPr>
              <a:t>一、</a:t>
            </a:r>
            <a:r>
              <a:rPr lang="zh-CN" altLang="en-US" sz="3200" b="0" dirty="0">
                <a:solidFill>
                  <a:srgbClr val="FF0000"/>
                </a:solidFill>
                <a:latin typeface="黑体" panose="02010609060101010101" pitchFamily="49" charset="-122"/>
                <a:ea typeface="黑体" panose="02010609060101010101" pitchFamily="49" charset="-122"/>
              </a:rPr>
              <a:t>场效应管静态工作点的设置方法</a:t>
            </a:r>
            <a:endParaRPr lang="zh-CN" altLang="en-US" sz="3200" b="0" dirty="0">
              <a:solidFill>
                <a:srgbClr val="FF0000"/>
              </a:solidFill>
              <a:latin typeface="黑体" panose="02010609060101010101" pitchFamily="49" charset="-122"/>
              <a:ea typeface="黑体" panose="02010609060101010101" pitchFamily="49" charset="-122"/>
            </a:endParaRPr>
          </a:p>
        </p:txBody>
      </p:sp>
      <p:sp>
        <p:nvSpPr>
          <p:cNvPr id="126987" name="文本框 126986">
            <a:hlinkClick r:id="rId2" action="ppaction://hlinksldjump"/>
          </p:cNvPr>
          <p:cNvSpPr txBox="1"/>
          <p:nvPr/>
        </p:nvSpPr>
        <p:spPr>
          <a:xfrm>
            <a:off x="755650" y="4079240"/>
            <a:ext cx="7673975" cy="583565"/>
          </a:xfrm>
          <a:prstGeom prst="rect">
            <a:avLst/>
          </a:prstGeom>
          <a:noFill/>
          <a:ln w="9525">
            <a:noFill/>
          </a:ln>
        </p:spPr>
        <p:txBody>
          <a:bodyPr wrap="square">
            <a:spAutoFit/>
          </a:bodyPr>
          <a:p>
            <a:pPr algn="l">
              <a:spcBef>
                <a:spcPct val="50000"/>
              </a:spcBef>
            </a:pPr>
            <a:r>
              <a:rPr lang="zh-CN" altLang="en-US" sz="3200" b="0" dirty="0">
                <a:solidFill>
                  <a:srgbClr val="FF0000"/>
                </a:solidFill>
                <a:latin typeface="黑体" panose="02010609060101010101" pitchFamily="49" charset="-122"/>
                <a:ea typeface="黑体" panose="02010609060101010101" pitchFamily="49" charset="-122"/>
                <a:sym typeface="+mn-ea"/>
              </a:rPr>
              <a:t>二、</a:t>
            </a:r>
            <a:r>
              <a:rPr lang="zh-CN" altLang="en-US" sz="3200" b="0" dirty="0">
                <a:solidFill>
                  <a:srgbClr val="FF0000"/>
                </a:solidFill>
                <a:latin typeface="黑体" panose="02010609060101010101" pitchFamily="49" charset="-122"/>
                <a:ea typeface="黑体" panose="02010609060101010101" pitchFamily="49" charset="-122"/>
              </a:rPr>
              <a:t>场效应管放大电路的动态分析</a:t>
            </a:r>
            <a:endParaRPr lang="zh-CN" altLang="en-US" sz="3200" b="0" dirty="0">
              <a:solidFill>
                <a:srgbClr val="FF0000"/>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6"/>
          <p:cNvGrpSpPr/>
          <p:nvPr/>
        </p:nvGrpSpPr>
        <p:grpSpPr>
          <a:xfrm>
            <a:off x="1403350" y="3214370"/>
            <a:ext cx="2971800" cy="2581275"/>
            <a:chOff x="2210" y="5062"/>
            <a:chExt cx="4680" cy="4065"/>
          </a:xfrm>
        </p:grpSpPr>
        <p:graphicFrame>
          <p:nvGraphicFramePr>
            <p:cNvPr id="142341" name="对象 142340"/>
            <p:cNvGraphicFramePr/>
            <p:nvPr/>
          </p:nvGraphicFramePr>
          <p:xfrm>
            <a:off x="2210" y="5173"/>
            <a:ext cx="4680" cy="3955"/>
          </p:xfrm>
          <a:graphic>
            <a:graphicData uri="http://schemas.openxmlformats.org/presentationml/2006/ole">
              <mc:AlternateContent xmlns:mc="http://schemas.openxmlformats.org/markup-compatibility/2006">
                <mc:Choice xmlns:v="urn:schemas-microsoft-com:vml" Requires="v">
                  <p:oleObj spid="_x0000_s3218" name="" r:id="rId1" imgW="10563225" imgH="8924925" progId="MSPhotoEd.3">
                    <p:embed/>
                  </p:oleObj>
                </mc:Choice>
                <mc:Fallback>
                  <p:oleObj name="" r:id="rId1" imgW="10563225" imgH="8924925" progId="MSPhotoEd.3">
                    <p:embed/>
                    <p:pic>
                      <p:nvPicPr>
                        <p:cNvPr id="0" name="图片 3217"/>
                        <p:cNvPicPr/>
                        <p:nvPr/>
                      </p:nvPicPr>
                      <p:blipFill>
                        <a:blip r:embed="rId2"/>
                        <a:stretch>
                          <a:fillRect/>
                        </a:stretch>
                      </p:blipFill>
                      <p:spPr>
                        <a:xfrm>
                          <a:off x="2210" y="5173"/>
                          <a:ext cx="4680" cy="3955"/>
                        </a:xfrm>
                        <a:prstGeom prst="rect">
                          <a:avLst/>
                        </a:prstGeom>
                        <a:noFill/>
                        <a:ln w="38100">
                          <a:noFill/>
                          <a:miter/>
                        </a:ln>
                      </p:spPr>
                    </p:pic>
                  </p:oleObj>
                </mc:Fallback>
              </mc:AlternateContent>
            </a:graphicData>
          </a:graphic>
        </p:graphicFrame>
        <p:sp>
          <p:nvSpPr>
            <p:cNvPr id="26" name="文本框 25"/>
            <p:cNvSpPr txBox="1"/>
            <p:nvPr>
              <p:custDataLst>
                <p:tags r:id="rId3"/>
              </p:custDataLst>
            </p:nvPr>
          </p:nvSpPr>
          <p:spPr>
            <a:xfrm>
              <a:off x="5249" y="5062"/>
              <a:ext cx="433" cy="531"/>
            </a:xfrm>
            <a:prstGeom prst="rect">
              <a:avLst/>
            </a:prstGeom>
            <a:noFill/>
          </p:spPr>
          <p:txBody>
            <a:bodyPr wrap="square" rtlCol="0" anchor="t">
              <a:spAutoFit/>
            </a:bodyPr>
            <a:p>
              <a:pPr algn="l"/>
              <a:r>
                <a:rPr lang="en-US" altLang="zh-CN" sz="1600">
                  <a:latin typeface="Times New Roman" panose="02020603050405020304" pitchFamily="18" charset="0"/>
                  <a:cs typeface="Times New Roman" panose="02020603050405020304" pitchFamily="18" charset="0"/>
                  <a:sym typeface="+mn-ea"/>
                </a:rPr>
                <a:t>+</a:t>
              </a:r>
              <a:endParaRPr lang="en-US" altLang="zh-CN" sz="1600">
                <a:latin typeface="Times New Roman" panose="02020603050405020304" pitchFamily="18" charset="0"/>
                <a:cs typeface="Times New Roman" panose="02020603050405020304" pitchFamily="18" charset="0"/>
                <a:sym typeface="+mn-ea"/>
              </a:endParaRPr>
            </a:p>
          </p:txBody>
        </p:sp>
      </p:grpSp>
      <p:sp>
        <p:nvSpPr>
          <p:cNvPr id="142338" name="标题 142337"/>
          <p:cNvSpPr>
            <a:spLocks noGrp="1"/>
          </p:cNvSpPr>
          <p:nvPr>
            <p:ph type="title"/>
          </p:nvPr>
        </p:nvSpPr>
        <p:spPr>
          <a:xfrm>
            <a:off x="323850" y="836613"/>
            <a:ext cx="8027988" cy="641350"/>
          </a:xfrm>
        </p:spPr>
        <p:txBody>
          <a:bodyPr anchor="ctr" anchorCtr="0"/>
          <a:p>
            <a:pPr algn="l" eaLnBrk="0" hangingPunct="0">
              <a:lnSpc>
                <a:spcPct val="100000"/>
              </a:lnSpc>
              <a:buClrTx/>
              <a:buSzTx/>
              <a:buFontTx/>
            </a:pPr>
            <a:r>
              <a:rPr kumimoji="1" lang="zh-CN" altLang="en-US" sz="3200" dirty="0" smtClean="0">
                <a:solidFill>
                  <a:srgbClr val="FF0000"/>
                </a:solidFill>
                <a:latin typeface="黑体" panose="02010609060101010101" pitchFamily="49" charset="-122"/>
                <a:ea typeface="黑体" panose="02010609060101010101" pitchFamily="49" charset="-122"/>
                <a:cs typeface="+mn-cs"/>
              </a:rPr>
              <a:t>一、场效应管静态工作点的设置方法</a:t>
            </a:r>
            <a:endParaRPr kumimoji="1" lang="zh-CN" altLang="en-US" sz="3200" dirty="0" smtClean="0">
              <a:solidFill>
                <a:srgbClr val="FF0000"/>
              </a:solidFill>
              <a:latin typeface="黑体" panose="02010609060101010101" pitchFamily="49" charset="-122"/>
              <a:ea typeface="黑体" panose="02010609060101010101" pitchFamily="49" charset="-122"/>
              <a:cs typeface="+mn-cs"/>
            </a:endParaRPr>
          </a:p>
        </p:txBody>
      </p:sp>
      <p:sp>
        <p:nvSpPr>
          <p:cNvPr id="142339" name="文本框 142338"/>
          <p:cNvSpPr txBox="1"/>
          <p:nvPr/>
        </p:nvSpPr>
        <p:spPr>
          <a:xfrm>
            <a:off x="684213" y="2205038"/>
            <a:ext cx="7239000" cy="822325"/>
          </a:xfrm>
          <a:prstGeom prst="rect">
            <a:avLst/>
          </a:prstGeom>
          <a:noFill/>
          <a:ln w="9525">
            <a:noFill/>
          </a:ln>
        </p:spPr>
        <p:txBody>
          <a:bodyPr>
            <a:spAutoFit/>
          </a:bodyPr>
          <a:p>
            <a:pPr algn="l">
              <a:spcBef>
                <a:spcPct val="50000"/>
              </a:spcBef>
            </a:pPr>
            <a:r>
              <a:rPr lang="en-US" altLang="zh-CN" sz="2400" dirty="0">
                <a:latin typeface="Times New Roman" panose="02020603050405020304" pitchFamily="18" charset="0"/>
              </a:rPr>
              <a:t>    </a:t>
            </a:r>
            <a:r>
              <a:rPr lang="zh-CN" altLang="en-US" sz="2400" dirty="0">
                <a:latin typeface="Times New Roman" panose="02020603050405020304" pitchFamily="18" charset="0"/>
              </a:rPr>
              <a:t>根据场效应管工作在恒流区的条件，在</a:t>
            </a:r>
            <a:r>
              <a:rPr lang="en-US" altLang="zh-CN" sz="2400">
                <a:latin typeface="Times New Roman" panose="02020603050405020304" pitchFamily="18" charset="0"/>
              </a:rPr>
              <a:t>g-s</a:t>
            </a:r>
            <a:r>
              <a:rPr lang="zh-CN" altLang="en-US" sz="2400">
                <a:latin typeface="Times New Roman" panose="02020603050405020304" pitchFamily="18" charset="0"/>
              </a:rPr>
              <a:t>、</a:t>
            </a:r>
            <a:r>
              <a:rPr lang="en-US" altLang="zh-CN" sz="2400">
                <a:latin typeface="Times New Roman" panose="02020603050405020304" pitchFamily="18" charset="0"/>
              </a:rPr>
              <a:t>d-s</a:t>
            </a:r>
            <a:r>
              <a:rPr lang="zh-CN" altLang="en-US" sz="2400" dirty="0">
                <a:latin typeface="Times New Roman" panose="02020603050405020304" pitchFamily="18" charset="0"/>
              </a:rPr>
              <a:t>间加极性合适的电源</a:t>
            </a:r>
            <a:endParaRPr lang="zh-CN" altLang="en-US" sz="2400" dirty="0">
              <a:latin typeface="Times New Roman" panose="02020603050405020304" pitchFamily="18" charset="0"/>
            </a:endParaRPr>
          </a:p>
        </p:txBody>
      </p:sp>
      <p:sp>
        <p:nvSpPr>
          <p:cNvPr id="142346" name="文本框 142345"/>
          <p:cNvSpPr txBox="1"/>
          <p:nvPr/>
        </p:nvSpPr>
        <p:spPr>
          <a:xfrm>
            <a:off x="611188" y="1628775"/>
            <a:ext cx="4105275" cy="521970"/>
          </a:xfrm>
          <a:prstGeom prst="rect">
            <a:avLst/>
          </a:prstGeom>
          <a:noFill/>
          <a:ln w="9525">
            <a:noFill/>
          </a:ln>
        </p:spPr>
        <p:txBody>
          <a:bodyPr>
            <a:spAutoFit/>
          </a:bodyPr>
          <a:p>
            <a:pPr marL="609600" indent="-609600" algn="l">
              <a:spcBef>
                <a:spcPct val="20000"/>
              </a:spcBef>
              <a:buClrTx/>
              <a:buSzTx/>
              <a:buFontTx/>
            </a:pPr>
            <a:r>
              <a:rPr kumimoji="1" lang="zh-CN" altLang="en-US" sz="2800" b="0" u="sng" dirty="0" smtClean="0">
                <a:solidFill>
                  <a:srgbClr val="0000FF"/>
                </a:solidFill>
                <a:latin typeface="黑体" panose="02010609060101010101" pitchFamily="49" charset="-122"/>
                <a:ea typeface="黑体" panose="02010609060101010101" pitchFamily="49" charset="-122"/>
              </a:rPr>
              <a:t>1.基本共源放大电路</a:t>
            </a:r>
            <a:endParaRPr kumimoji="1" lang="zh-CN" altLang="en-US" sz="2800" b="0" u="sng" dirty="0" smtClean="0">
              <a:solidFill>
                <a:srgbClr val="0000FF"/>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
        <p:nvSpPr>
          <p:cNvPr id="10" name="文本框 9"/>
          <p:cNvSpPr txBox="1"/>
          <p:nvPr>
            <p:custDataLst>
              <p:tags r:id="rId4"/>
            </p:custDataLst>
          </p:nvPr>
        </p:nvSpPr>
        <p:spPr>
          <a:xfrm>
            <a:off x="2627630" y="4149090"/>
            <a:ext cx="287020" cy="398780"/>
          </a:xfrm>
          <a:prstGeom prst="rect">
            <a:avLst/>
          </a:prstGeom>
          <a:noFill/>
        </p:spPr>
        <p:txBody>
          <a:bodyPr wrap="square" rtlCol="0">
            <a:spAutoFit/>
          </a:bodyPr>
          <a:p>
            <a:r>
              <a:rPr lang="en-US" altLang="zh-CN">
                <a:solidFill>
                  <a:srgbClr val="FF0000"/>
                </a:solidFill>
                <a:highlight>
                  <a:srgbClr val="FFFF00"/>
                </a:highlight>
                <a:latin typeface="Times New Roman" panose="02020603050405020304" pitchFamily="18" charset="0"/>
                <a:cs typeface="Times New Roman" panose="02020603050405020304" pitchFamily="18" charset="0"/>
              </a:rPr>
              <a:t>g</a:t>
            </a:r>
            <a:endParaRPr lang="en-US" altLang="zh-CN">
              <a:solidFill>
                <a:srgbClr val="FF0000"/>
              </a:solidFill>
              <a:highlight>
                <a:srgbClr val="FFFF00"/>
              </a:highlight>
              <a:latin typeface="Times New Roman" panose="02020603050405020304" pitchFamily="18" charset="0"/>
              <a:cs typeface="Times New Roman" panose="02020603050405020304" pitchFamily="18" charset="0"/>
            </a:endParaRPr>
          </a:p>
        </p:txBody>
      </p:sp>
      <p:sp>
        <p:nvSpPr>
          <p:cNvPr id="11" name="文本框 10"/>
          <p:cNvSpPr txBox="1"/>
          <p:nvPr>
            <p:custDataLst>
              <p:tags r:id="rId5"/>
            </p:custDataLst>
          </p:nvPr>
        </p:nvSpPr>
        <p:spPr>
          <a:xfrm>
            <a:off x="3349625" y="4582795"/>
            <a:ext cx="287020" cy="398780"/>
          </a:xfrm>
          <a:prstGeom prst="rect">
            <a:avLst/>
          </a:prstGeom>
          <a:noFill/>
        </p:spPr>
        <p:txBody>
          <a:bodyPr wrap="square" rtlCol="0">
            <a:spAutoFit/>
          </a:bodyPr>
          <a:p>
            <a:r>
              <a:rPr lang="en-US" altLang="zh-CN">
                <a:solidFill>
                  <a:srgbClr val="0000FF"/>
                </a:solidFill>
                <a:highlight>
                  <a:srgbClr val="FFFF00"/>
                </a:highlight>
                <a:latin typeface="Times New Roman" panose="02020603050405020304" pitchFamily="18" charset="0"/>
                <a:cs typeface="Times New Roman" panose="02020603050405020304" pitchFamily="18" charset="0"/>
              </a:rPr>
              <a:t>s</a:t>
            </a:r>
            <a:endParaRPr lang="en-US" altLang="zh-CN">
              <a:solidFill>
                <a:srgbClr val="0000FF"/>
              </a:solidFill>
              <a:highlight>
                <a:srgbClr val="FFFF00"/>
              </a:highlight>
              <a:latin typeface="Times New Roman" panose="02020603050405020304" pitchFamily="18" charset="0"/>
              <a:cs typeface="Times New Roman" panose="02020603050405020304" pitchFamily="18" charset="0"/>
            </a:endParaRPr>
          </a:p>
        </p:txBody>
      </p:sp>
      <p:sp>
        <p:nvSpPr>
          <p:cNvPr id="12" name="文本框 11"/>
          <p:cNvSpPr txBox="1"/>
          <p:nvPr>
            <p:custDataLst>
              <p:tags r:id="rId6"/>
            </p:custDataLst>
          </p:nvPr>
        </p:nvSpPr>
        <p:spPr>
          <a:xfrm>
            <a:off x="2988310" y="3790315"/>
            <a:ext cx="287020" cy="398780"/>
          </a:xfrm>
          <a:prstGeom prst="rect">
            <a:avLst/>
          </a:prstGeom>
          <a:noFill/>
        </p:spPr>
        <p:txBody>
          <a:bodyPr wrap="square" rtlCol="0">
            <a:spAutoFit/>
          </a:bodyPr>
          <a:p>
            <a:r>
              <a:rPr lang="en-US" altLang="zh-CN">
                <a:solidFill>
                  <a:srgbClr val="1C981C"/>
                </a:solidFill>
                <a:highlight>
                  <a:srgbClr val="FFFF00"/>
                </a:highlight>
                <a:latin typeface="Times New Roman" panose="02020603050405020304" pitchFamily="18" charset="0"/>
                <a:cs typeface="Times New Roman" panose="02020603050405020304" pitchFamily="18" charset="0"/>
              </a:rPr>
              <a:t>d</a:t>
            </a:r>
            <a:endParaRPr lang="en-US" altLang="zh-CN">
              <a:solidFill>
                <a:srgbClr val="1C981C"/>
              </a:solidFill>
              <a:highlight>
                <a:srgbClr val="FFFF00"/>
              </a:highlight>
              <a:latin typeface="Times New Roman" panose="02020603050405020304" pitchFamily="18" charset="0"/>
              <a:cs typeface="Times New Roman" panose="02020603050405020304" pitchFamily="18" charset="0"/>
            </a:endParaRPr>
          </a:p>
        </p:txBody>
      </p:sp>
      <p:graphicFrame>
        <p:nvGraphicFramePr>
          <p:cNvPr id="16" name="Object 3"/>
          <p:cNvGraphicFramePr>
            <a:graphicFrameLocks noChangeAspect="1"/>
          </p:cNvGraphicFramePr>
          <p:nvPr>
            <p:custDataLst>
              <p:tags r:id="rId7"/>
            </p:custDataLst>
          </p:nvPr>
        </p:nvGraphicFramePr>
        <p:xfrm>
          <a:off x="5292726" y="3644900"/>
          <a:ext cx="1351280" cy="458470"/>
        </p:xfrm>
        <a:graphic>
          <a:graphicData uri="http://schemas.openxmlformats.org/presentationml/2006/ole">
            <mc:AlternateContent xmlns:mc="http://schemas.openxmlformats.org/markup-compatibility/2006">
              <mc:Choice xmlns:v="urn:schemas-microsoft-com:vml" Requires="v">
                <p:oleObj spid="_x0000_s17" name="" r:id="rId8" imgW="711200" imgH="241300" progId="Equation.DSMT4">
                  <p:embed/>
                </p:oleObj>
              </mc:Choice>
              <mc:Fallback>
                <p:oleObj name="" r:id="rId8" imgW="711200" imgH="241300" progId="Equation.DSMT4">
                  <p:embed/>
                  <p:pic>
                    <p:nvPicPr>
                      <p:cNvPr id="0" name="图片 3126"/>
                      <p:cNvPicPr/>
                      <p:nvPr/>
                    </p:nvPicPr>
                    <p:blipFill>
                      <a:blip r:embed="rId9"/>
                      <a:stretch>
                        <a:fillRect/>
                      </a:stretch>
                    </p:blipFill>
                    <p:spPr>
                      <a:xfrm>
                        <a:off x="5292726" y="3644900"/>
                        <a:ext cx="1351280" cy="458470"/>
                      </a:xfrm>
                      <a:prstGeom prst="rect">
                        <a:avLst/>
                      </a:prstGeom>
                      <a:noFill/>
                      <a:ln w="38100">
                        <a:noFill/>
                        <a:miter/>
                      </a:ln>
                    </p:spPr>
                  </p:pic>
                </p:oleObj>
              </mc:Fallback>
            </mc:AlternateContent>
          </a:graphicData>
        </a:graphic>
      </p:graphicFrame>
      <p:graphicFrame>
        <p:nvGraphicFramePr>
          <p:cNvPr id="2" name="Object 3"/>
          <p:cNvGraphicFramePr>
            <a:graphicFrameLocks noChangeAspect="1"/>
          </p:cNvGraphicFramePr>
          <p:nvPr>
            <p:custDataLst>
              <p:tags r:id="rId10"/>
            </p:custDataLst>
          </p:nvPr>
        </p:nvGraphicFramePr>
        <p:xfrm>
          <a:off x="5292726" y="4117340"/>
          <a:ext cx="2557780" cy="844550"/>
        </p:xfrm>
        <a:graphic>
          <a:graphicData uri="http://schemas.openxmlformats.org/presentationml/2006/ole">
            <mc:AlternateContent xmlns:mc="http://schemas.openxmlformats.org/markup-compatibility/2006">
              <mc:Choice xmlns:v="urn:schemas-microsoft-com:vml" Requires="v">
                <p:oleObj spid="_x0000_s4" name="" r:id="rId11" imgW="1346200" imgH="444500" progId="Equation.DSMT4">
                  <p:embed/>
                </p:oleObj>
              </mc:Choice>
              <mc:Fallback>
                <p:oleObj name="" r:id="rId11" imgW="1346200" imgH="444500" progId="Equation.DSMT4">
                  <p:embed/>
                  <p:pic>
                    <p:nvPicPr>
                      <p:cNvPr id="0" name="图片 3126"/>
                      <p:cNvPicPr/>
                      <p:nvPr/>
                    </p:nvPicPr>
                    <p:blipFill>
                      <a:blip r:embed="rId12"/>
                      <a:stretch>
                        <a:fillRect/>
                      </a:stretch>
                    </p:blipFill>
                    <p:spPr>
                      <a:xfrm>
                        <a:off x="5292726" y="4117340"/>
                        <a:ext cx="2557780" cy="844550"/>
                      </a:xfrm>
                      <a:prstGeom prst="rect">
                        <a:avLst/>
                      </a:prstGeom>
                      <a:noFill/>
                      <a:ln w="38100">
                        <a:noFill/>
                        <a:miter/>
                      </a:ln>
                    </p:spPr>
                  </p:pic>
                </p:oleObj>
              </mc:Fallback>
            </mc:AlternateContent>
          </a:graphicData>
        </a:graphic>
      </p:graphicFrame>
      <p:graphicFrame>
        <p:nvGraphicFramePr>
          <p:cNvPr id="5" name="Object 3"/>
          <p:cNvGraphicFramePr>
            <a:graphicFrameLocks noChangeAspect="1"/>
          </p:cNvGraphicFramePr>
          <p:nvPr>
            <p:custDataLst>
              <p:tags r:id="rId13"/>
            </p:custDataLst>
          </p:nvPr>
        </p:nvGraphicFramePr>
        <p:xfrm>
          <a:off x="5292726" y="5012690"/>
          <a:ext cx="2268220" cy="458470"/>
        </p:xfrm>
        <a:graphic>
          <a:graphicData uri="http://schemas.openxmlformats.org/presentationml/2006/ole">
            <mc:AlternateContent xmlns:mc="http://schemas.openxmlformats.org/markup-compatibility/2006">
              <mc:Choice xmlns:v="urn:schemas-microsoft-com:vml" Requires="v">
                <p:oleObj spid="_x0000_s6" name="" r:id="rId14" imgW="1193800" imgH="241300" progId="Equation.DSMT4">
                  <p:embed/>
                </p:oleObj>
              </mc:Choice>
              <mc:Fallback>
                <p:oleObj name="" r:id="rId14" imgW="1193800" imgH="241300" progId="Equation.DSMT4">
                  <p:embed/>
                  <p:pic>
                    <p:nvPicPr>
                      <p:cNvPr id="0" name="图片 3126"/>
                      <p:cNvPicPr/>
                      <p:nvPr/>
                    </p:nvPicPr>
                    <p:blipFill>
                      <a:blip r:embed="rId15"/>
                      <a:stretch>
                        <a:fillRect/>
                      </a:stretch>
                    </p:blipFill>
                    <p:spPr>
                      <a:xfrm>
                        <a:off x="5292726" y="5012690"/>
                        <a:ext cx="2268220" cy="45847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linds(horizontal)">
                                      <p:cBhvr>
                                        <p:cTn id="11" dur="500"/>
                                        <p:tgtEl>
                                          <p:spTgt spid="12"/>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42346"/>
                                        </p:tgtEl>
                                        <p:attrNameLst>
                                          <p:attrName>style.visibility</p:attrName>
                                        </p:attrNameLst>
                                      </p:cBhvr>
                                      <p:to>
                                        <p:strVal val="visible"/>
                                      </p:to>
                                    </p:set>
                                    <p:animEffect transition="in" filter="blinds(horizontal)">
                                      <p:cBhvr>
                                        <p:cTn id="20" dur="500"/>
                                        <p:tgtEl>
                                          <p:spTgt spid="14234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42339"/>
                                        </p:tgtEl>
                                        <p:attrNameLst>
                                          <p:attrName>style.visibility</p:attrName>
                                        </p:attrNameLst>
                                      </p:cBhvr>
                                      <p:to>
                                        <p:strVal val="visible"/>
                                      </p:to>
                                    </p:set>
                                    <p:animEffect transition="in" filter="wipe(left)">
                                      <p:cBhvr>
                                        <p:cTn id="25" dur="500"/>
                                        <p:tgtEl>
                                          <p:spTgt spid="14233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linds(horizontal)">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blinds(horizontal)">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blinds(horizontal)">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p:bldP spid="10" grpId="0"/>
      <p:bldP spid="12" grpId="0"/>
      <p:bldP spid="11" grpId="0"/>
      <p:bldP spid="14234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900430" y="1576070"/>
            <a:ext cx="3276600" cy="2700655"/>
            <a:chOff x="1418" y="2482"/>
            <a:chExt cx="5160" cy="4253"/>
          </a:xfrm>
        </p:grpSpPr>
        <p:graphicFrame>
          <p:nvGraphicFramePr>
            <p:cNvPr id="143367" name="对象 143366"/>
            <p:cNvGraphicFramePr/>
            <p:nvPr/>
          </p:nvGraphicFramePr>
          <p:xfrm>
            <a:off x="1418" y="2565"/>
            <a:ext cx="5160" cy="4170"/>
          </p:xfrm>
          <a:graphic>
            <a:graphicData uri="http://schemas.openxmlformats.org/presentationml/2006/ole">
              <mc:AlternateContent xmlns:mc="http://schemas.openxmlformats.org/markup-compatibility/2006">
                <mc:Choice xmlns:v="urn:schemas-microsoft-com:vml" Requires="v">
                  <p:oleObj spid="_x0000_s3220" name="" r:id="rId1" imgW="11020425" imgH="8905875" progId="MSPhotoEd.3">
                    <p:embed/>
                  </p:oleObj>
                </mc:Choice>
                <mc:Fallback>
                  <p:oleObj name="" r:id="rId1" imgW="11020425" imgH="8905875" progId="MSPhotoEd.3">
                    <p:embed/>
                    <p:pic>
                      <p:nvPicPr>
                        <p:cNvPr id="0" name="图片 3219"/>
                        <p:cNvPicPr/>
                        <p:nvPr/>
                      </p:nvPicPr>
                      <p:blipFill>
                        <a:blip r:embed="rId2"/>
                        <a:stretch>
                          <a:fillRect/>
                        </a:stretch>
                      </p:blipFill>
                      <p:spPr>
                        <a:xfrm>
                          <a:off x="1418" y="2565"/>
                          <a:ext cx="5160" cy="4170"/>
                        </a:xfrm>
                        <a:prstGeom prst="rect">
                          <a:avLst/>
                        </a:prstGeom>
                        <a:noFill/>
                        <a:ln w="38100">
                          <a:noFill/>
                          <a:miter/>
                        </a:ln>
                      </p:spPr>
                    </p:pic>
                  </p:oleObj>
                </mc:Fallback>
              </mc:AlternateContent>
            </a:graphicData>
          </a:graphic>
        </p:graphicFrame>
        <p:sp>
          <p:nvSpPr>
            <p:cNvPr id="26" name="文本框 25"/>
            <p:cNvSpPr txBox="1"/>
            <p:nvPr>
              <p:custDataLst>
                <p:tags r:id="rId3"/>
              </p:custDataLst>
            </p:nvPr>
          </p:nvSpPr>
          <p:spPr>
            <a:xfrm>
              <a:off x="4150" y="2482"/>
              <a:ext cx="433" cy="531"/>
            </a:xfrm>
            <a:prstGeom prst="rect">
              <a:avLst/>
            </a:prstGeom>
            <a:noFill/>
          </p:spPr>
          <p:txBody>
            <a:bodyPr wrap="square" rtlCol="0" anchor="t">
              <a:spAutoFit/>
            </a:bodyPr>
            <a:p>
              <a:pPr algn="l"/>
              <a:r>
                <a:rPr lang="en-US" altLang="zh-CN" sz="1600">
                  <a:latin typeface="Times New Roman" panose="02020603050405020304" pitchFamily="18" charset="0"/>
                  <a:cs typeface="Times New Roman" panose="02020603050405020304" pitchFamily="18" charset="0"/>
                  <a:sym typeface="+mn-ea"/>
                </a:rPr>
                <a:t>+</a:t>
              </a:r>
              <a:endParaRPr lang="en-US" altLang="zh-CN" sz="1600">
                <a:latin typeface="Times New Roman" panose="02020603050405020304" pitchFamily="18" charset="0"/>
                <a:cs typeface="Times New Roman" panose="02020603050405020304" pitchFamily="18" charset="0"/>
                <a:sym typeface="+mn-ea"/>
              </a:endParaRPr>
            </a:p>
          </p:txBody>
        </p:sp>
      </p:grpSp>
      <p:sp>
        <p:nvSpPr>
          <p:cNvPr id="143362" name="标题 143361"/>
          <p:cNvSpPr>
            <a:spLocks noGrp="1"/>
          </p:cNvSpPr>
          <p:nvPr>
            <p:ph type="title"/>
          </p:nvPr>
        </p:nvSpPr>
        <p:spPr>
          <a:xfrm>
            <a:off x="395288" y="908050"/>
            <a:ext cx="7924800" cy="641350"/>
          </a:xfrm>
        </p:spPr>
        <p:txBody>
          <a:bodyPr anchor="ctr" anchorCtr="0"/>
          <a:p>
            <a:pPr marL="609600" indent="-609600" algn="l">
              <a:spcBef>
                <a:spcPct val="20000"/>
              </a:spcBef>
              <a:buClrTx/>
              <a:buSzTx/>
              <a:buFontTx/>
            </a:pPr>
            <a:r>
              <a:rPr kumimoji="1" lang="zh-CN" altLang="en-US" sz="2800" u="sng" dirty="0" smtClean="0">
                <a:solidFill>
                  <a:srgbClr val="0000FF"/>
                </a:solidFill>
                <a:latin typeface="黑体" panose="02010609060101010101" pitchFamily="49" charset="-122"/>
                <a:ea typeface="黑体" panose="02010609060101010101" pitchFamily="49" charset="-122"/>
                <a:cs typeface="+mn-cs"/>
              </a:rPr>
              <a:t>2.自给偏压电路</a:t>
            </a:r>
            <a:endParaRPr kumimoji="1" lang="zh-CN" altLang="en-US" sz="2800" u="sng" dirty="0" smtClean="0">
              <a:solidFill>
                <a:srgbClr val="0000FF"/>
              </a:solidFill>
              <a:latin typeface="黑体" panose="02010609060101010101" pitchFamily="49" charset="-122"/>
              <a:ea typeface="黑体" panose="02010609060101010101" pitchFamily="49" charset="-122"/>
              <a:cs typeface="+mn-cs"/>
            </a:endParaRPr>
          </a:p>
        </p:txBody>
      </p:sp>
      <p:graphicFrame>
        <p:nvGraphicFramePr>
          <p:cNvPr id="143364" name="对象 143363"/>
          <p:cNvGraphicFramePr/>
          <p:nvPr/>
        </p:nvGraphicFramePr>
        <p:xfrm>
          <a:off x="1258888" y="4508500"/>
          <a:ext cx="2711450" cy="873125"/>
        </p:xfrm>
        <a:graphic>
          <a:graphicData uri="http://schemas.openxmlformats.org/presentationml/2006/ole">
            <mc:AlternateContent xmlns:mc="http://schemas.openxmlformats.org/markup-compatibility/2006">
              <mc:Choice xmlns:v="urn:schemas-microsoft-com:vml" Requires="v">
                <p:oleObj spid="_x0000_s3221" name="" r:id="rId4" imgW="1422400" imgH="457200" progId="Equation.3">
                  <p:embed/>
                </p:oleObj>
              </mc:Choice>
              <mc:Fallback>
                <p:oleObj name="" r:id="rId4" imgW="1422400" imgH="457200" progId="Equation.3">
                  <p:embed/>
                  <p:pic>
                    <p:nvPicPr>
                      <p:cNvPr id="0" name="图片 3220"/>
                      <p:cNvPicPr/>
                      <p:nvPr/>
                    </p:nvPicPr>
                    <p:blipFill>
                      <a:blip r:embed="rId5"/>
                      <a:stretch>
                        <a:fillRect/>
                      </a:stretch>
                    </p:blipFill>
                    <p:spPr>
                      <a:xfrm>
                        <a:off x="1258888" y="4508500"/>
                        <a:ext cx="2711450" cy="873125"/>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143365" name="对象 143364"/>
          <p:cNvGraphicFramePr/>
          <p:nvPr/>
        </p:nvGraphicFramePr>
        <p:xfrm>
          <a:off x="4572000" y="4724400"/>
          <a:ext cx="2987675" cy="442913"/>
        </p:xfrm>
        <a:graphic>
          <a:graphicData uri="http://schemas.openxmlformats.org/presentationml/2006/ole">
            <mc:AlternateContent xmlns:mc="http://schemas.openxmlformats.org/markup-compatibility/2006">
              <mc:Choice xmlns:v="urn:schemas-microsoft-com:vml" Requires="v">
                <p:oleObj spid="_x0000_s3217" name="" r:id="rId6" imgW="1624965" imgH="241300" progId="Equation.3">
                  <p:embed/>
                </p:oleObj>
              </mc:Choice>
              <mc:Fallback>
                <p:oleObj name="" r:id="rId6" imgW="1624965" imgH="241300" progId="Equation.3">
                  <p:embed/>
                  <p:pic>
                    <p:nvPicPr>
                      <p:cNvPr id="0" name="图片 3216"/>
                      <p:cNvPicPr/>
                      <p:nvPr/>
                    </p:nvPicPr>
                    <p:blipFill>
                      <a:blip r:embed="rId7"/>
                      <a:stretch>
                        <a:fillRect/>
                      </a:stretch>
                    </p:blipFill>
                    <p:spPr>
                      <a:xfrm>
                        <a:off x="4572000" y="4724400"/>
                        <a:ext cx="2987675" cy="442913"/>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sp>
        <p:nvSpPr>
          <p:cNvPr id="143366" name="线形标注 1 143365"/>
          <p:cNvSpPr/>
          <p:nvPr/>
        </p:nvSpPr>
        <p:spPr>
          <a:xfrm>
            <a:off x="4356100" y="3355975"/>
            <a:ext cx="2667000" cy="685800"/>
          </a:xfrm>
          <a:prstGeom prst="borderCallout1">
            <a:avLst>
              <a:gd name="adj1" fmla="val 16667"/>
              <a:gd name="adj2" fmla="val 102856"/>
              <a:gd name="adj3" fmla="val -70370"/>
              <a:gd name="adj4" fmla="val 109106"/>
            </a:avLst>
          </a:prstGeom>
          <a:solidFill>
            <a:srgbClr val="FFFFCC"/>
          </a:solidFill>
          <a:ln w="19050" cap="flat" cmpd="sng">
            <a:solidFill>
              <a:srgbClr val="FF3300"/>
            </a:solidFill>
            <a:prstDash val="solid"/>
            <a:miter/>
            <a:headEnd type="none" w="med" len="med"/>
            <a:tailEnd type="none" w="med" len="med"/>
          </a:ln>
        </p:spPr>
        <p:txBody>
          <a:bodyPr/>
          <a:p>
            <a:r>
              <a:rPr lang="zh-CN" altLang="en-US" dirty="0">
                <a:latin typeface="Arial" panose="020B0604020202020204" pitchFamily="34" charset="0"/>
              </a:rPr>
              <a:t>由正电源获得负偏压</a:t>
            </a:r>
            <a:endParaRPr lang="zh-CN" altLang="en-US" dirty="0">
              <a:latin typeface="Arial" panose="020B0604020202020204" pitchFamily="34" charset="0"/>
            </a:endParaRPr>
          </a:p>
          <a:p>
            <a:r>
              <a:rPr lang="zh-CN" altLang="en-US" dirty="0">
                <a:latin typeface="Arial" panose="020B0604020202020204" pitchFamily="34" charset="0"/>
              </a:rPr>
              <a:t>称为自给偏压</a:t>
            </a:r>
            <a:endParaRPr lang="zh-CN" altLang="en-US" dirty="0">
              <a:latin typeface="Arial" panose="020B0604020202020204" pitchFamily="34" charset="0"/>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
        <p:nvSpPr>
          <p:cNvPr id="18" name="圆角矩形 17"/>
          <p:cNvSpPr/>
          <p:nvPr>
            <p:custDataLst>
              <p:tags r:id="rId8"/>
            </p:custDataLst>
          </p:nvPr>
        </p:nvSpPr>
        <p:spPr>
          <a:xfrm>
            <a:off x="1742440" y="1484630"/>
            <a:ext cx="1117600" cy="2847340"/>
          </a:xfrm>
          <a:prstGeom prst="roundRect">
            <a:avLst/>
          </a:prstGeom>
          <a:solidFill>
            <a:srgbClr val="FFFF0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16" name="Object 3"/>
          <p:cNvGraphicFramePr>
            <a:graphicFrameLocks noChangeAspect="1"/>
          </p:cNvGraphicFramePr>
          <p:nvPr>
            <p:custDataLst>
              <p:tags r:id="rId9"/>
            </p:custDataLst>
          </p:nvPr>
        </p:nvGraphicFramePr>
        <p:xfrm>
          <a:off x="4785679" y="1842453"/>
          <a:ext cx="1061720" cy="458470"/>
        </p:xfrm>
        <a:graphic>
          <a:graphicData uri="http://schemas.openxmlformats.org/presentationml/2006/ole">
            <mc:AlternateContent xmlns:mc="http://schemas.openxmlformats.org/markup-compatibility/2006">
              <mc:Choice xmlns:v="urn:schemas-microsoft-com:vml" Requires="v">
                <p:oleObj spid="_x0000_s17" name="" r:id="rId10" imgW="558800" imgH="241300" progId="Equation.DSMT4">
                  <p:embed/>
                </p:oleObj>
              </mc:Choice>
              <mc:Fallback>
                <p:oleObj name="" r:id="rId10" imgW="558800" imgH="241300" progId="Equation.DSMT4">
                  <p:embed/>
                  <p:pic>
                    <p:nvPicPr>
                      <p:cNvPr id="0" name="图片 3126"/>
                      <p:cNvPicPr/>
                      <p:nvPr/>
                    </p:nvPicPr>
                    <p:blipFill>
                      <a:blip r:embed="rId11"/>
                      <a:stretch>
                        <a:fillRect/>
                      </a:stretch>
                    </p:blipFill>
                    <p:spPr>
                      <a:xfrm>
                        <a:off x="4785679" y="1842453"/>
                        <a:ext cx="1061720" cy="458470"/>
                      </a:xfrm>
                      <a:prstGeom prst="rect">
                        <a:avLst/>
                      </a:prstGeom>
                      <a:noFill/>
                      <a:ln w="38100">
                        <a:noFill/>
                        <a:miter/>
                      </a:ln>
                    </p:spPr>
                  </p:pic>
                </p:oleObj>
              </mc:Fallback>
            </mc:AlternateContent>
          </a:graphicData>
        </a:graphic>
      </p:graphicFrame>
      <p:graphicFrame>
        <p:nvGraphicFramePr>
          <p:cNvPr id="4" name="Object 3"/>
          <p:cNvGraphicFramePr>
            <a:graphicFrameLocks noChangeAspect="1"/>
          </p:cNvGraphicFramePr>
          <p:nvPr>
            <p:custDataLst>
              <p:tags r:id="rId12"/>
            </p:custDataLst>
          </p:nvPr>
        </p:nvGraphicFramePr>
        <p:xfrm>
          <a:off x="6197601" y="1842453"/>
          <a:ext cx="1447800" cy="458470"/>
        </p:xfrm>
        <a:graphic>
          <a:graphicData uri="http://schemas.openxmlformats.org/presentationml/2006/ole">
            <mc:AlternateContent xmlns:mc="http://schemas.openxmlformats.org/markup-compatibility/2006">
              <mc:Choice xmlns:v="urn:schemas-microsoft-com:vml" Requires="v">
                <p:oleObj spid="_x0000_s5" name="" r:id="rId13" imgW="762000" imgH="241300" progId="Equation.DSMT4">
                  <p:embed/>
                </p:oleObj>
              </mc:Choice>
              <mc:Fallback>
                <p:oleObj name="" r:id="rId13" imgW="762000" imgH="241300" progId="Equation.DSMT4">
                  <p:embed/>
                  <p:pic>
                    <p:nvPicPr>
                      <p:cNvPr id="0" name="图片 3126"/>
                      <p:cNvPicPr/>
                      <p:nvPr/>
                    </p:nvPicPr>
                    <p:blipFill>
                      <a:blip r:embed="rId14"/>
                      <a:stretch>
                        <a:fillRect/>
                      </a:stretch>
                    </p:blipFill>
                    <p:spPr>
                      <a:xfrm>
                        <a:off x="6197601" y="1842453"/>
                        <a:ext cx="1447800" cy="458470"/>
                      </a:xfrm>
                      <a:prstGeom prst="rect">
                        <a:avLst/>
                      </a:prstGeom>
                      <a:noFill/>
                      <a:ln w="38100">
                        <a:noFill/>
                        <a:miter/>
                      </a:ln>
                    </p:spPr>
                  </p:pic>
                </p:oleObj>
              </mc:Fallback>
            </mc:AlternateContent>
          </a:graphicData>
        </a:graphic>
      </p:graphicFrame>
      <p:graphicFrame>
        <p:nvGraphicFramePr>
          <p:cNvPr id="6" name="Object 3"/>
          <p:cNvGraphicFramePr>
            <a:graphicFrameLocks noChangeAspect="1"/>
          </p:cNvGraphicFramePr>
          <p:nvPr>
            <p:custDataLst>
              <p:tags r:id="rId15"/>
            </p:custDataLst>
          </p:nvPr>
        </p:nvGraphicFramePr>
        <p:xfrm>
          <a:off x="4785679" y="2490470"/>
          <a:ext cx="3208655" cy="458470"/>
        </p:xfrm>
        <a:graphic>
          <a:graphicData uri="http://schemas.openxmlformats.org/presentationml/2006/ole">
            <mc:AlternateContent xmlns:mc="http://schemas.openxmlformats.org/markup-compatibility/2006">
              <mc:Choice xmlns:v="urn:schemas-microsoft-com:vml" Requires="v">
                <p:oleObj spid="_x0000_s7" name="" r:id="rId16" imgW="1688465" imgH="241300" progId="Equation.DSMT4">
                  <p:embed/>
                </p:oleObj>
              </mc:Choice>
              <mc:Fallback>
                <p:oleObj name="" r:id="rId16" imgW="1688465" imgH="241300" progId="Equation.DSMT4">
                  <p:embed/>
                  <p:pic>
                    <p:nvPicPr>
                      <p:cNvPr id="0" name="图片 3126"/>
                      <p:cNvPicPr/>
                      <p:nvPr/>
                    </p:nvPicPr>
                    <p:blipFill>
                      <a:blip r:embed="rId17"/>
                      <a:stretch>
                        <a:fillRect/>
                      </a:stretch>
                    </p:blipFill>
                    <p:spPr>
                      <a:xfrm>
                        <a:off x="4785679" y="2490470"/>
                        <a:ext cx="3208655" cy="458470"/>
                      </a:xfrm>
                      <a:prstGeom prst="rect">
                        <a:avLst/>
                      </a:prstGeom>
                      <a:noFill/>
                      <a:ln w="38100">
                        <a:noFill/>
                        <a:miter/>
                      </a:ln>
                    </p:spPr>
                  </p:pic>
                </p:oleObj>
              </mc:Fallback>
            </mc:AlternateContent>
          </a:graphicData>
        </a:graphic>
      </p:graphicFrame>
      <p:sp>
        <p:nvSpPr>
          <p:cNvPr id="10" name="文本框 9"/>
          <p:cNvSpPr txBox="1"/>
          <p:nvPr>
            <p:custDataLst>
              <p:tags r:id="rId18"/>
            </p:custDataLst>
          </p:nvPr>
        </p:nvSpPr>
        <p:spPr>
          <a:xfrm>
            <a:off x="1907540" y="2636520"/>
            <a:ext cx="287020" cy="398780"/>
          </a:xfrm>
          <a:prstGeom prst="rect">
            <a:avLst/>
          </a:prstGeom>
          <a:noFill/>
        </p:spPr>
        <p:txBody>
          <a:bodyPr wrap="square" rtlCol="0">
            <a:spAutoFit/>
          </a:bodyPr>
          <a:p>
            <a:r>
              <a:rPr lang="en-US" altLang="zh-CN">
                <a:solidFill>
                  <a:srgbClr val="FF0000"/>
                </a:solidFill>
                <a:highlight>
                  <a:srgbClr val="FFFF00"/>
                </a:highlight>
                <a:latin typeface="Times New Roman" panose="02020603050405020304" pitchFamily="18" charset="0"/>
                <a:cs typeface="Times New Roman" panose="02020603050405020304" pitchFamily="18" charset="0"/>
              </a:rPr>
              <a:t>g</a:t>
            </a:r>
            <a:endParaRPr lang="en-US" altLang="zh-CN">
              <a:solidFill>
                <a:srgbClr val="FF0000"/>
              </a:solidFill>
              <a:highlight>
                <a:srgbClr val="FFFF00"/>
              </a:highlight>
              <a:latin typeface="Times New Roman" panose="02020603050405020304" pitchFamily="18" charset="0"/>
              <a:cs typeface="Times New Roman" panose="02020603050405020304" pitchFamily="18" charset="0"/>
            </a:endParaRPr>
          </a:p>
        </p:txBody>
      </p:sp>
      <p:sp>
        <p:nvSpPr>
          <p:cNvPr id="11" name="文本框 10"/>
          <p:cNvSpPr txBox="1"/>
          <p:nvPr>
            <p:custDataLst>
              <p:tags r:id="rId19"/>
            </p:custDataLst>
          </p:nvPr>
        </p:nvSpPr>
        <p:spPr>
          <a:xfrm>
            <a:off x="2629535" y="2854960"/>
            <a:ext cx="287020" cy="398780"/>
          </a:xfrm>
          <a:prstGeom prst="rect">
            <a:avLst/>
          </a:prstGeom>
          <a:noFill/>
        </p:spPr>
        <p:txBody>
          <a:bodyPr wrap="square" rtlCol="0">
            <a:spAutoFit/>
          </a:bodyPr>
          <a:p>
            <a:r>
              <a:rPr lang="en-US" altLang="zh-CN">
                <a:solidFill>
                  <a:srgbClr val="0000FF"/>
                </a:solidFill>
                <a:highlight>
                  <a:srgbClr val="FFFF00"/>
                </a:highlight>
                <a:latin typeface="Times New Roman" panose="02020603050405020304" pitchFamily="18" charset="0"/>
                <a:cs typeface="Times New Roman" panose="02020603050405020304" pitchFamily="18" charset="0"/>
              </a:rPr>
              <a:t>s</a:t>
            </a:r>
            <a:endParaRPr lang="en-US" altLang="zh-CN">
              <a:solidFill>
                <a:srgbClr val="0000FF"/>
              </a:solidFill>
              <a:highlight>
                <a:srgbClr val="FFFF00"/>
              </a:highlight>
              <a:latin typeface="Times New Roman" panose="02020603050405020304" pitchFamily="18" charset="0"/>
              <a:cs typeface="Times New Roman" panose="02020603050405020304" pitchFamily="18" charset="0"/>
            </a:endParaRPr>
          </a:p>
        </p:txBody>
      </p:sp>
      <p:sp>
        <p:nvSpPr>
          <p:cNvPr id="12" name="文本框 11"/>
          <p:cNvSpPr txBox="1"/>
          <p:nvPr>
            <p:custDataLst>
              <p:tags r:id="rId20"/>
            </p:custDataLst>
          </p:nvPr>
        </p:nvSpPr>
        <p:spPr>
          <a:xfrm>
            <a:off x="2339975" y="2349500"/>
            <a:ext cx="287020" cy="398780"/>
          </a:xfrm>
          <a:prstGeom prst="rect">
            <a:avLst/>
          </a:prstGeom>
          <a:noFill/>
        </p:spPr>
        <p:txBody>
          <a:bodyPr wrap="square" rtlCol="0">
            <a:spAutoFit/>
          </a:bodyPr>
          <a:p>
            <a:r>
              <a:rPr lang="en-US" altLang="zh-CN">
                <a:solidFill>
                  <a:srgbClr val="1C981C"/>
                </a:solidFill>
                <a:highlight>
                  <a:srgbClr val="FFFF00"/>
                </a:highlight>
                <a:latin typeface="Times New Roman" panose="02020603050405020304" pitchFamily="18" charset="0"/>
                <a:cs typeface="Times New Roman" panose="02020603050405020304" pitchFamily="18" charset="0"/>
              </a:rPr>
              <a:t>d</a:t>
            </a:r>
            <a:endParaRPr lang="en-US" altLang="zh-CN">
              <a:solidFill>
                <a:srgbClr val="1C981C"/>
              </a:solidFill>
              <a:highlight>
                <a:srgbClr val="FFFF00"/>
              </a:highligh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linds(horizontal)">
                                      <p:cBhvr>
                                        <p:cTn id="11" dur="500"/>
                                        <p:tgtEl>
                                          <p:spTgt spid="12"/>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linds(horizontal)">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linds(horizontal)">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linds(horizontal)">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14336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43364"/>
                                        </p:tgtEl>
                                        <p:attrNameLst>
                                          <p:attrName>style.visibility</p:attrName>
                                        </p:attrNameLst>
                                      </p:cBhvr>
                                      <p:to>
                                        <p:strVal val="visible"/>
                                      </p:to>
                                    </p:set>
                                    <p:animEffect transition="in" filter="wipe(left)">
                                      <p:cBhvr>
                                        <p:cTn id="44" dur="500"/>
                                        <p:tgtEl>
                                          <p:spTgt spid="14336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43365"/>
                                        </p:tgtEl>
                                        <p:attrNameLst>
                                          <p:attrName>style.visibility</p:attrName>
                                        </p:attrNameLst>
                                      </p:cBhvr>
                                      <p:to>
                                        <p:strVal val="visible"/>
                                      </p:to>
                                    </p:set>
                                    <p:animEffect transition="in" filter="wipe(left)">
                                      <p:cBhvr>
                                        <p:cTn id="49" dur="500"/>
                                        <p:tgtEl>
                                          <p:spTgt spid="143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6" grpId="0" animBg="1"/>
      <p:bldP spid="18" grpId="0" bldLvl="0" animBg="1"/>
      <p:bldP spid="10" grpId="0"/>
      <p:bldP spid="12" grpId="0"/>
      <p:bldP spid="1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 name="组合 4"/>
          <p:cNvGrpSpPr/>
          <p:nvPr/>
        </p:nvGrpSpPr>
        <p:grpSpPr>
          <a:xfrm>
            <a:off x="993775" y="2165985"/>
            <a:ext cx="3352800" cy="2708910"/>
            <a:chOff x="1565" y="3411"/>
            <a:chExt cx="5280" cy="4266"/>
          </a:xfrm>
        </p:grpSpPr>
        <p:pic>
          <p:nvPicPr>
            <p:cNvPr id="144387" name="图片 144386" descr="Dz020705"/>
            <p:cNvPicPr>
              <a:picLocks noChangeAspect="1"/>
            </p:cNvPicPr>
            <p:nvPr/>
          </p:nvPicPr>
          <p:blipFill>
            <a:blip r:embed="rId1"/>
            <a:srcRect r="67188" b="31107"/>
            <a:stretch>
              <a:fillRect/>
            </a:stretch>
          </p:blipFill>
          <p:spPr>
            <a:xfrm>
              <a:off x="1565" y="3573"/>
              <a:ext cx="5280" cy="4105"/>
            </a:xfrm>
            <a:prstGeom prst="rect">
              <a:avLst/>
            </a:prstGeom>
            <a:noFill/>
            <a:ln w="9525">
              <a:noFill/>
            </a:ln>
          </p:spPr>
        </p:pic>
        <p:sp>
          <p:nvSpPr>
            <p:cNvPr id="26" name="文本框 25"/>
            <p:cNvSpPr txBox="1"/>
            <p:nvPr>
              <p:custDataLst>
                <p:tags r:id="rId2"/>
              </p:custDataLst>
            </p:nvPr>
          </p:nvSpPr>
          <p:spPr>
            <a:xfrm>
              <a:off x="5477" y="3411"/>
              <a:ext cx="433" cy="531"/>
            </a:xfrm>
            <a:prstGeom prst="rect">
              <a:avLst/>
            </a:prstGeom>
            <a:noFill/>
          </p:spPr>
          <p:txBody>
            <a:bodyPr wrap="square" rtlCol="0" anchor="t">
              <a:spAutoFit/>
            </a:bodyPr>
            <a:p>
              <a:pPr algn="l"/>
              <a:r>
                <a:rPr lang="en-US" altLang="zh-CN" sz="1600">
                  <a:latin typeface="Times New Roman" panose="02020603050405020304" pitchFamily="18" charset="0"/>
                  <a:cs typeface="Times New Roman" panose="02020603050405020304" pitchFamily="18" charset="0"/>
                  <a:sym typeface="+mn-ea"/>
                </a:rPr>
                <a:t>+</a:t>
              </a:r>
              <a:endParaRPr lang="en-US" altLang="zh-CN" sz="1600">
                <a:latin typeface="Times New Roman" panose="02020603050405020304" pitchFamily="18" charset="0"/>
                <a:cs typeface="Times New Roman" panose="02020603050405020304" pitchFamily="18" charset="0"/>
                <a:sym typeface="+mn-ea"/>
              </a:endParaRPr>
            </a:p>
          </p:txBody>
        </p:sp>
      </p:grpSp>
      <p:sp>
        <p:nvSpPr>
          <p:cNvPr id="144386" name="标题 144385"/>
          <p:cNvSpPr>
            <a:spLocks noGrp="1"/>
          </p:cNvSpPr>
          <p:nvPr>
            <p:ph type="title"/>
          </p:nvPr>
        </p:nvSpPr>
        <p:spPr>
          <a:xfrm>
            <a:off x="468313" y="836613"/>
            <a:ext cx="7856537" cy="823912"/>
          </a:xfrm>
        </p:spPr>
        <p:txBody>
          <a:bodyPr wrap="square" anchor="ctr" anchorCtr="0"/>
          <a:p>
            <a:pPr marL="609600" indent="-609600" algn="l">
              <a:spcBef>
                <a:spcPct val="20000"/>
              </a:spcBef>
              <a:buClrTx/>
              <a:buSzTx/>
              <a:buFontTx/>
            </a:pPr>
            <a:r>
              <a:rPr kumimoji="1" lang="zh-CN" altLang="en-US" sz="2800" u="sng" dirty="0" smtClean="0">
                <a:solidFill>
                  <a:srgbClr val="0000FF"/>
                </a:solidFill>
                <a:latin typeface="黑体" panose="02010609060101010101" pitchFamily="49" charset="-122"/>
                <a:ea typeface="黑体" panose="02010609060101010101" pitchFamily="49" charset="-122"/>
                <a:cs typeface="+mn-cs"/>
              </a:rPr>
              <a:t>3.分压式偏置电路</a:t>
            </a:r>
            <a:endParaRPr kumimoji="1" lang="zh-CN" altLang="en-US" sz="2800" u="sng" dirty="0" smtClean="0">
              <a:solidFill>
                <a:srgbClr val="0000FF"/>
              </a:solidFill>
              <a:latin typeface="黑体" panose="02010609060101010101" pitchFamily="49" charset="-122"/>
              <a:ea typeface="黑体" panose="02010609060101010101" pitchFamily="49" charset="-122"/>
              <a:cs typeface="+mn-cs"/>
            </a:endParaRPr>
          </a:p>
        </p:txBody>
      </p:sp>
      <p:graphicFrame>
        <p:nvGraphicFramePr>
          <p:cNvPr id="144389" name="对象 144388"/>
          <p:cNvGraphicFramePr/>
          <p:nvPr/>
        </p:nvGraphicFramePr>
        <p:xfrm>
          <a:off x="4643438" y="3284538"/>
          <a:ext cx="2957512" cy="998537"/>
        </p:xfrm>
        <a:graphic>
          <a:graphicData uri="http://schemas.openxmlformats.org/presentationml/2006/ole">
            <mc:AlternateContent xmlns:mc="http://schemas.openxmlformats.org/markup-compatibility/2006">
              <mc:Choice xmlns:v="urn:schemas-microsoft-com:vml" Requires="v">
                <p:oleObj spid="_x0000_s3214" name="" r:id="rId3" imgW="1358900" imgH="457200" progId="Equation.3">
                  <p:embed/>
                </p:oleObj>
              </mc:Choice>
              <mc:Fallback>
                <p:oleObj name="" r:id="rId3" imgW="1358900" imgH="457200" progId="Equation.3">
                  <p:embed/>
                  <p:pic>
                    <p:nvPicPr>
                      <p:cNvPr id="0" name="图片 3213"/>
                      <p:cNvPicPr/>
                      <p:nvPr/>
                    </p:nvPicPr>
                    <p:blipFill>
                      <a:blip r:embed="rId4"/>
                      <a:stretch>
                        <a:fillRect/>
                      </a:stretch>
                    </p:blipFill>
                    <p:spPr>
                      <a:xfrm>
                        <a:off x="4643438" y="3284538"/>
                        <a:ext cx="2957512" cy="998537"/>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144390" name="对象 144389"/>
          <p:cNvGraphicFramePr/>
          <p:nvPr/>
        </p:nvGraphicFramePr>
        <p:xfrm>
          <a:off x="4643438" y="4364038"/>
          <a:ext cx="2987675" cy="442912"/>
        </p:xfrm>
        <a:graphic>
          <a:graphicData uri="http://schemas.openxmlformats.org/presentationml/2006/ole">
            <mc:AlternateContent xmlns:mc="http://schemas.openxmlformats.org/markup-compatibility/2006">
              <mc:Choice xmlns:v="urn:schemas-microsoft-com:vml" Requires="v">
                <p:oleObj spid="_x0000_s3215" name="" r:id="rId5" imgW="1624965" imgH="241300" progId="Equation.3">
                  <p:embed/>
                </p:oleObj>
              </mc:Choice>
              <mc:Fallback>
                <p:oleObj name="" r:id="rId5" imgW="1624965" imgH="241300" progId="Equation.3">
                  <p:embed/>
                  <p:pic>
                    <p:nvPicPr>
                      <p:cNvPr id="0" name="图片 3214"/>
                      <p:cNvPicPr/>
                      <p:nvPr/>
                    </p:nvPicPr>
                    <p:blipFill>
                      <a:blip r:embed="rId6"/>
                      <a:stretch>
                        <a:fillRect/>
                      </a:stretch>
                    </p:blipFill>
                    <p:spPr>
                      <a:xfrm>
                        <a:off x="4643438" y="4364038"/>
                        <a:ext cx="2987675" cy="442912"/>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sp>
        <p:nvSpPr>
          <p:cNvPr id="144391" name="线形标注 1 144390"/>
          <p:cNvSpPr/>
          <p:nvPr/>
        </p:nvSpPr>
        <p:spPr>
          <a:xfrm>
            <a:off x="3127375" y="4935538"/>
            <a:ext cx="4876800" cy="533400"/>
          </a:xfrm>
          <a:prstGeom prst="borderCallout1">
            <a:avLst>
              <a:gd name="adj1" fmla="val 21431"/>
              <a:gd name="adj2" fmla="val -1565"/>
              <a:gd name="adj3" fmla="val -143750"/>
              <a:gd name="adj4" fmla="val -24611"/>
            </a:avLst>
          </a:prstGeom>
          <a:solidFill>
            <a:srgbClr val="FFFFCC"/>
          </a:solidFill>
          <a:ln w="19050" cap="flat" cmpd="sng">
            <a:solidFill>
              <a:srgbClr val="FF0000"/>
            </a:solidFill>
            <a:prstDash val="solid"/>
            <a:miter/>
            <a:headEnd type="none" w="med" len="med"/>
            <a:tailEnd type="none" w="med" len="med"/>
          </a:ln>
        </p:spPr>
        <p:txBody>
          <a:bodyPr/>
          <a:p>
            <a:pPr algn="l"/>
            <a:r>
              <a:rPr lang="zh-CN" altLang="en-US" sz="2400" dirty="0">
                <a:latin typeface="Times New Roman" panose="02020603050405020304" pitchFamily="18" charset="0"/>
              </a:rPr>
              <a:t>为什么加</a:t>
            </a:r>
            <a:r>
              <a:rPr lang="en-US" altLang="zh-CN" sz="2400" i="1">
                <a:latin typeface="Times New Roman" panose="02020603050405020304" pitchFamily="18" charset="0"/>
              </a:rPr>
              <a:t>R</a:t>
            </a:r>
            <a:r>
              <a:rPr lang="en-US" altLang="zh-CN" sz="2400" baseline="-25000">
                <a:latin typeface="Times New Roman" panose="02020603050405020304" pitchFamily="18" charset="0"/>
              </a:rPr>
              <a:t>g3</a:t>
            </a:r>
            <a:r>
              <a:rPr lang="en-US" altLang="zh-CN" sz="2400">
                <a:latin typeface="Times New Roman" panose="02020603050405020304" pitchFamily="18" charset="0"/>
              </a:rPr>
              <a:t>?</a:t>
            </a:r>
            <a:r>
              <a:rPr lang="zh-CN" altLang="en-US" sz="2400" dirty="0">
                <a:latin typeface="Times New Roman" panose="02020603050405020304" pitchFamily="18" charset="0"/>
              </a:rPr>
              <a:t>其数值应大些小些？</a:t>
            </a:r>
            <a:endParaRPr lang="zh-CN" altLang="en-US" sz="2400" dirty="0">
              <a:latin typeface="Times New Roman" panose="02020603050405020304" pitchFamily="18" charset="0"/>
            </a:endParaRPr>
          </a:p>
        </p:txBody>
      </p:sp>
      <p:sp>
        <p:nvSpPr>
          <p:cNvPr id="144393" name="文本框 144392"/>
          <p:cNvSpPr txBox="1"/>
          <p:nvPr/>
        </p:nvSpPr>
        <p:spPr>
          <a:xfrm>
            <a:off x="841375" y="1658938"/>
            <a:ext cx="4114800" cy="519112"/>
          </a:xfrm>
          <a:prstGeom prst="rect">
            <a:avLst/>
          </a:prstGeom>
          <a:noFill/>
          <a:ln w="9525">
            <a:noFill/>
          </a:ln>
        </p:spPr>
        <p:txBody>
          <a:bodyPr>
            <a:spAutoFit/>
          </a:bodyPr>
          <a:p>
            <a:pPr algn="l">
              <a:spcBef>
                <a:spcPct val="50000"/>
              </a:spcBef>
            </a:pPr>
            <a:r>
              <a:rPr lang="zh-CN" altLang="en-US" sz="2800" dirty="0">
                <a:latin typeface="Times New Roman" panose="02020603050405020304" pitchFamily="18" charset="0"/>
              </a:rPr>
              <a:t>即典型的</a:t>
            </a:r>
            <a:r>
              <a:rPr lang="en-US" altLang="zh-CN" sz="2800" i="1">
                <a:latin typeface="Times New Roman" panose="02020603050405020304" pitchFamily="18" charset="0"/>
              </a:rPr>
              <a:t>Q</a:t>
            </a:r>
            <a:r>
              <a:rPr lang="zh-CN" altLang="en-US" sz="2800" dirty="0">
                <a:latin typeface="Times New Roman" panose="02020603050405020304" pitchFamily="18" charset="0"/>
              </a:rPr>
              <a:t>点稳定电路</a:t>
            </a:r>
            <a:endParaRPr lang="zh-CN" altLang="en-US" sz="2800" dirty="0">
              <a:latin typeface="Times New Roman" panose="02020603050405020304" pitchFamily="18" charset="0"/>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graphicFrame>
        <p:nvGraphicFramePr>
          <p:cNvPr id="16" name="Object 3"/>
          <p:cNvGraphicFramePr>
            <a:graphicFrameLocks noChangeAspect="1"/>
          </p:cNvGraphicFramePr>
          <p:nvPr>
            <p:custDataLst>
              <p:tags r:id="rId7"/>
            </p:custDataLst>
          </p:nvPr>
        </p:nvGraphicFramePr>
        <p:xfrm>
          <a:off x="4818699" y="1660208"/>
          <a:ext cx="3185160" cy="892810"/>
        </p:xfrm>
        <a:graphic>
          <a:graphicData uri="http://schemas.openxmlformats.org/presentationml/2006/ole">
            <mc:AlternateContent xmlns:mc="http://schemas.openxmlformats.org/markup-compatibility/2006">
              <mc:Choice xmlns:v="urn:schemas-microsoft-com:vml" Requires="v">
                <p:oleObj spid="_x0000_s17" name="" r:id="rId8" imgW="1676400" imgH="469900" progId="Equation.DSMT4">
                  <p:embed/>
                </p:oleObj>
              </mc:Choice>
              <mc:Fallback>
                <p:oleObj name="" r:id="rId8" imgW="1676400" imgH="469900" progId="Equation.DSMT4">
                  <p:embed/>
                  <p:pic>
                    <p:nvPicPr>
                      <p:cNvPr id="0" name="图片 3126"/>
                      <p:cNvPicPr/>
                      <p:nvPr/>
                    </p:nvPicPr>
                    <p:blipFill>
                      <a:blip r:embed="rId9"/>
                      <a:stretch>
                        <a:fillRect/>
                      </a:stretch>
                    </p:blipFill>
                    <p:spPr>
                      <a:xfrm>
                        <a:off x="4818699" y="1660208"/>
                        <a:ext cx="3185160" cy="892810"/>
                      </a:xfrm>
                      <a:prstGeom prst="rect">
                        <a:avLst/>
                      </a:prstGeom>
                      <a:noFill/>
                      <a:ln w="38100">
                        <a:noFill/>
                        <a:miter/>
                      </a:ln>
                    </p:spPr>
                  </p:pic>
                </p:oleObj>
              </mc:Fallback>
            </mc:AlternateContent>
          </a:graphicData>
        </a:graphic>
      </p:graphicFrame>
      <p:graphicFrame>
        <p:nvGraphicFramePr>
          <p:cNvPr id="2" name="Object 3"/>
          <p:cNvGraphicFramePr>
            <a:graphicFrameLocks noChangeAspect="1"/>
          </p:cNvGraphicFramePr>
          <p:nvPr>
            <p:custDataLst>
              <p:tags r:id="rId10"/>
            </p:custDataLst>
          </p:nvPr>
        </p:nvGraphicFramePr>
        <p:xfrm>
          <a:off x="4859974" y="2673668"/>
          <a:ext cx="1447800" cy="458470"/>
        </p:xfrm>
        <a:graphic>
          <a:graphicData uri="http://schemas.openxmlformats.org/presentationml/2006/ole">
            <mc:AlternateContent xmlns:mc="http://schemas.openxmlformats.org/markup-compatibility/2006">
              <mc:Choice xmlns:v="urn:schemas-microsoft-com:vml" Requires="v">
                <p:oleObj spid="_x0000_s4" name="" r:id="rId11" imgW="762000" imgH="241300" progId="Equation.DSMT4">
                  <p:embed/>
                </p:oleObj>
              </mc:Choice>
              <mc:Fallback>
                <p:oleObj name="" r:id="rId11" imgW="762000" imgH="241300" progId="Equation.DSMT4">
                  <p:embed/>
                  <p:pic>
                    <p:nvPicPr>
                      <p:cNvPr id="0" name="图片 3126"/>
                      <p:cNvPicPr/>
                      <p:nvPr/>
                    </p:nvPicPr>
                    <p:blipFill>
                      <a:blip r:embed="rId12"/>
                      <a:stretch>
                        <a:fillRect/>
                      </a:stretch>
                    </p:blipFill>
                    <p:spPr>
                      <a:xfrm>
                        <a:off x="4859974" y="2673668"/>
                        <a:ext cx="1447800" cy="45847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4389"/>
                                        </p:tgtEl>
                                        <p:attrNameLst>
                                          <p:attrName>style.visibility</p:attrName>
                                        </p:attrNameLst>
                                      </p:cBhvr>
                                      <p:to>
                                        <p:strVal val="visible"/>
                                      </p:to>
                                    </p:set>
                                    <p:animEffect transition="in" filter="wipe(left)">
                                      <p:cBhvr>
                                        <p:cTn id="17" dur="500"/>
                                        <p:tgtEl>
                                          <p:spTgt spid="14438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4390"/>
                                        </p:tgtEl>
                                        <p:attrNameLst>
                                          <p:attrName>style.visibility</p:attrName>
                                        </p:attrNameLst>
                                      </p:cBhvr>
                                      <p:to>
                                        <p:strVal val="visible"/>
                                      </p:to>
                                    </p:set>
                                    <p:animEffect transition="in" filter="wipe(left)">
                                      <p:cBhvr>
                                        <p:cTn id="22" dur="500"/>
                                        <p:tgtEl>
                                          <p:spTgt spid="14439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44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9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标题 52225"/>
          <p:cNvSpPr>
            <a:spLocks noGrp="1"/>
          </p:cNvSpPr>
          <p:nvPr>
            <p:ph type="title"/>
          </p:nvPr>
        </p:nvSpPr>
        <p:spPr>
          <a:xfrm>
            <a:off x="355600" y="735648"/>
            <a:ext cx="6096000" cy="533400"/>
          </a:xfrm>
        </p:spPr>
        <p:txBody>
          <a:bodyPr anchor="ctr" anchorCtr="0"/>
          <a:p>
            <a:pPr marL="342900" indent="-342900" algn="l">
              <a:lnSpc>
                <a:spcPct val="80000"/>
              </a:lnSpc>
              <a:spcBef>
                <a:spcPct val="20000"/>
              </a:spcBef>
              <a:buClrTx/>
              <a:buSzTx/>
              <a:buFontTx/>
            </a:pPr>
            <a:r>
              <a:rPr kumimoji="1" lang="zh-CN" altLang="en-US" sz="2800" u="sng" dirty="0" smtClean="0">
                <a:solidFill>
                  <a:srgbClr val="0000FF"/>
                </a:solidFill>
                <a:latin typeface="黑体" panose="02010609060101010101" pitchFamily="49" charset="-122"/>
                <a:ea typeface="黑体" panose="02010609060101010101" pitchFamily="49" charset="-122"/>
                <a:cs typeface="+mn-cs"/>
              </a:rPr>
              <a:t>3.通频带</a:t>
            </a:r>
            <a:endParaRPr kumimoji="1" lang="zh-CN" altLang="en-US" sz="2800" u="sng" dirty="0" smtClean="0">
              <a:solidFill>
                <a:srgbClr val="0000FF"/>
              </a:solidFill>
              <a:latin typeface="黑体" panose="02010609060101010101" pitchFamily="49" charset="-122"/>
              <a:ea typeface="黑体" panose="02010609060101010101" pitchFamily="49" charset="-122"/>
              <a:cs typeface="+mn-cs"/>
            </a:endParaRPr>
          </a:p>
        </p:txBody>
      </p:sp>
      <p:pic>
        <p:nvPicPr>
          <p:cNvPr id="52227" name="图片 52226" descr="Dz020104"/>
          <p:cNvPicPr>
            <a:picLocks noChangeAspect="1"/>
          </p:cNvPicPr>
          <p:nvPr/>
        </p:nvPicPr>
        <p:blipFill>
          <a:blip r:embed="rId1"/>
          <a:stretch>
            <a:fillRect/>
          </a:stretch>
        </p:blipFill>
        <p:spPr>
          <a:xfrm>
            <a:off x="1403350" y="2709545"/>
            <a:ext cx="6200775" cy="2543175"/>
          </a:xfrm>
          <a:prstGeom prst="rect">
            <a:avLst/>
          </a:prstGeom>
          <a:noFill/>
          <a:ln w="9525">
            <a:noFill/>
          </a:ln>
        </p:spPr>
      </p:pic>
      <p:sp>
        <p:nvSpPr>
          <p:cNvPr id="52228" name="文本框 52227"/>
          <p:cNvSpPr txBox="1"/>
          <p:nvPr/>
        </p:nvSpPr>
        <p:spPr>
          <a:xfrm>
            <a:off x="412750" y="5233035"/>
            <a:ext cx="7010400" cy="521970"/>
          </a:xfrm>
          <a:prstGeom prst="rect">
            <a:avLst/>
          </a:prstGeom>
          <a:noFill/>
          <a:ln w="9525">
            <a:noFill/>
          </a:ln>
        </p:spPr>
        <p:txBody>
          <a:bodyPr>
            <a:spAutoFit/>
          </a:bodyPr>
          <a:p>
            <a:pPr algn="l">
              <a:spcBef>
                <a:spcPct val="20000"/>
              </a:spcBef>
              <a:buClr>
                <a:schemeClr val="bg2"/>
              </a:buClr>
              <a:buFont typeface="Monotype Sorts" pitchFamily="2" charset="2"/>
            </a:pPr>
            <a:r>
              <a:rPr kumimoji="1" lang="zh-CN" altLang="en-US" sz="2800" b="0" u="sng" dirty="0" smtClean="0">
                <a:solidFill>
                  <a:srgbClr val="0000FF"/>
                </a:solidFill>
                <a:latin typeface="黑体" panose="02010609060101010101" pitchFamily="49" charset="-122"/>
                <a:ea typeface="黑体" panose="02010609060101010101" pitchFamily="49" charset="-122"/>
              </a:rPr>
              <a:t>4.最大不失真输出电压</a:t>
            </a:r>
            <a:r>
              <a:rPr lang="en-US" altLang="zh-CN" sz="2800" baseline="-25000" dirty="0" err="1">
                <a:solidFill>
                  <a:srgbClr val="0000FF"/>
                </a:solidFill>
                <a:latin typeface="Times New Roman" panose="02020603050405020304" pitchFamily="18" charset="0"/>
                <a:sym typeface="+mn-ea"/>
              </a:rPr>
              <a:t> </a:t>
            </a:r>
            <a:r>
              <a:rPr lang="en-US" altLang="zh-CN" sz="2800" i="1" dirty="0" err="1">
                <a:solidFill>
                  <a:srgbClr val="0000FF"/>
                </a:solidFill>
                <a:latin typeface="Times New Roman" panose="02020603050405020304" pitchFamily="18" charset="0"/>
              </a:rPr>
              <a:t>U</a:t>
            </a:r>
            <a:r>
              <a:rPr lang="en-US" altLang="zh-CN" sz="2800" baseline="-25000" dirty="0" err="1">
                <a:solidFill>
                  <a:srgbClr val="0000FF"/>
                </a:solidFill>
                <a:latin typeface="Times New Roman" panose="02020603050405020304" pitchFamily="18" charset="0"/>
              </a:rPr>
              <a:t>om </a:t>
            </a:r>
            <a:r>
              <a:rPr lang="zh-CN" altLang="en-US" sz="2800">
                <a:latin typeface="Times New Roman" panose="02020603050405020304" pitchFamily="18" charset="0"/>
              </a:rPr>
              <a:t>：</a:t>
            </a:r>
            <a:r>
              <a:rPr lang="zh-CN" altLang="en-US" sz="2400" dirty="0">
                <a:latin typeface="Times New Roman" panose="02020603050405020304" pitchFamily="18" charset="0"/>
              </a:rPr>
              <a:t>交流有效值。</a:t>
            </a:r>
            <a:endParaRPr lang="zh-CN" altLang="en-US" sz="2400" dirty="0">
              <a:latin typeface="Times New Roman" panose="02020603050405020304" pitchFamily="18" charset="0"/>
            </a:endParaRPr>
          </a:p>
        </p:txBody>
      </p:sp>
      <p:sp>
        <p:nvSpPr>
          <p:cNvPr id="52229" name="文本框 52228"/>
          <p:cNvSpPr txBox="1"/>
          <p:nvPr/>
        </p:nvSpPr>
        <p:spPr>
          <a:xfrm>
            <a:off x="192088" y="1671003"/>
            <a:ext cx="8640762" cy="977265"/>
          </a:xfrm>
          <a:prstGeom prst="rect">
            <a:avLst/>
          </a:prstGeom>
          <a:noFill/>
          <a:ln w="9525">
            <a:noFill/>
          </a:ln>
        </p:spPr>
        <p:txBody>
          <a:bodyPr>
            <a:spAutoFit/>
          </a:bodyPr>
          <a:p>
            <a:pPr algn="l">
              <a:lnSpc>
                <a:spcPct val="120000"/>
              </a:lnSpc>
              <a:spcBef>
                <a:spcPts val="0"/>
              </a:spcBef>
            </a:pPr>
            <a:r>
              <a:rPr lang="en-US" altLang="zh-CN" sz="2400" b="0" dirty="0">
                <a:latin typeface="Times New Roman" panose="02020603050405020304" pitchFamily="18" charset="0"/>
              </a:rPr>
              <a:t>        </a:t>
            </a:r>
            <a:r>
              <a:rPr lang="zh-CN" altLang="en-US" sz="2400" dirty="0">
                <a:latin typeface="Times New Roman" panose="02020603050405020304" pitchFamily="18" charset="0"/>
              </a:rPr>
              <a:t>由于电容、电感及放大管</a:t>
            </a:r>
            <a:r>
              <a:rPr lang="en-US" altLang="zh-CN" sz="2400" dirty="0">
                <a:latin typeface="Times New Roman" panose="02020603050405020304" pitchFamily="18" charset="0"/>
              </a:rPr>
              <a:t> </a:t>
            </a:r>
            <a:r>
              <a:rPr lang="en-US" altLang="zh-CN" sz="2400">
                <a:latin typeface="Times New Roman" panose="02020603050405020304" pitchFamily="18" charset="0"/>
              </a:rPr>
              <a:t>PN </a:t>
            </a:r>
            <a:r>
              <a:rPr lang="zh-CN" altLang="en-US" sz="2400" dirty="0">
                <a:latin typeface="Times New Roman" panose="02020603050405020304" pitchFamily="18" charset="0"/>
              </a:rPr>
              <a:t>结的电容效应，使放大电路在信号频率较低和较高时电压放大倍数数值下降，并产生相移。</a:t>
            </a:r>
            <a:endParaRPr lang="zh-CN" altLang="en-US" sz="2400" dirty="0">
              <a:latin typeface="Times New Roman" panose="02020603050405020304" pitchFamily="18" charset="0"/>
            </a:endParaRPr>
          </a:p>
        </p:txBody>
      </p:sp>
      <p:sp>
        <p:nvSpPr>
          <p:cNvPr id="52230" name="文本框 52229"/>
          <p:cNvSpPr txBox="1"/>
          <p:nvPr/>
        </p:nvSpPr>
        <p:spPr>
          <a:xfrm>
            <a:off x="807085" y="1266190"/>
            <a:ext cx="8059420" cy="460375"/>
          </a:xfrm>
          <a:prstGeom prst="rect">
            <a:avLst/>
          </a:prstGeom>
          <a:noFill/>
          <a:ln w="9525">
            <a:noFill/>
          </a:ln>
        </p:spPr>
        <p:txBody>
          <a:bodyPr wrap="square">
            <a:spAutoFit/>
          </a:bodyPr>
          <a:p>
            <a:pPr algn="l">
              <a:spcBef>
                <a:spcPct val="50000"/>
              </a:spcBef>
            </a:pPr>
            <a:r>
              <a:rPr lang="zh-CN" altLang="en-US" sz="2400" dirty="0">
                <a:solidFill>
                  <a:schemeClr val="tx2"/>
                </a:solidFill>
                <a:latin typeface="Times New Roman" panose="02020603050405020304" pitchFamily="18" charset="0"/>
              </a:rPr>
              <a:t>衡量放大电路对不同频率信号的适应能力。</a:t>
            </a:r>
            <a:endParaRPr lang="zh-CN" altLang="en-US" sz="2400">
              <a:solidFill>
                <a:schemeClr val="tx2"/>
              </a:solidFill>
              <a:latin typeface="Times New Roman" panose="02020603050405020304" pitchFamily="18" charset="0"/>
            </a:endParaRPr>
          </a:p>
        </p:txBody>
      </p:sp>
      <p:grpSp>
        <p:nvGrpSpPr>
          <p:cNvPr id="52231" name="组合 52230"/>
          <p:cNvGrpSpPr/>
          <p:nvPr/>
        </p:nvGrpSpPr>
        <p:grpSpPr>
          <a:xfrm>
            <a:off x="488950" y="3776345"/>
            <a:ext cx="8077200" cy="677863"/>
            <a:chOff x="288" y="2352"/>
            <a:chExt cx="5088" cy="427"/>
          </a:xfrm>
        </p:grpSpPr>
        <p:sp>
          <p:nvSpPr>
            <p:cNvPr id="52232" name="线形标注 1 52231"/>
            <p:cNvSpPr/>
            <p:nvPr/>
          </p:nvSpPr>
          <p:spPr>
            <a:xfrm>
              <a:off x="288" y="2408"/>
              <a:ext cx="1008" cy="280"/>
            </a:xfrm>
            <a:prstGeom prst="borderCallout1">
              <a:avLst>
                <a:gd name="adj1" fmla="val 25713"/>
                <a:gd name="adj2" fmla="val 104764"/>
                <a:gd name="adj3" fmla="val 153213"/>
                <a:gd name="adj4" fmla="val 166468"/>
              </a:avLst>
            </a:prstGeom>
            <a:solidFill>
              <a:srgbClr val="66FFFF"/>
            </a:solidFill>
            <a:ln w="19050" cap="flat" cmpd="sng">
              <a:solidFill>
                <a:srgbClr val="FF0000"/>
              </a:solidFill>
              <a:prstDash val="solid"/>
              <a:miter/>
              <a:headEnd type="none" w="med" len="med"/>
              <a:tailEnd type="none" w="med" len="med"/>
            </a:ln>
          </p:spPr>
          <p:txBody>
            <a:bodyPr/>
            <a:p>
              <a:r>
                <a:rPr lang="zh-CN" altLang="en-US" sz="2400" dirty="0">
                  <a:latin typeface="Times New Roman" panose="02020603050405020304" pitchFamily="18" charset="0"/>
                </a:rPr>
                <a:t>下限频率</a:t>
              </a:r>
              <a:endParaRPr lang="zh-CN" altLang="en-US" sz="2400">
                <a:latin typeface="Times New Roman" panose="02020603050405020304" pitchFamily="18" charset="0"/>
              </a:endParaRPr>
            </a:p>
          </p:txBody>
        </p:sp>
        <p:sp>
          <p:nvSpPr>
            <p:cNvPr id="52233" name="线形标注 1 52232"/>
            <p:cNvSpPr/>
            <p:nvPr/>
          </p:nvSpPr>
          <p:spPr>
            <a:xfrm>
              <a:off x="4368" y="2352"/>
              <a:ext cx="1008" cy="280"/>
            </a:xfrm>
            <a:prstGeom prst="borderCallout1">
              <a:avLst>
                <a:gd name="adj1" fmla="val 25713"/>
                <a:gd name="adj2" fmla="val -4764"/>
                <a:gd name="adj3" fmla="val 171431"/>
                <a:gd name="adj4" fmla="val -19245"/>
              </a:avLst>
            </a:prstGeom>
            <a:solidFill>
              <a:srgbClr val="66FFFF"/>
            </a:solidFill>
            <a:ln w="19050" cap="flat" cmpd="sng">
              <a:solidFill>
                <a:srgbClr val="FF0000"/>
              </a:solidFill>
              <a:prstDash val="solid"/>
              <a:miter/>
              <a:headEnd type="none" w="med" len="med"/>
              <a:tailEnd type="none" w="med" len="med"/>
            </a:ln>
          </p:spPr>
          <p:txBody>
            <a:bodyPr/>
            <a:p>
              <a:r>
                <a:rPr lang="zh-CN" altLang="en-US" sz="2400" dirty="0">
                  <a:latin typeface="Times New Roman" panose="02020603050405020304" pitchFamily="18" charset="0"/>
                </a:rPr>
                <a:t>上限频率</a:t>
              </a:r>
              <a:endParaRPr lang="zh-CN" altLang="en-US" sz="2400">
                <a:latin typeface="Times New Roman" panose="02020603050405020304" pitchFamily="18" charset="0"/>
              </a:endParaRPr>
            </a:p>
          </p:txBody>
        </p:sp>
        <p:graphicFrame>
          <p:nvGraphicFramePr>
            <p:cNvPr id="52234" name="对象 52233"/>
            <p:cNvGraphicFramePr/>
            <p:nvPr/>
          </p:nvGraphicFramePr>
          <p:xfrm>
            <a:off x="2496" y="2496"/>
            <a:ext cx="1056" cy="283"/>
          </p:xfrm>
          <a:graphic>
            <a:graphicData uri="http://schemas.openxmlformats.org/presentationml/2006/ole">
              <mc:AlternateContent xmlns:mc="http://schemas.openxmlformats.org/markup-compatibility/2006">
                <mc:Choice xmlns:v="urn:schemas-microsoft-com:vml" Requires="v">
                  <p:oleObj spid="_x0000_s3088" name="" r:id="rId2" imgW="850265" imgH="228600" progId="Equation.3">
                    <p:embed/>
                  </p:oleObj>
                </mc:Choice>
                <mc:Fallback>
                  <p:oleObj name="" r:id="rId2" imgW="850265" imgH="228600" progId="Equation.3">
                    <p:embed/>
                    <p:pic>
                      <p:nvPicPr>
                        <p:cNvPr id="0" name="图片 3087"/>
                        <p:cNvPicPr/>
                        <p:nvPr/>
                      </p:nvPicPr>
                      <p:blipFill>
                        <a:blip r:embed="rId3"/>
                        <a:stretch>
                          <a:fillRect/>
                        </a:stretch>
                      </p:blipFill>
                      <p:spPr>
                        <a:xfrm>
                          <a:off x="2496" y="2496"/>
                          <a:ext cx="1056" cy="283"/>
                        </a:xfrm>
                        <a:prstGeom prst="rect">
                          <a:avLst/>
                        </a:prstGeom>
                        <a:solidFill>
                          <a:srgbClr val="66FFFF"/>
                        </a:solidFill>
                        <a:ln w="19050" cap="flat" cmpd="sng">
                          <a:solidFill>
                            <a:srgbClr val="FF0000"/>
                          </a:solidFill>
                          <a:prstDash val="solid"/>
                          <a:miter/>
                          <a:headEnd type="none" w="med" len="med"/>
                          <a:tailEnd type="none" w="med" len="med"/>
                        </a:ln>
                      </p:spPr>
                    </p:pic>
                  </p:oleObj>
                </mc:Fallback>
              </mc:AlternateContent>
            </a:graphicData>
          </a:graphic>
        </p:graphicFrame>
      </p:grpSp>
      <p:sp>
        <p:nvSpPr>
          <p:cNvPr id="52235" name="文本框 52234"/>
          <p:cNvSpPr txBox="1"/>
          <p:nvPr/>
        </p:nvSpPr>
        <p:spPr>
          <a:xfrm>
            <a:off x="412750" y="5805170"/>
            <a:ext cx="8208962" cy="521970"/>
          </a:xfrm>
          <a:prstGeom prst="rect">
            <a:avLst/>
          </a:prstGeom>
          <a:noFill/>
          <a:ln w="9525">
            <a:noFill/>
          </a:ln>
        </p:spPr>
        <p:txBody>
          <a:bodyPr>
            <a:spAutoFit/>
          </a:bodyPr>
          <a:p>
            <a:pPr algn="l">
              <a:spcBef>
                <a:spcPct val="50000"/>
              </a:spcBef>
            </a:pPr>
            <a:r>
              <a:rPr kumimoji="1" lang="zh-CN" altLang="en-US" sz="2800" b="0" u="sng" dirty="0" smtClean="0">
                <a:solidFill>
                  <a:srgbClr val="0000FF"/>
                </a:solidFill>
                <a:latin typeface="黑体" panose="02010609060101010101" pitchFamily="49" charset="-122"/>
                <a:ea typeface="黑体" panose="02010609060101010101" pitchFamily="49" charset="-122"/>
              </a:rPr>
              <a:t>5.最大输出功率</a:t>
            </a:r>
            <a:r>
              <a:rPr lang="en-US" altLang="zh-CN" sz="2800" baseline="-25000" dirty="0" err="1">
                <a:solidFill>
                  <a:srgbClr val="0000FF"/>
                </a:solidFill>
                <a:latin typeface="Times New Roman" panose="02020603050405020304" pitchFamily="18" charset="0"/>
                <a:sym typeface="+mn-ea"/>
              </a:rPr>
              <a:t> </a:t>
            </a:r>
            <a:r>
              <a:rPr lang="en-US" altLang="zh-CN" sz="2800" i="1" dirty="0" err="1">
                <a:solidFill>
                  <a:srgbClr val="0000FF"/>
                </a:solidFill>
                <a:latin typeface="Times New Roman" panose="02020603050405020304" pitchFamily="18" charset="0"/>
                <a:ea typeface="华文楷体" panose="02010600040101010101" pitchFamily="2" charset="-122"/>
              </a:rPr>
              <a:t>P</a:t>
            </a:r>
            <a:r>
              <a:rPr lang="en-US" altLang="zh-CN" sz="2800" b="0" baseline="-25000" dirty="0" err="1">
                <a:solidFill>
                  <a:srgbClr val="0000FF"/>
                </a:solidFill>
                <a:latin typeface="Times New Roman" panose="02020603050405020304" pitchFamily="18" charset="0"/>
                <a:ea typeface="华文楷体" panose="02010600040101010101" pitchFamily="2" charset="-122"/>
              </a:rPr>
              <a:t>om</a:t>
            </a:r>
            <a:r>
              <a:rPr lang="en-US" altLang="zh-CN" sz="2800" baseline="-25000" dirty="0" err="1">
                <a:solidFill>
                  <a:srgbClr val="0000FF"/>
                </a:solidFill>
                <a:latin typeface="Times New Roman" panose="02020603050405020304" pitchFamily="18" charset="0"/>
                <a:sym typeface="+mn-ea"/>
              </a:rPr>
              <a:t> </a:t>
            </a:r>
            <a:r>
              <a:rPr kumimoji="1" lang="zh-CN" altLang="en-US" sz="2800" b="0" u="sng" dirty="0" smtClean="0">
                <a:solidFill>
                  <a:srgbClr val="0000FF"/>
                </a:solidFill>
                <a:latin typeface="黑体" panose="02010609060101010101" pitchFamily="49" charset="-122"/>
                <a:ea typeface="黑体" panose="02010609060101010101" pitchFamily="49" charset="-122"/>
              </a:rPr>
              <a:t>和效率</a:t>
            </a:r>
            <a:r>
              <a:rPr lang="en-US" altLang="zh-CN" sz="2800" baseline="-25000" dirty="0" err="1">
                <a:solidFill>
                  <a:srgbClr val="0000FF"/>
                </a:solidFill>
                <a:latin typeface="Times New Roman" panose="02020603050405020304" pitchFamily="18" charset="0"/>
                <a:sym typeface="+mn-ea"/>
              </a:rPr>
              <a:t> </a:t>
            </a:r>
            <a:r>
              <a:rPr lang="en-US" altLang="zh-CN" sz="2800" i="1">
                <a:solidFill>
                  <a:srgbClr val="0000FF"/>
                </a:solidFill>
                <a:latin typeface="Times New Roman" panose="02020603050405020304" pitchFamily="18" charset="0"/>
                <a:ea typeface="华文楷体" panose="02010600040101010101" pitchFamily="2" charset="-122"/>
              </a:rPr>
              <a:t>η</a:t>
            </a:r>
            <a:r>
              <a:rPr lang="zh-CN" altLang="en-US" sz="2400" dirty="0">
                <a:latin typeface="Times New Roman" panose="02020603050405020304" pitchFamily="18" charset="0"/>
              </a:rPr>
              <a:t>：功率放大电路的参数</a:t>
            </a:r>
            <a:endParaRPr lang="zh-CN" altLang="en-US" sz="2400">
              <a:latin typeface="Times New Roman" panose="02020603050405020304" pitchFamily="18" charset="0"/>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
        <p:nvSpPr>
          <p:cNvPr id="2" name="标题 52225"/>
          <p:cNvSpPr>
            <a:spLocks noGrp="1"/>
          </p:cNvSpPr>
          <p:nvPr/>
        </p:nvSpPr>
        <p:spPr>
          <a:xfrm>
            <a:off x="412750" y="6336665"/>
            <a:ext cx="8661400" cy="5334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marL="342900" indent="-342900" algn="l">
              <a:lnSpc>
                <a:spcPct val="80000"/>
              </a:lnSpc>
              <a:spcBef>
                <a:spcPct val="20000"/>
              </a:spcBef>
              <a:buClrTx/>
              <a:buSzTx/>
              <a:buFontTx/>
            </a:pPr>
            <a:r>
              <a:rPr kumimoji="1" lang="en-US" altLang="zh-CN" sz="2800" u="sng" dirty="0" smtClean="0">
                <a:solidFill>
                  <a:srgbClr val="0000FF"/>
                </a:solidFill>
                <a:latin typeface="黑体" panose="02010609060101010101" pitchFamily="49" charset="-122"/>
                <a:ea typeface="黑体" panose="02010609060101010101" pitchFamily="49" charset="-122"/>
                <a:cs typeface="+mn-cs"/>
              </a:rPr>
              <a:t>6</a:t>
            </a:r>
            <a:r>
              <a:rPr kumimoji="1" lang="zh-CN" altLang="en-US" sz="2800" u="sng" dirty="0" smtClean="0">
                <a:solidFill>
                  <a:srgbClr val="0000FF"/>
                </a:solidFill>
                <a:latin typeface="黑体" panose="02010609060101010101" pitchFamily="49" charset="-122"/>
                <a:ea typeface="黑体" panose="02010609060101010101" pitchFamily="49" charset="-122"/>
                <a:cs typeface="+mn-cs"/>
              </a:rPr>
              <a:t>.非线性失真：</a:t>
            </a:r>
            <a:r>
              <a:rPr kumimoji="1" lang="zh-CN" altLang="en-US" sz="2800" dirty="0" smtClean="0">
                <a:solidFill>
                  <a:srgbClr val="0000FF"/>
                </a:solidFill>
                <a:latin typeface="黑体" panose="02010609060101010101" pitchFamily="49" charset="-122"/>
                <a:ea typeface="黑体" panose="02010609060101010101" pitchFamily="49" charset="-122"/>
                <a:cs typeface="+mn-cs"/>
              </a:rPr>
              <a:t>即饱和失真、截止失真</a:t>
            </a:r>
            <a:endParaRPr kumimoji="1" lang="zh-CN" altLang="en-US" sz="2800" dirty="0" smtClean="0">
              <a:solidFill>
                <a:srgbClr val="0000FF"/>
              </a:solidFill>
              <a:latin typeface="黑体" panose="02010609060101010101" pitchFamily="49" charset="-122"/>
              <a:ea typeface="黑体" panose="02010609060101010101" pitchFamily="49"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229"/>
                                        </p:tgtEl>
                                        <p:attrNameLst>
                                          <p:attrName>style.visibility</p:attrName>
                                        </p:attrNameLst>
                                      </p:cBhvr>
                                      <p:to>
                                        <p:strVal val="visible"/>
                                      </p:to>
                                    </p:set>
                                    <p:animEffect transition="in" filter="wipe(left)">
                                      <p:cBhvr>
                                        <p:cTn id="7" dur="500"/>
                                        <p:tgtEl>
                                          <p:spTgt spid="522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2231"/>
                                        </p:tgtEl>
                                        <p:attrNameLst>
                                          <p:attrName>style.visibility</p:attrName>
                                        </p:attrNameLst>
                                      </p:cBhvr>
                                      <p:to>
                                        <p:strVal val="visible"/>
                                      </p:to>
                                    </p:set>
                                    <p:animEffect transition="in" filter="wipe(down)">
                                      <p:cBhvr>
                                        <p:cTn id="12" dur="500"/>
                                        <p:tgtEl>
                                          <p:spTgt spid="522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228"/>
                                        </p:tgtEl>
                                        <p:attrNameLst>
                                          <p:attrName>style.visibility</p:attrName>
                                        </p:attrNameLst>
                                      </p:cBhvr>
                                      <p:to>
                                        <p:strVal val="visible"/>
                                      </p:to>
                                    </p:set>
                                    <p:animEffect transition="in" filter="wipe(left)">
                                      <p:cBhvr>
                                        <p:cTn id="17" dur="500"/>
                                        <p:tgtEl>
                                          <p:spTgt spid="522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235"/>
                                        </p:tgtEl>
                                        <p:attrNameLst>
                                          <p:attrName>style.visibility</p:attrName>
                                        </p:attrNameLst>
                                      </p:cBhvr>
                                      <p:to>
                                        <p:strVal val="visible"/>
                                      </p:to>
                                    </p:set>
                                    <p:animEffect transition="in" filter="wipe(left)">
                                      <p:cBhvr>
                                        <p:cTn id="22" dur="500"/>
                                        <p:tgtEl>
                                          <p:spTgt spid="52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8" grpId="0"/>
      <p:bldP spid="52229" grpId="0"/>
      <p:bldP spid="5223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10" name="标题 145409"/>
          <p:cNvSpPr>
            <a:spLocks noGrp="1"/>
          </p:cNvSpPr>
          <p:nvPr>
            <p:ph type="title"/>
          </p:nvPr>
        </p:nvSpPr>
        <p:spPr>
          <a:xfrm>
            <a:off x="179388" y="981075"/>
            <a:ext cx="7632700" cy="641350"/>
          </a:xfrm>
        </p:spPr>
        <p:txBody>
          <a:bodyPr anchor="ctr" anchorCtr="0"/>
          <a:p>
            <a:pPr algn="l" eaLnBrk="0" hangingPunct="0">
              <a:lnSpc>
                <a:spcPct val="100000"/>
              </a:lnSpc>
              <a:buClrTx/>
              <a:buSzTx/>
              <a:buFontTx/>
            </a:pPr>
            <a:r>
              <a:rPr kumimoji="1" lang="zh-CN" altLang="en-US" sz="3200" dirty="0" smtClean="0">
                <a:solidFill>
                  <a:srgbClr val="FF0000"/>
                </a:solidFill>
                <a:latin typeface="黑体" panose="02010609060101010101" pitchFamily="49" charset="-122"/>
                <a:ea typeface="黑体" panose="02010609060101010101" pitchFamily="49" charset="-122"/>
                <a:cs typeface="+mn-cs"/>
              </a:rPr>
              <a:t>二、场效应管放大电路的动态分析</a:t>
            </a:r>
            <a:endParaRPr kumimoji="1" lang="zh-CN" altLang="en-US" sz="3200" dirty="0" smtClean="0">
              <a:solidFill>
                <a:srgbClr val="FF0000"/>
              </a:solidFill>
              <a:latin typeface="黑体" panose="02010609060101010101" pitchFamily="49" charset="-122"/>
              <a:ea typeface="黑体" panose="02010609060101010101" pitchFamily="49" charset="-122"/>
              <a:cs typeface="+mn-cs"/>
            </a:endParaRPr>
          </a:p>
        </p:txBody>
      </p:sp>
      <p:pic>
        <p:nvPicPr>
          <p:cNvPr id="145411" name="图片 145410" descr="Dz020706"/>
          <p:cNvPicPr>
            <a:picLocks noChangeAspect="1"/>
          </p:cNvPicPr>
          <p:nvPr/>
        </p:nvPicPr>
        <p:blipFill>
          <a:blip r:embed="rId1"/>
          <a:srcRect l="35431" b="17410"/>
          <a:stretch>
            <a:fillRect/>
          </a:stretch>
        </p:blipFill>
        <p:spPr>
          <a:xfrm>
            <a:off x="1042988" y="2997200"/>
            <a:ext cx="4191000" cy="1695450"/>
          </a:xfrm>
          <a:prstGeom prst="rect">
            <a:avLst/>
          </a:prstGeom>
          <a:noFill/>
          <a:ln w="9525">
            <a:noFill/>
          </a:ln>
        </p:spPr>
      </p:pic>
      <p:graphicFrame>
        <p:nvGraphicFramePr>
          <p:cNvPr id="145412" name="对象 145411"/>
          <p:cNvGraphicFramePr/>
          <p:nvPr/>
        </p:nvGraphicFramePr>
        <p:xfrm>
          <a:off x="1119188" y="4902200"/>
          <a:ext cx="1905000" cy="895350"/>
        </p:xfrm>
        <a:graphic>
          <a:graphicData uri="http://schemas.openxmlformats.org/presentationml/2006/ole">
            <mc:AlternateContent xmlns:mc="http://schemas.openxmlformats.org/markup-compatibility/2006">
              <mc:Choice xmlns:v="urn:schemas-microsoft-com:vml" Requires="v">
                <p:oleObj spid="_x0000_s3222" name="" r:id="rId2" imgW="913765" imgH="431800" progId="Equation.3">
                  <p:embed/>
                </p:oleObj>
              </mc:Choice>
              <mc:Fallback>
                <p:oleObj name="" r:id="rId2" imgW="913765" imgH="431800" progId="Equation.3">
                  <p:embed/>
                  <p:pic>
                    <p:nvPicPr>
                      <p:cNvPr id="0" name="图片 3221"/>
                      <p:cNvPicPr/>
                      <p:nvPr/>
                    </p:nvPicPr>
                    <p:blipFill>
                      <a:blip r:embed="rId3"/>
                      <a:stretch>
                        <a:fillRect/>
                      </a:stretch>
                    </p:blipFill>
                    <p:spPr>
                      <a:xfrm>
                        <a:off x="1119188" y="4902200"/>
                        <a:ext cx="1905000" cy="895350"/>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sp>
        <p:nvSpPr>
          <p:cNvPr id="145413" name="线形标注 1 145412"/>
          <p:cNvSpPr/>
          <p:nvPr/>
        </p:nvSpPr>
        <p:spPr>
          <a:xfrm>
            <a:off x="5538788" y="3454400"/>
            <a:ext cx="2401887" cy="871538"/>
          </a:xfrm>
          <a:prstGeom prst="borderCallout1">
            <a:avLst>
              <a:gd name="adj1" fmla="val 13116"/>
              <a:gd name="adj2" fmla="val -3171"/>
              <a:gd name="adj3" fmla="val 33699"/>
              <a:gd name="adj4" fmla="val -37014"/>
            </a:avLst>
          </a:prstGeom>
          <a:solidFill>
            <a:srgbClr val="FFFFCC"/>
          </a:solidFill>
          <a:ln w="19050" cap="flat" cmpd="sng">
            <a:solidFill>
              <a:srgbClr val="FF0000"/>
            </a:solidFill>
            <a:prstDash val="solid"/>
            <a:miter/>
            <a:headEnd type="none" w="med" len="med"/>
            <a:tailEnd type="none" w="med" len="med"/>
          </a:ln>
        </p:spPr>
        <p:txBody>
          <a:bodyPr/>
          <a:p>
            <a:r>
              <a:rPr lang="zh-CN" altLang="en-US" sz="2400" dirty="0">
                <a:latin typeface="Arial" panose="020B0604020202020204" pitchFamily="34" charset="0"/>
              </a:rPr>
              <a:t>近似分析时可认为其为无穷大！</a:t>
            </a:r>
            <a:endParaRPr lang="zh-CN" altLang="en-US" sz="2400" dirty="0">
              <a:latin typeface="Arial" panose="020B0604020202020204" pitchFamily="34" charset="0"/>
            </a:endParaRPr>
          </a:p>
        </p:txBody>
      </p:sp>
      <p:sp>
        <p:nvSpPr>
          <p:cNvPr id="145414" name="文本框 145413"/>
          <p:cNvSpPr txBox="1"/>
          <p:nvPr/>
        </p:nvSpPr>
        <p:spPr>
          <a:xfrm>
            <a:off x="3100388" y="5054600"/>
            <a:ext cx="5562600" cy="457200"/>
          </a:xfrm>
          <a:prstGeom prst="rect">
            <a:avLst/>
          </a:prstGeom>
          <a:noFill/>
          <a:ln w="9525">
            <a:noFill/>
          </a:ln>
        </p:spPr>
        <p:txBody>
          <a:bodyPr>
            <a:spAutoFit/>
          </a:bodyPr>
          <a:p>
            <a:pPr algn="l">
              <a:spcBef>
                <a:spcPct val="50000"/>
              </a:spcBef>
            </a:pPr>
            <a:r>
              <a:rPr lang="zh-CN" altLang="en-US" sz="2400" dirty="0">
                <a:latin typeface="Times New Roman" panose="02020603050405020304" pitchFamily="18" charset="0"/>
              </a:rPr>
              <a:t>根据</a:t>
            </a:r>
            <a:r>
              <a:rPr lang="en-US" altLang="zh-CN" sz="2400" i="1" dirty="0" err="1">
                <a:latin typeface="Times New Roman" panose="02020603050405020304" pitchFamily="18" charset="0"/>
              </a:rPr>
              <a:t>i</a:t>
            </a:r>
            <a:r>
              <a:rPr lang="en-US" altLang="zh-CN" sz="2400" baseline="-25000" dirty="0" err="1">
                <a:latin typeface="Times New Roman" panose="02020603050405020304" pitchFamily="18" charset="0"/>
              </a:rPr>
              <a:t>D</a:t>
            </a:r>
            <a:r>
              <a:rPr lang="zh-CN" altLang="en-US" sz="2400" dirty="0">
                <a:latin typeface="Times New Roman" panose="02020603050405020304" pitchFamily="18" charset="0"/>
              </a:rPr>
              <a:t>的表达式或转移特性可求得</a:t>
            </a:r>
            <a:r>
              <a:rPr lang="en-US" altLang="zh-CN" sz="2400" i="1">
                <a:latin typeface="Times New Roman" panose="02020603050405020304" pitchFamily="18" charset="0"/>
              </a:rPr>
              <a:t>g</a:t>
            </a:r>
            <a:r>
              <a:rPr lang="en-US" altLang="zh-CN" sz="2400" baseline="-25000">
                <a:latin typeface="Times New Roman" panose="02020603050405020304" pitchFamily="18" charset="0"/>
              </a:rPr>
              <a:t>m</a:t>
            </a:r>
            <a:r>
              <a:rPr lang="zh-CN" altLang="en-US" sz="2400">
                <a:latin typeface="Times New Roman" panose="02020603050405020304" pitchFamily="18" charset="0"/>
              </a:rPr>
              <a:t>。</a:t>
            </a:r>
            <a:endParaRPr lang="zh-CN" altLang="en-US" sz="2400" baseline="-25000">
              <a:latin typeface="Times New Roman" panose="02020603050405020304" pitchFamily="18" charset="0"/>
            </a:endParaRPr>
          </a:p>
        </p:txBody>
      </p:sp>
      <p:sp>
        <p:nvSpPr>
          <p:cNvPr id="145415" name="文本框 145414"/>
          <p:cNvSpPr txBox="1"/>
          <p:nvPr/>
        </p:nvSpPr>
        <p:spPr>
          <a:xfrm>
            <a:off x="1042988" y="2306955"/>
            <a:ext cx="6858000" cy="457200"/>
          </a:xfrm>
          <a:prstGeom prst="rect">
            <a:avLst/>
          </a:prstGeom>
          <a:noFill/>
          <a:ln w="9525">
            <a:noFill/>
          </a:ln>
        </p:spPr>
        <p:txBody>
          <a:bodyPr>
            <a:spAutoFit/>
          </a:bodyPr>
          <a:p>
            <a:pPr algn="l">
              <a:spcBef>
                <a:spcPct val="50000"/>
              </a:spcBef>
            </a:pPr>
            <a:r>
              <a:rPr lang="zh-CN" altLang="en-US" sz="2400">
                <a:latin typeface="Times New Roman" panose="02020603050405020304" pitchFamily="18" charset="0"/>
              </a:rPr>
              <a:t>与</a:t>
            </a:r>
            <a:r>
              <a:rPr lang="zh-CN" altLang="en-US" sz="2400" dirty="0">
                <a:latin typeface="Times New Roman" panose="02020603050405020304" pitchFamily="18" charset="0"/>
              </a:rPr>
              <a:t>晶体管的</a:t>
            </a:r>
            <a:r>
              <a:rPr lang="en-US" altLang="zh-CN" sz="2400" i="1">
                <a:latin typeface="Times New Roman" panose="02020603050405020304" pitchFamily="18" charset="0"/>
              </a:rPr>
              <a:t>h</a:t>
            </a:r>
            <a:r>
              <a:rPr lang="zh-CN" altLang="en-US" sz="2400" dirty="0">
                <a:latin typeface="Times New Roman" panose="02020603050405020304" pitchFamily="18" charset="0"/>
              </a:rPr>
              <a:t>参数等效模型类比：</a:t>
            </a:r>
            <a:endParaRPr lang="zh-CN" altLang="en-US" sz="2400" dirty="0">
              <a:latin typeface="Times New Roman" panose="02020603050405020304" pitchFamily="18" charset="0"/>
            </a:endParaRPr>
          </a:p>
        </p:txBody>
      </p:sp>
      <p:sp>
        <p:nvSpPr>
          <p:cNvPr id="145420" name="文本框 145419"/>
          <p:cNvSpPr txBox="1"/>
          <p:nvPr/>
        </p:nvSpPr>
        <p:spPr>
          <a:xfrm>
            <a:off x="515938" y="1743075"/>
            <a:ext cx="5256212" cy="521970"/>
          </a:xfrm>
          <a:prstGeom prst="rect">
            <a:avLst/>
          </a:prstGeom>
          <a:noFill/>
          <a:ln w="9525">
            <a:noFill/>
          </a:ln>
        </p:spPr>
        <p:txBody>
          <a:bodyPr>
            <a:spAutoFit/>
          </a:bodyPr>
          <a:p>
            <a:pPr marL="609600" indent="-609600" algn="l">
              <a:spcBef>
                <a:spcPct val="20000"/>
              </a:spcBef>
              <a:buClrTx/>
              <a:buSzTx/>
              <a:buFontTx/>
            </a:pPr>
            <a:r>
              <a:rPr kumimoji="1" lang="zh-CN" altLang="en-US" sz="2800" b="0" u="sng" dirty="0" smtClean="0">
                <a:solidFill>
                  <a:srgbClr val="0000FF"/>
                </a:solidFill>
                <a:latin typeface="黑体" panose="02010609060101010101" pitchFamily="49" charset="-122"/>
                <a:ea typeface="黑体" panose="02010609060101010101" pitchFamily="49" charset="-122"/>
              </a:rPr>
              <a:t>1.场效应管的交流等效模型</a:t>
            </a:r>
            <a:endParaRPr kumimoji="1" lang="zh-CN" altLang="en-US" sz="2800" b="0" u="sng" dirty="0" smtClean="0">
              <a:solidFill>
                <a:srgbClr val="0000FF"/>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
        <p:nvSpPr>
          <p:cNvPr id="2" name="文本框 1"/>
          <p:cNvSpPr txBox="1"/>
          <p:nvPr/>
        </p:nvSpPr>
        <p:spPr>
          <a:xfrm>
            <a:off x="5772150" y="1772920"/>
            <a:ext cx="2735580" cy="429895"/>
          </a:xfrm>
          <a:prstGeom prst="rect">
            <a:avLst/>
          </a:prstGeom>
          <a:noFill/>
        </p:spPr>
        <p:txBody>
          <a:bodyPr wrap="square" rtlCol="0" anchor="t">
            <a:spAutoFit/>
          </a:bodyPr>
          <a:p>
            <a:pPr>
              <a:lnSpc>
                <a:spcPct val="110000"/>
              </a:lnSpc>
              <a:spcBef>
                <a:spcPct val="0"/>
              </a:spcBef>
              <a:buClrTx/>
              <a:buSzTx/>
              <a:buFontTx/>
              <a:buNone/>
            </a:pPr>
            <a:r>
              <a:rPr lang="en-US" altLang="zh-CN" dirty="0" smtClean="0">
                <a:solidFill>
                  <a:srgbClr val="010000"/>
                </a:solidFill>
                <a:latin typeface="Times New Roman" panose="02020603050405020304" pitchFamily="18" charset="0"/>
                <a:sym typeface="+mn-ea"/>
              </a:rPr>
              <a:t> </a:t>
            </a:r>
            <a:r>
              <a:rPr lang="en-US" altLang="zh-CN" i="1" noProof="0" dirty="0" smtClean="0">
                <a:ln>
                  <a:noFill/>
                </a:ln>
                <a:solidFill>
                  <a:srgbClr val="FF0000"/>
                </a:solidFill>
                <a:effectLst/>
                <a:uLnTx/>
                <a:uFillTx/>
                <a:latin typeface="Times New Roman" panose="02020603050405020304" pitchFamily="18" charset="0"/>
                <a:sym typeface="+mn-ea"/>
              </a:rPr>
              <a:t>i</a:t>
            </a:r>
            <a:r>
              <a:rPr lang="en-US" altLang="zh-CN" baseline="-25000" noProof="0" dirty="0" smtClean="0">
                <a:ln>
                  <a:noFill/>
                </a:ln>
                <a:solidFill>
                  <a:srgbClr val="FF0000"/>
                </a:solidFill>
                <a:effectLst/>
                <a:uLnTx/>
                <a:uFillTx/>
                <a:latin typeface="Times New Roman" panose="02020603050405020304" pitchFamily="18" charset="0"/>
                <a:sym typeface="+mn-ea"/>
              </a:rPr>
              <a:t>D</a:t>
            </a:r>
            <a:r>
              <a:rPr lang="en-US" altLang="zh-CN" baseline="-25000" dirty="0">
                <a:solidFill>
                  <a:srgbClr val="008000"/>
                </a:solidFill>
                <a:latin typeface="Times New Roman" panose="02020603050405020304" pitchFamily="18" charset="0"/>
                <a:sym typeface="+mn-ea"/>
              </a:rPr>
              <a:t> </a:t>
            </a:r>
            <a:r>
              <a:rPr lang="en-US" altLang="zh-CN" dirty="0">
                <a:latin typeface="Times New Roman" panose="02020603050405020304" pitchFamily="18" charset="0"/>
                <a:sym typeface="+mn-ea"/>
              </a:rPr>
              <a:t>= </a:t>
            </a:r>
            <a:r>
              <a:rPr lang="en-US" altLang="zh-CN" i="1" dirty="0">
                <a:latin typeface="Times New Roman" panose="02020603050405020304" pitchFamily="18" charset="0"/>
                <a:sym typeface="+mn-ea"/>
              </a:rPr>
              <a:t>f</a:t>
            </a:r>
            <a:r>
              <a:rPr lang="en-US" altLang="zh-CN" dirty="0">
                <a:latin typeface="Times New Roman" panose="02020603050405020304" pitchFamily="18" charset="0"/>
                <a:sym typeface="+mn-ea"/>
              </a:rPr>
              <a:t>(</a:t>
            </a:r>
            <a:r>
              <a:rPr lang="en-US" altLang="zh-CN" i="1" noProof="0" dirty="0" smtClean="0">
                <a:ln>
                  <a:noFill/>
                </a:ln>
                <a:solidFill>
                  <a:srgbClr val="0000FF"/>
                </a:solidFill>
                <a:effectLst/>
                <a:uLnTx/>
                <a:uFillTx/>
                <a:latin typeface="Times New Roman" panose="02020603050405020304" pitchFamily="18" charset="0"/>
                <a:sym typeface="+mn-ea"/>
              </a:rPr>
              <a:t>u</a:t>
            </a:r>
            <a:r>
              <a:rPr lang="en-US" altLang="zh-CN" baseline="-25000" noProof="0" dirty="0" smtClean="0">
                <a:ln>
                  <a:noFill/>
                </a:ln>
                <a:solidFill>
                  <a:srgbClr val="0000FF"/>
                </a:solidFill>
                <a:effectLst/>
                <a:uLnTx/>
                <a:uFillTx/>
                <a:latin typeface="Times New Roman" panose="02020603050405020304" pitchFamily="18" charset="0"/>
                <a:sym typeface="+mn-ea"/>
              </a:rPr>
              <a:t>DS</a:t>
            </a:r>
            <a:r>
              <a:rPr lang="zh-CN" altLang="en-US" dirty="0" err="1">
                <a:latin typeface="Times New Roman" panose="02020603050405020304" pitchFamily="18" charset="0"/>
                <a:sym typeface="+mn-ea"/>
              </a:rPr>
              <a:t>，</a:t>
            </a:r>
            <a:r>
              <a:rPr lang="en-US" altLang="zh-CN"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u</a:t>
            </a:r>
            <a:r>
              <a:rPr lang="en-US" altLang="zh-CN"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lang="en-US" altLang="zh-CN" dirty="0">
                <a:latin typeface="Times New Roman" panose="02020603050405020304" pitchFamily="18" charset="0"/>
                <a:sym typeface="+mn-ea"/>
              </a:rPr>
              <a:t>)</a:t>
            </a:r>
            <a:endParaRPr lang="en-US" altLang="zh-CN" dirty="0" err="1">
              <a:solidFill>
                <a:srgbClr val="008000"/>
              </a:solidFill>
              <a:latin typeface="Times New Roman" panose="02020603050405020304" pitchFamily="18" charset="0"/>
              <a:cs typeface="Times New Roman" panose="02020603050405020304" pitchFamily="18" charset="0"/>
              <a:sym typeface="+mn-ea"/>
            </a:endParaRPr>
          </a:p>
        </p:txBody>
      </p:sp>
      <p:graphicFrame>
        <p:nvGraphicFramePr>
          <p:cNvPr id="16" name="Object 3"/>
          <p:cNvGraphicFramePr>
            <a:graphicFrameLocks noChangeAspect="1"/>
          </p:cNvGraphicFramePr>
          <p:nvPr>
            <p:custDataLst>
              <p:tags r:id="rId4"/>
            </p:custDataLst>
          </p:nvPr>
        </p:nvGraphicFramePr>
        <p:xfrm>
          <a:off x="6082349" y="2465388"/>
          <a:ext cx="2268220" cy="820420"/>
        </p:xfrm>
        <a:graphic>
          <a:graphicData uri="http://schemas.openxmlformats.org/presentationml/2006/ole">
            <mc:AlternateContent xmlns:mc="http://schemas.openxmlformats.org/markup-compatibility/2006">
              <mc:Choice xmlns:v="urn:schemas-microsoft-com:vml" Requires="v">
                <p:oleObj spid="_x0000_s17" name="" r:id="rId5" imgW="1193800" imgH="431800" progId="Equation.DSMT4">
                  <p:embed/>
                </p:oleObj>
              </mc:Choice>
              <mc:Fallback>
                <p:oleObj name="" r:id="rId5" imgW="1193800" imgH="431800" progId="Equation.DSMT4">
                  <p:embed/>
                  <p:pic>
                    <p:nvPicPr>
                      <p:cNvPr id="0" name="图片 3126"/>
                      <p:cNvPicPr/>
                      <p:nvPr/>
                    </p:nvPicPr>
                    <p:blipFill>
                      <a:blip r:embed="rId6"/>
                      <a:stretch>
                        <a:fillRect/>
                      </a:stretch>
                    </p:blipFill>
                    <p:spPr>
                      <a:xfrm>
                        <a:off x="6082349" y="2465388"/>
                        <a:ext cx="2268220" cy="82042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5415">
                                            <p:txEl>
                                              <p:charRg st="0" end="16"/>
                                            </p:txEl>
                                          </p:spTgt>
                                        </p:tgtEl>
                                        <p:attrNameLst>
                                          <p:attrName>style.visibility</p:attrName>
                                        </p:attrNameLst>
                                      </p:cBhvr>
                                      <p:to>
                                        <p:strVal val="visible"/>
                                      </p:to>
                                    </p:set>
                                    <p:animEffect transition="in" filter="wipe(left)">
                                      <p:cBhvr>
                                        <p:cTn id="7" dur="500"/>
                                        <p:tgtEl>
                                          <p:spTgt spid="145415">
                                            <p:txEl>
                                              <p:charRg st="0" end="1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5411"/>
                                        </p:tgtEl>
                                        <p:attrNameLst>
                                          <p:attrName>style.visibility</p:attrName>
                                        </p:attrNameLst>
                                      </p:cBhvr>
                                      <p:to>
                                        <p:strVal val="visible"/>
                                      </p:to>
                                    </p:set>
                                    <p:animEffect transition="in" filter="wipe(left)">
                                      <p:cBhvr>
                                        <p:cTn id="22" dur="500"/>
                                        <p:tgtEl>
                                          <p:spTgt spid="14541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454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45412"/>
                                        </p:tgtEl>
                                        <p:attrNameLst>
                                          <p:attrName>style.visibility</p:attrName>
                                        </p:attrNameLst>
                                      </p:cBhvr>
                                      <p:to>
                                        <p:strVal val="visible"/>
                                      </p:to>
                                    </p:set>
                                    <p:animEffect transition="in" filter="wipe(left)">
                                      <p:cBhvr>
                                        <p:cTn id="31" dur="500"/>
                                        <p:tgtEl>
                                          <p:spTgt spid="1454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45414">
                                            <p:txEl>
                                              <p:charRg st="0" end="20"/>
                                            </p:txEl>
                                          </p:spTgt>
                                        </p:tgtEl>
                                        <p:attrNameLst>
                                          <p:attrName>style.visibility</p:attrName>
                                        </p:attrNameLst>
                                      </p:cBhvr>
                                      <p:to>
                                        <p:strVal val="visible"/>
                                      </p:to>
                                    </p:set>
                                    <p:animEffect transition="in" filter="wipe(left)">
                                      <p:cBhvr>
                                        <p:cTn id="36" dur="500"/>
                                        <p:tgtEl>
                                          <p:spTgt spid="145414">
                                            <p:txEl>
                                              <p:charRg st="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3" grpId="0" animBg="1"/>
      <p:bldP spid="145414" grpId="0" build="p"/>
      <p:bldP spid="145415" grpId="0" build="p"/>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4" name="标题 146433"/>
          <p:cNvSpPr>
            <a:spLocks noGrp="1"/>
          </p:cNvSpPr>
          <p:nvPr>
            <p:ph type="title"/>
          </p:nvPr>
        </p:nvSpPr>
        <p:spPr>
          <a:xfrm>
            <a:off x="395288" y="981075"/>
            <a:ext cx="7427912" cy="579438"/>
          </a:xfrm>
        </p:spPr>
        <p:txBody>
          <a:bodyPr anchor="ctr" anchorCtr="0"/>
          <a:p>
            <a:pPr marL="609600" indent="-609600" algn="l">
              <a:spcBef>
                <a:spcPct val="20000"/>
              </a:spcBef>
              <a:buClrTx/>
              <a:buSzTx/>
              <a:buFontTx/>
            </a:pPr>
            <a:r>
              <a:rPr kumimoji="1" lang="zh-CN" altLang="en-US" sz="2800" u="sng" dirty="0" smtClean="0">
                <a:solidFill>
                  <a:srgbClr val="0000FF"/>
                </a:solidFill>
                <a:latin typeface="黑体" panose="02010609060101010101" pitchFamily="49" charset="-122"/>
                <a:ea typeface="黑体" panose="02010609060101010101" pitchFamily="49" charset="-122"/>
                <a:cs typeface="+mn-cs"/>
              </a:rPr>
              <a:t>2.基本共源放大电路的动态分析</a:t>
            </a:r>
            <a:endParaRPr kumimoji="1" lang="zh-CN" altLang="en-US" sz="2800" u="sng" dirty="0" smtClean="0">
              <a:solidFill>
                <a:srgbClr val="0000FF"/>
              </a:solidFill>
              <a:latin typeface="黑体" panose="02010609060101010101" pitchFamily="49" charset="-122"/>
              <a:ea typeface="黑体" panose="02010609060101010101" pitchFamily="49" charset="-122"/>
              <a:cs typeface="+mn-cs"/>
            </a:endParaRPr>
          </a:p>
        </p:txBody>
      </p:sp>
      <p:graphicFrame>
        <p:nvGraphicFramePr>
          <p:cNvPr id="146436" name="对象 146435"/>
          <p:cNvGraphicFramePr/>
          <p:nvPr/>
        </p:nvGraphicFramePr>
        <p:xfrm>
          <a:off x="1149033" y="4330700"/>
          <a:ext cx="3747135" cy="1863725"/>
        </p:xfrm>
        <a:graphic>
          <a:graphicData uri="http://schemas.openxmlformats.org/presentationml/2006/ole">
            <mc:AlternateContent xmlns:mc="http://schemas.openxmlformats.org/markup-compatibility/2006">
              <mc:Choice xmlns:v="urn:schemas-microsoft-com:vml" Requires="v">
                <p:oleObj spid="_x0000_s3225" name="" r:id="rId1" imgW="1917065" imgH="952500" progId="Equation.3">
                  <p:embed/>
                </p:oleObj>
              </mc:Choice>
              <mc:Fallback>
                <p:oleObj name="" r:id="rId1" imgW="1917065" imgH="952500" progId="Equation.3">
                  <p:embed/>
                  <p:pic>
                    <p:nvPicPr>
                      <p:cNvPr id="0" name="图片 3224"/>
                      <p:cNvPicPr/>
                      <p:nvPr/>
                    </p:nvPicPr>
                    <p:blipFill>
                      <a:blip r:embed="rId2"/>
                      <a:stretch>
                        <a:fillRect/>
                      </a:stretch>
                    </p:blipFill>
                    <p:spPr>
                      <a:xfrm>
                        <a:off x="1149033" y="4330700"/>
                        <a:ext cx="3747135" cy="1863725"/>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grpSp>
        <p:nvGrpSpPr>
          <p:cNvPr id="146437" name="组合 146436"/>
          <p:cNvGrpSpPr/>
          <p:nvPr/>
        </p:nvGrpSpPr>
        <p:grpSpPr>
          <a:xfrm>
            <a:off x="4945063" y="4521200"/>
            <a:ext cx="3816350" cy="1516063"/>
            <a:chOff x="3107" y="2704"/>
            <a:chExt cx="2404" cy="955"/>
          </a:xfrm>
        </p:grpSpPr>
        <p:sp>
          <p:nvSpPr>
            <p:cNvPr id="146438" name="文本框 146437"/>
            <p:cNvSpPr txBox="1"/>
            <p:nvPr/>
          </p:nvSpPr>
          <p:spPr>
            <a:xfrm>
              <a:off x="3107" y="2704"/>
              <a:ext cx="2404" cy="955"/>
            </a:xfrm>
            <a:prstGeom prst="rect">
              <a:avLst/>
            </a:prstGeom>
            <a:noFill/>
            <a:ln w="9525">
              <a:noFill/>
            </a:ln>
          </p:spPr>
          <p:txBody>
            <a:bodyPr>
              <a:spAutoFit/>
            </a:bodyPr>
            <a:p>
              <a:pPr algn="l">
                <a:lnSpc>
                  <a:spcPct val="130000"/>
                </a:lnSpc>
              </a:pPr>
              <a:r>
                <a:rPr lang="zh-CN" altLang="en-US" sz="2400">
                  <a:latin typeface="Times New Roman" panose="02020603050405020304" pitchFamily="18" charset="0"/>
                </a:rPr>
                <a:t>若</a:t>
              </a:r>
              <a:r>
                <a:rPr lang="en-US" altLang="zh-CN" sz="2400" i="1">
                  <a:latin typeface="Times New Roman" panose="02020603050405020304" pitchFamily="18" charset="0"/>
                </a:rPr>
                <a:t>R</a:t>
              </a:r>
              <a:r>
                <a:rPr lang="en-US" altLang="zh-CN" sz="2400" baseline="-25000">
                  <a:latin typeface="Times New Roman" panose="02020603050405020304" pitchFamily="18" charset="0"/>
                </a:rPr>
                <a:t>d</a:t>
              </a:r>
              <a:r>
                <a:rPr lang="en-US" altLang="zh-CN" sz="2400">
                  <a:latin typeface="Times New Roman" panose="02020603050405020304" pitchFamily="18" charset="0"/>
                </a:rPr>
                <a:t>=3k</a:t>
              </a:r>
              <a:r>
                <a:rPr lang="en-US" altLang="zh-CN" sz="2400">
                  <a:latin typeface="Times New Roman" panose="02020603050405020304" pitchFamily="18" charset="0"/>
                  <a:cs typeface="Times New Roman" panose="02020603050405020304" pitchFamily="18" charset="0"/>
                </a:rPr>
                <a:t>Ω</a:t>
              </a:r>
              <a:r>
                <a:rPr lang="zh-CN" altLang="en-US" sz="2400">
                  <a:latin typeface="Times New Roman" panose="02020603050405020304" pitchFamily="18" charset="0"/>
                </a:rPr>
                <a:t>， </a:t>
              </a:r>
              <a:r>
                <a:rPr lang="en-US" altLang="zh-CN" sz="2400" i="1" dirty="0" err="1">
                  <a:latin typeface="Times New Roman" panose="02020603050405020304" pitchFamily="18" charset="0"/>
                </a:rPr>
                <a:t>R</a:t>
              </a:r>
              <a:r>
                <a:rPr lang="en-US" altLang="zh-CN" sz="2400" baseline="-25000" dirty="0" err="1">
                  <a:latin typeface="Times New Roman" panose="02020603050405020304" pitchFamily="18" charset="0"/>
                </a:rPr>
                <a:t>g</a:t>
              </a:r>
              <a:r>
                <a:rPr lang="en-US" altLang="zh-CN" sz="2400">
                  <a:latin typeface="Times New Roman" panose="02020603050405020304" pitchFamily="18" charset="0"/>
                </a:rPr>
                <a:t>=5k</a:t>
              </a:r>
              <a:r>
                <a:rPr lang="en-US" altLang="zh-CN" sz="2400">
                  <a:latin typeface="Times New Roman" panose="02020603050405020304" pitchFamily="18" charset="0"/>
                  <a:cs typeface="Times New Roman" panose="02020603050405020304" pitchFamily="18" charset="0"/>
                </a:rPr>
                <a:t>Ω</a:t>
              </a:r>
              <a:r>
                <a:rPr lang="zh-CN" altLang="en-US" sz="2400">
                  <a:latin typeface="Times New Roman" panose="02020603050405020304" pitchFamily="18" charset="0"/>
                </a:rPr>
                <a:t>， </a:t>
              </a:r>
              <a:r>
                <a:rPr lang="en-US" altLang="zh-CN" sz="2400" i="1">
                  <a:latin typeface="Times New Roman" panose="02020603050405020304" pitchFamily="18" charset="0"/>
                </a:rPr>
                <a:t>g</a:t>
              </a:r>
              <a:r>
                <a:rPr lang="en-US" altLang="zh-CN" sz="2400" baseline="-25000">
                  <a:latin typeface="Times New Roman" panose="02020603050405020304" pitchFamily="18" charset="0"/>
                </a:rPr>
                <a:t>m</a:t>
              </a:r>
              <a:r>
                <a:rPr lang="en-US" altLang="zh-CN" sz="2400">
                  <a:latin typeface="Times New Roman" panose="02020603050405020304" pitchFamily="18" charset="0"/>
                </a:rPr>
                <a:t>=2mS</a:t>
              </a:r>
              <a:r>
                <a:rPr lang="zh-CN" altLang="en-US" sz="2400">
                  <a:latin typeface="Times New Roman" panose="02020603050405020304" pitchFamily="18" charset="0"/>
                </a:rPr>
                <a:t>，</a:t>
              </a:r>
              <a:r>
                <a:rPr lang="zh-CN" altLang="en-US" sz="2400" dirty="0">
                  <a:latin typeface="Times New Roman" panose="02020603050405020304" pitchFamily="18" charset="0"/>
                </a:rPr>
                <a:t>则</a:t>
              </a:r>
              <a:endParaRPr lang="zh-CN" altLang="en-US" sz="2400" dirty="0">
                <a:latin typeface="Times New Roman" panose="02020603050405020304" pitchFamily="18" charset="0"/>
              </a:endParaRPr>
            </a:p>
            <a:p>
              <a:pPr algn="l">
                <a:lnSpc>
                  <a:spcPct val="130000"/>
                </a:lnSpc>
              </a:pPr>
              <a:r>
                <a:rPr lang="zh-CN" altLang="en-US" sz="2400" dirty="0">
                  <a:latin typeface="Times New Roman" panose="02020603050405020304" pitchFamily="18" charset="0"/>
                </a:rPr>
                <a:t>与共射电路比较。</a:t>
              </a:r>
              <a:endParaRPr lang="zh-CN" altLang="en-US" sz="2400" dirty="0">
                <a:latin typeface="Times New Roman" panose="02020603050405020304" pitchFamily="18" charset="0"/>
              </a:endParaRPr>
            </a:p>
          </p:txBody>
        </p:sp>
        <p:graphicFrame>
          <p:nvGraphicFramePr>
            <p:cNvPr id="146439" name="对象 146438"/>
            <p:cNvGraphicFramePr/>
            <p:nvPr/>
          </p:nvGraphicFramePr>
          <p:xfrm>
            <a:off x="4286" y="3067"/>
            <a:ext cx="576" cy="332"/>
          </p:xfrm>
          <a:graphic>
            <a:graphicData uri="http://schemas.openxmlformats.org/presentationml/2006/ole">
              <mc:AlternateContent xmlns:mc="http://schemas.openxmlformats.org/markup-compatibility/2006">
                <mc:Choice xmlns:v="urn:schemas-microsoft-com:vml" Requires="v">
                  <p:oleObj spid="_x0000_s3226" name="" r:id="rId3" imgW="419100" imgH="241300" progId="Equation.3">
                    <p:embed/>
                  </p:oleObj>
                </mc:Choice>
                <mc:Fallback>
                  <p:oleObj name="" r:id="rId3" imgW="419100" imgH="241300" progId="Equation.3">
                    <p:embed/>
                    <p:pic>
                      <p:nvPicPr>
                        <p:cNvPr id="0" name="图片 3225"/>
                        <p:cNvPicPr/>
                        <p:nvPr/>
                      </p:nvPicPr>
                      <p:blipFill>
                        <a:blip r:embed="rId4"/>
                        <a:stretch>
                          <a:fillRect/>
                        </a:stretch>
                      </p:blipFill>
                      <p:spPr>
                        <a:xfrm>
                          <a:off x="4286" y="3067"/>
                          <a:ext cx="576" cy="332"/>
                        </a:xfrm>
                        <a:prstGeom prst="rect">
                          <a:avLst/>
                        </a:prstGeom>
                        <a:noFill/>
                        <a:ln w="38100">
                          <a:noFill/>
                          <a:miter/>
                        </a:ln>
                      </p:spPr>
                    </p:pic>
                  </p:oleObj>
                </mc:Fallback>
              </mc:AlternateContent>
            </a:graphicData>
          </a:graphic>
        </p:graphicFrame>
      </p:grpSp>
      <p:graphicFrame>
        <p:nvGraphicFramePr>
          <p:cNvPr id="146440" name="对象 146439"/>
          <p:cNvGraphicFramePr/>
          <p:nvPr/>
        </p:nvGraphicFramePr>
        <p:xfrm>
          <a:off x="1003300" y="1600200"/>
          <a:ext cx="2971800" cy="2511425"/>
        </p:xfrm>
        <a:graphic>
          <a:graphicData uri="http://schemas.openxmlformats.org/presentationml/2006/ole">
            <mc:AlternateContent xmlns:mc="http://schemas.openxmlformats.org/markup-compatibility/2006">
              <mc:Choice xmlns:v="urn:schemas-microsoft-com:vml" Requires="v">
                <p:oleObj spid="_x0000_s3227" name="" r:id="rId5" imgW="10563225" imgH="8924925" progId="MSPhotoEd.3">
                  <p:embed/>
                </p:oleObj>
              </mc:Choice>
              <mc:Fallback>
                <p:oleObj name="" r:id="rId5" imgW="10563225" imgH="8924925" progId="MSPhotoEd.3">
                  <p:embed/>
                  <p:pic>
                    <p:nvPicPr>
                      <p:cNvPr id="0" name="图片 3226"/>
                      <p:cNvPicPr/>
                      <p:nvPr/>
                    </p:nvPicPr>
                    <p:blipFill>
                      <a:blip r:embed="rId6"/>
                      <a:stretch>
                        <a:fillRect/>
                      </a:stretch>
                    </p:blipFill>
                    <p:spPr>
                      <a:xfrm>
                        <a:off x="1003300" y="1600200"/>
                        <a:ext cx="2971800" cy="2511425"/>
                      </a:xfrm>
                      <a:prstGeom prst="rect">
                        <a:avLst/>
                      </a:prstGeom>
                      <a:noFill/>
                      <a:ln w="38100">
                        <a:noFill/>
                        <a:miter/>
                      </a:ln>
                    </p:spPr>
                  </p:pic>
                </p:oleObj>
              </mc:Fallback>
            </mc:AlternateContent>
          </a:graphicData>
        </a:graphic>
      </p:graphicFrame>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
        <p:nvSpPr>
          <p:cNvPr id="10" name="文本框 9"/>
          <p:cNvSpPr txBox="1"/>
          <p:nvPr>
            <p:custDataLst>
              <p:tags r:id="rId7"/>
            </p:custDataLst>
          </p:nvPr>
        </p:nvSpPr>
        <p:spPr>
          <a:xfrm>
            <a:off x="2195830" y="2492375"/>
            <a:ext cx="287020" cy="398780"/>
          </a:xfrm>
          <a:prstGeom prst="rect">
            <a:avLst/>
          </a:prstGeom>
          <a:noFill/>
        </p:spPr>
        <p:txBody>
          <a:bodyPr wrap="square" rtlCol="0">
            <a:spAutoFit/>
          </a:bodyPr>
          <a:p>
            <a:r>
              <a:rPr lang="en-US" altLang="zh-CN">
                <a:solidFill>
                  <a:srgbClr val="FF0000"/>
                </a:solidFill>
                <a:highlight>
                  <a:srgbClr val="FFFF00"/>
                </a:highlight>
                <a:latin typeface="Times New Roman" panose="02020603050405020304" pitchFamily="18" charset="0"/>
                <a:cs typeface="Times New Roman" panose="02020603050405020304" pitchFamily="18" charset="0"/>
              </a:rPr>
              <a:t>g</a:t>
            </a:r>
            <a:endParaRPr lang="en-US" altLang="zh-CN">
              <a:solidFill>
                <a:srgbClr val="FF0000"/>
              </a:solidFill>
              <a:highlight>
                <a:srgbClr val="FFFF00"/>
              </a:highlight>
              <a:latin typeface="Times New Roman" panose="02020603050405020304" pitchFamily="18" charset="0"/>
              <a:cs typeface="Times New Roman" panose="02020603050405020304" pitchFamily="18" charset="0"/>
            </a:endParaRPr>
          </a:p>
        </p:txBody>
      </p:sp>
      <p:sp>
        <p:nvSpPr>
          <p:cNvPr id="11" name="文本框 10"/>
          <p:cNvSpPr txBox="1"/>
          <p:nvPr>
            <p:custDataLst>
              <p:tags r:id="rId8"/>
            </p:custDataLst>
          </p:nvPr>
        </p:nvSpPr>
        <p:spPr>
          <a:xfrm>
            <a:off x="2917825" y="2926080"/>
            <a:ext cx="287020" cy="398780"/>
          </a:xfrm>
          <a:prstGeom prst="rect">
            <a:avLst/>
          </a:prstGeom>
          <a:noFill/>
        </p:spPr>
        <p:txBody>
          <a:bodyPr wrap="square" rtlCol="0">
            <a:spAutoFit/>
          </a:bodyPr>
          <a:p>
            <a:r>
              <a:rPr lang="en-US" altLang="zh-CN">
                <a:solidFill>
                  <a:srgbClr val="0000FF"/>
                </a:solidFill>
                <a:highlight>
                  <a:srgbClr val="FFFF00"/>
                </a:highlight>
                <a:latin typeface="Times New Roman" panose="02020603050405020304" pitchFamily="18" charset="0"/>
                <a:cs typeface="Times New Roman" panose="02020603050405020304" pitchFamily="18" charset="0"/>
              </a:rPr>
              <a:t>s</a:t>
            </a:r>
            <a:endParaRPr lang="en-US" altLang="zh-CN">
              <a:solidFill>
                <a:srgbClr val="0000FF"/>
              </a:solidFill>
              <a:highlight>
                <a:srgbClr val="FFFF00"/>
              </a:highlight>
              <a:latin typeface="Times New Roman" panose="02020603050405020304" pitchFamily="18" charset="0"/>
              <a:cs typeface="Times New Roman" panose="02020603050405020304" pitchFamily="18" charset="0"/>
            </a:endParaRPr>
          </a:p>
        </p:txBody>
      </p:sp>
      <p:sp>
        <p:nvSpPr>
          <p:cNvPr id="12" name="文本框 11"/>
          <p:cNvSpPr txBox="1"/>
          <p:nvPr>
            <p:custDataLst>
              <p:tags r:id="rId9"/>
            </p:custDataLst>
          </p:nvPr>
        </p:nvSpPr>
        <p:spPr>
          <a:xfrm>
            <a:off x="2556510" y="2133600"/>
            <a:ext cx="287020" cy="398780"/>
          </a:xfrm>
          <a:prstGeom prst="rect">
            <a:avLst/>
          </a:prstGeom>
          <a:noFill/>
        </p:spPr>
        <p:txBody>
          <a:bodyPr wrap="square" rtlCol="0">
            <a:spAutoFit/>
          </a:bodyPr>
          <a:p>
            <a:r>
              <a:rPr lang="en-US" altLang="zh-CN">
                <a:solidFill>
                  <a:srgbClr val="1C981C"/>
                </a:solidFill>
                <a:highlight>
                  <a:srgbClr val="FFFF00"/>
                </a:highlight>
                <a:latin typeface="Times New Roman" panose="02020603050405020304" pitchFamily="18" charset="0"/>
                <a:cs typeface="Times New Roman" panose="02020603050405020304" pitchFamily="18" charset="0"/>
              </a:rPr>
              <a:t>d</a:t>
            </a:r>
            <a:endParaRPr lang="en-US" altLang="zh-CN">
              <a:solidFill>
                <a:srgbClr val="1C981C"/>
              </a:solidFill>
              <a:highlight>
                <a:srgbClr val="FFFF00"/>
              </a:highlight>
              <a:latin typeface="Times New Roman" panose="02020603050405020304" pitchFamily="18" charset="0"/>
              <a:cs typeface="Times New Roman" panose="02020603050405020304" pitchFamily="18" charset="0"/>
            </a:endParaRPr>
          </a:p>
        </p:txBody>
      </p:sp>
      <p:graphicFrame>
        <p:nvGraphicFramePr>
          <p:cNvPr id="16" name="Object 3"/>
          <p:cNvGraphicFramePr>
            <a:graphicFrameLocks noChangeAspect="1"/>
          </p:cNvGraphicFramePr>
          <p:nvPr>
            <p:custDataLst>
              <p:tags r:id="rId10"/>
            </p:custDataLst>
          </p:nvPr>
        </p:nvGraphicFramePr>
        <p:xfrm>
          <a:off x="4500246" y="3860800"/>
          <a:ext cx="1013460" cy="482600"/>
        </p:xfrm>
        <a:graphic>
          <a:graphicData uri="http://schemas.openxmlformats.org/presentationml/2006/ole">
            <mc:AlternateContent xmlns:mc="http://schemas.openxmlformats.org/markup-compatibility/2006">
              <mc:Choice xmlns:v="urn:schemas-microsoft-com:vml" Requires="v">
                <p:oleObj spid="_x0000_s17" name="" r:id="rId11" imgW="533400" imgH="254000" progId="Equation.DSMT4">
                  <p:embed/>
                </p:oleObj>
              </mc:Choice>
              <mc:Fallback>
                <p:oleObj name="" r:id="rId11" imgW="533400" imgH="254000" progId="Equation.DSMT4">
                  <p:embed/>
                  <p:pic>
                    <p:nvPicPr>
                      <p:cNvPr id="0" name="图片 3126"/>
                      <p:cNvPicPr/>
                      <p:nvPr/>
                    </p:nvPicPr>
                    <p:blipFill>
                      <a:blip r:embed="rId12"/>
                      <a:stretch>
                        <a:fillRect/>
                      </a:stretch>
                    </p:blipFill>
                    <p:spPr>
                      <a:xfrm>
                        <a:off x="4500246" y="3860800"/>
                        <a:ext cx="1013460" cy="482600"/>
                      </a:xfrm>
                      <a:prstGeom prst="rect">
                        <a:avLst/>
                      </a:prstGeom>
                      <a:noFill/>
                      <a:ln w="38100">
                        <a:noFill/>
                        <a:miter/>
                      </a:ln>
                    </p:spPr>
                  </p:pic>
                </p:oleObj>
              </mc:Fallback>
            </mc:AlternateContent>
          </a:graphicData>
        </a:graphic>
      </p:graphicFrame>
      <p:graphicFrame>
        <p:nvGraphicFramePr>
          <p:cNvPr id="18" name="Object 3"/>
          <p:cNvGraphicFramePr>
            <a:graphicFrameLocks noChangeAspect="1"/>
          </p:cNvGraphicFramePr>
          <p:nvPr>
            <p:custDataLst>
              <p:tags r:id="rId13"/>
            </p:custDataLst>
          </p:nvPr>
        </p:nvGraphicFramePr>
        <p:xfrm>
          <a:off x="7092316" y="3848100"/>
          <a:ext cx="1833880" cy="482600"/>
        </p:xfrm>
        <a:graphic>
          <a:graphicData uri="http://schemas.openxmlformats.org/presentationml/2006/ole">
            <mc:AlternateContent xmlns:mc="http://schemas.openxmlformats.org/markup-compatibility/2006">
              <mc:Choice xmlns:v="urn:schemas-microsoft-com:vml" Requires="v">
                <p:oleObj spid="_x0000_s19" name="" r:id="rId14" imgW="965200" imgH="254000" progId="Equation.DSMT4">
                  <p:embed/>
                </p:oleObj>
              </mc:Choice>
              <mc:Fallback>
                <p:oleObj name="" r:id="rId14" imgW="965200" imgH="254000" progId="Equation.DSMT4">
                  <p:embed/>
                  <p:pic>
                    <p:nvPicPr>
                      <p:cNvPr id="0" name="图片 3126"/>
                      <p:cNvPicPr/>
                      <p:nvPr/>
                    </p:nvPicPr>
                    <p:blipFill>
                      <a:blip r:embed="rId15"/>
                      <a:stretch>
                        <a:fillRect/>
                      </a:stretch>
                    </p:blipFill>
                    <p:spPr>
                      <a:xfrm>
                        <a:off x="7092316" y="3848100"/>
                        <a:ext cx="1833880" cy="482600"/>
                      </a:xfrm>
                      <a:prstGeom prst="rect">
                        <a:avLst/>
                      </a:prstGeom>
                      <a:noFill/>
                      <a:ln w="38100">
                        <a:noFill/>
                        <a:miter/>
                      </a:ln>
                    </p:spPr>
                  </p:pic>
                </p:oleObj>
              </mc:Fallback>
            </mc:AlternateContent>
          </a:graphicData>
        </a:graphic>
      </p:graphicFrame>
      <p:grpSp>
        <p:nvGrpSpPr>
          <p:cNvPr id="6" name="组合 5"/>
          <p:cNvGrpSpPr/>
          <p:nvPr/>
        </p:nvGrpSpPr>
        <p:grpSpPr>
          <a:xfrm>
            <a:off x="4356100" y="2060575"/>
            <a:ext cx="3886200" cy="1919605"/>
            <a:chOff x="6860" y="3245"/>
            <a:chExt cx="6120" cy="3023"/>
          </a:xfrm>
        </p:grpSpPr>
        <p:pic>
          <p:nvPicPr>
            <p:cNvPr id="2" name="图片 1" descr="Dz020708"/>
            <p:cNvPicPr>
              <a:picLocks noChangeAspect="1"/>
            </p:cNvPicPr>
            <p:nvPr>
              <p:custDataLst>
                <p:tags r:id="rId16"/>
              </p:custDataLst>
            </p:nvPr>
          </p:nvPicPr>
          <p:blipFill>
            <a:blip r:embed="rId17"/>
            <a:stretch>
              <a:fillRect/>
            </a:stretch>
          </p:blipFill>
          <p:spPr>
            <a:xfrm>
              <a:off x="6860" y="3360"/>
              <a:ext cx="6120" cy="2908"/>
            </a:xfrm>
            <a:prstGeom prst="rect">
              <a:avLst/>
            </a:prstGeom>
            <a:noFill/>
            <a:ln w="9525">
              <a:noFill/>
            </a:ln>
          </p:spPr>
        </p:pic>
        <p:sp>
          <p:nvSpPr>
            <p:cNvPr id="4" name="文本框 3"/>
            <p:cNvSpPr txBox="1"/>
            <p:nvPr>
              <p:custDataLst>
                <p:tags r:id="rId18"/>
              </p:custDataLst>
            </p:nvPr>
          </p:nvSpPr>
          <p:spPr>
            <a:xfrm>
              <a:off x="8787" y="3245"/>
              <a:ext cx="452" cy="628"/>
            </a:xfrm>
            <a:prstGeom prst="rect">
              <a:avLst/>
            </a:prstGeom>
            <a:noFill/>
          </p:spPr>
          <p:txBody>
            <a:bodyPr wrap="square" rtlCol="0">
              <a:spAutoFit/>
            </a:bodyPr>
            <a:p>
              <a:r>
                <a:rPr lang="en-US" altLang="zh-CN">
                  <a:solidFill>
                    <a:srgbClr val="FF0000"/>
                  </a:solidFill>
                  <a:highlight>
                    <a:srgbClr val="FFFF00"/>
                  </a:highlight>
                  <a:latin typeface="Times New Roman" panose="02020603050405020304" pitchFamily="18" charset="0"/>
                  <a:cs typeface="Times New Roman" panose="02020603050405020304" pitchFamily="18" charset="0"/>
                </a:rPr>
                <a:t>g</a:t>
              </a:r>
              <a:endParaRPr lang="en-US" altLang="zh-CN">
                <a:solidFill>
                  <a:srgbClr val="FF0000"/>
                </a:solidFill>
                <a:highlight>
                  <a:srgbClr val="FFFF00"/>
                </a:highlight>
                <a:latin typeface="Times New Roman" panose="02020603050405020304" pitchFamily="18" charset="0"/>
                <a:cs typeface="Times New Roman" panose="02020603050405020304" pitchFamily="18" charset="0"/>
              </a:endParaRPr>
            </a:p>
          </p:txBody>
        </p:sp>
        <p:sp>
          <p:nvSpPr>
            <p:cNvPr id="5" name="文本框 4"/>
            <p:cNvSpPr txBox="1"/>
            <p:nvPr>
              <p:custDataLst>
                <p:tags r:id="rId19"/>
              </p:custDataLst>
            </p:nvPr>
          </p:nvSpPr>
          <p:spPr>
            <a:xfrm>
              <a:off x="10141" y="5399"/>
              <a:ext cx="452" cy="628"/>
            </a:xfrm>
            <a:prstGeom prst="rect">
              <a:avLst/>
            </a:prstGeom>
            <a:noFill/>
          </p:spPr>
          <p:txBody>
            <a:bodyPr wrap="square" rtlCol="0">
              <a:spAutoFit/>
            </a:bodyPr>
            <a:p>
              <a:r>
                <a:rPr lang="en-US" altLang="zh-CN">
                  <a:solidFill>
                    <a:srgbClr val="0000FF"/>
                  </a:solidFill>
                  <a:highlight>
                    <a:srgbClr val="FFFF00"/>
                  </a:highlight>
                  <a:latin typeface="Times New Roman" panose="02020603050405020304" pitchFamily="18" charset="0"/>
                  <a:cs typeface="Times New Roman" panose="02020603050405020304" pitchFamily="18" charset="0"/>
                </a:rPr>
                <a:t>s</a:t>
              </a:r>
              <a:endParaRPr lang="en-US" altLang="zh-CN">
                <a:solidFill>
                  <a:srgbClr val="0000FF"/>
                </a:solidFill>
                <a:highlight>
                  <a:srgbClr val="FFFF00"/>
                </a:highlight>
                <a:latin typeface="Times New Roman" panose="02020603050405020304" pitchFamily="18" charset="0"/>
                <a:cs typeface="Times New Roman" panose="02020603050405020304" pitchFamily="18" charset="0"/>
              </a:endParaRPr>
            </a:p>
          </p:txBody>
        </p:sp>
        <p:sp>
          <p:nvSpPr>
            <p:cNvPr id="7" name="文本框 6"/>
            <p:cNvSpPr txBox="1"/>
            <p:nvPr>
              <p:custDataLst>
                <p:tags r:id="rId20"/>
              </p:custDataLst>
            </p:nvPr>
          </p:nvSpPr>
          <p:spPr>
            <a:xfrm>
              <a:off x="10261" y="3246"/>
              <a:ext cx="452" cy="628"/>
            </a:xfrm>
            <a:prstGeom prst="rect">
              <a:avLst/>
            </a:prstGeom>
            <a:noFill/>
          </p:spPr>
          <p:txBody>
            <a:bodyPr wrap="square" rtlCol="0">
              <a:spAutoFit/>
            </a:bodyPr>
            <a:p>
              <a:r>
                <a:rPr lang="en-US" altLang="zh-CN">
                  <a:solidFill>
                    <a:srgbClr val="1C981C"/>
                  </a:solidFill>
                  <a:highlight>
                    <a:srgbClr val="FFFF00"/>
                  </a:highlight>
                  <a:latin typeface="Times New Roman" panose="02020603050405020304" pitchFamily="18" charset="0"/>
                  <a:cs typeface="Times New Roman" panose="02020603050405020304" pitchFamily="18" charset="0"/>
                </a:rPr>
                <a:t>d</a:t>
              </a:r>
              <a:endParaRPr lang="en-US" altLang="zh-CN">
                <a:solidFill>
                  <a:srgbClr val="1C981C"/>
                </a:solidFill>
                <a:highlight>
                  <a:srgbClr val="FFFF00"/>
                </a:highlight>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linds(horizontal)">
                                      <p:cBhvr>
                                        <p:cTn id="11" dur="500"/>
                                        <p:tgtEl>
                                          <p:spTgt spid="12"/>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linds(horizontal)">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linds(horizontal)">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46436"/>
                                        </p:tgtEl>
                                        <p:attrNameLst>
                                          <p:attrName>style.visibility</p:attrName>
                                        </p:attrNameLst>
                                      </p:cBhvr>
                                      <p:to>
                                        <p:strVal val="visible"/>
                                      </p:to>
                                    </p:set>
                                    <p:animEffect transition="in" filter="wipe(left)">
                                      <p:cBhvr>
                                        <p:cTn id="35" dur="500"/>
                                        <p:tgtEl>
                                          <p:spTgt spid="14643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46437"/>
                                        </p:tgtEl>
                                        <p:attrNameLst>
                                          <p:attrName>style.visibility</p:attrName>
                                        </p:attrNameLst>
                                      </p:cBhvr>
                                      <p:to>
                                        <p:strVal val="visible"/>
                                      </p:to>
                                    </p:set>
                                    <p:animEffect transition="in" filter="wipe(left)">
                                      <p:cBhvr>
                                        <p:cTn id="40" dur="500"/>
                                        <p:tgtEl>
                                          <p:spTgt spid="146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2" name="标题 148481"/>
          <p:cNvSpPr>
            <a:spLocks noGrp="1"/>
          </p:cNvSpPr>
          <p:nvPr>
            <p:ph type="title"/>
          </p:nvPr>
        </p:nvSpPr>
        <p:spPr>
          <a:xfrm>
            <a:off x="468313" y="1052513"/>
            <a:ext cx="7429500" cy="579437"/>
          </a:xfrm>
        </p:spPr>
        <p:txBody>
          <a:bodyPr anchor="ctr" anchorCtr="0"/>
          <a:p>
            <a:pPr marL="609600" indent="-609600" algn="l">
              <a:spcBef>
                <a:spcPct val="20000"/>
              </a:spcBef>
              <a:buClrTx/>
              <a:buSzTx/>
              <a:buFontTx/>
            </a:pPr>
            <a:r>
              <a:rPr kumimoji="1" lang="zh-CN" altLang="en-US" sz="2800" u="sng" dirty="0" smtClean="0">
                <a:solidFill>
                  <a:srgbClr val="0000FF"/>
                </a:solidFill>
                <a:latin typeface="黑体" panose="02010609060101010101" pitchFamily="49" charset="-122"/>
                <a:ea typeface="黑体" panose="02010609060101010101" pitchFamily="49" charset="-122"/>
                <a:cs typeface="+mn-cs"/>
              </a:rPr>
              <a:t>3.基本共漏放大电路的动态分析</a:t>
            </a:r>
            <a:endParaRPr kumimoji="1" lang="zh-CN" altLang="en-US" sz="2800" u="sng" dirty="0" smtClean="0">
              <a:solidFill>
                <a:srgbClr val="0000FF"/>
              </a:solidFill>
              <a:latin typeface="黑体" panose="02010609060101010101" pitchFamily="49" charset="-122"/>
              <a:ea typeface="黑体" panose="02010609060101010101" pitchFamily="49" charset="-122"/>
              <a:cs typeface="+mn-cs"/>
            </a:endParaRPr>
          </a:p>
        </p:txBody>
      </p:sp>
      <p:graphicFrame>
        <p:nvGraphicFramePr>
          <p:cNvPr id="148483" name="对象 148482"/>
          <p:cNvGraphicFramePr/>
          <p:nvPr/>
        </p:nvGraphicFramePr>
        <p:xfrm>
          <a:off x="1294607" y="4580097"/>
          <a:ext cx="3914775" cy="1376045"/>
        </p:xfrm>
        <a:graphic>
          <a:graphicData uri="http://schemas.openxmlformats.org/presentationml/2006/ole">
            <mc:AlternateContent xmlns:mc="http://schemas.openxmlformats.org/markup-compatibility/2006">
              <mc:Choice xmlns:v="urn:schemas-microsoft-com:vml" Requires="v">
                <p:oleObj spid="_x0000_s3223" name="" r:id="rId1" imgW="2019300" imgH="711200" progId="Equation.3">
                  <p:embed/>
                </p:oleObj>
              </mc:Choice>
              <mc:Fallback>
                <p:oleObj name="" r:id="rId1" imgW="2019300" imgH="711200" progId="Equation.3">
                  <p:embed/>
                  <p:pic>
                    <p:nvPicPr>
                      <p:cNvPr id="0" name="图片 3222"/>
                      <p:cNvPicPr/>
                      <p:nvPr/>
                    </p:nvPicPr>
                    <p:blipFill>
                      <a:blip r:embed="rId2"/>
                      <a:stretch>
                        <a:fillRect/>
                      </a:stretch>
                    </p:blipFill>
                    <p:spPr>
                      <a:xfrm>
                        <a:off x="1294607" y="4580097"/>
                        <a:ext cx="3914775" cy="1376045"/>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148484" name="对象 148483"/>
          <p:cNvGraphicFramePr/>
          <p:nvPr/>
        </p:nvGraphicFramePr>
        <p:xfrm>
          <a:off x="838200" y="1836738"/>
          <a:ext cx="3152775" cy="2519362"/>
        </p:xfrm>
        <a:graphic>
          <a:graphicData uri="http://schemas.openxmlformats.org/presentationml/2006/ole">
            <mc:AlternateContent xmlns:mc="http://schemas.openxmlformats.org/markup-compatibility/2006">
              <mc:Choice xmlns:v="urn:schemas-microsoft-com:vml" Requires="v">
                <p:oleObj spid="_x0000_s3224" name="" r:id="rId3" imgW="9496425" imgH="7591425" progId="MSPhotoEd.3">
                  <p:embed/>
                </p:oleObj>
              </mc:Choice>
              <mc:Fallback>
                <p:oleObj name="" r:id="rId3" imgW="9496425" imgH="7591425" progId="MSPhotoEd.3">
                  <p:embed/>
                  <p:pic>
                    <p:nvPicPr>
                      <p:cNvPr id="0" name="图片 3223"/>
                      <p:cNvPicPr/>
                      <p:nvPr/>
                    </p:nvPicPr>
                    <p:blipFill>
                      <a:blip r:embed="rId4"/>
                      <a:stretch>
                        <a:fillRect/>
                      </a:stretch>
                    </p:blipFill>
                    <p:spPr>
                      <a:xfrm>
                        <a:off x="838200" y="1836738"/>
                        <a:ext cx="3152775" cy="2519362"/>
                      </a:xfrm>
                      <a:prstGeom prst="rect">
                        <a:avLst/>
                      </a:prstGeom>
                      <a:noFill/>
                      <a:ln w="38100">
                        <a:noFill/>
                        <a:miter/>
                      </a:ln>
                    </p:spPr>
                  </p:pic>
                </p:oleObj>
              </mc:Fallback>
            </mc:AlternateContent>
          </a:graphicData>
        </a:graphic>
      </p:graphicFrame>
      <p:grpSp>
        <p:nvGrpSpPr>
          <p:cNvPr id="148486" name="组合 148485"/>
          <p:cNvGrpSpPr/>
          <p:nvPr/>
        </p:nvGrpSpPr>
        <p:grpSpPr>
          <a:xfrm>
            <a:off x="5410200" y="4732338"/>
            <a:ext cx="3733800" cy="984250"/>
            <a:chOff x="3408" y="2880"/>
            <a:chExt cx="2352" cy="620"/>
          </a:xfrm>
        </p:grpSpPr>
        <p:sp>
          <p:nvSpPr>
            <p:cNvPr id="148487" name="文本框 148486"/>
            <p:cNvSpPr txBox="1"/>
            <p:nvPr/>
          </p:nvSpPr>
          <p:spPr>
            <a:xfrm>
              <a:off x="3408" y="2880"/>
              <a:ext cx="2352" cy="288"/>
            </a:xfrm>
            <a:prstGeom prst="rect">
              <a:avLst/>
            </a:prstGeom>
            <a:noFill/>
            <a:ln w="9525">
              <a:noFill/>
            </a:ln>
          </p:spPr>
          <p:txBody>
            <a:bodyPr>
              <a:spAutoFit/>
            </a:bodyPr>
            <a:p>
              <a:pPr algn="l">
                <a:spcBef>
                  <a:spcPct val="50000"/>
                </a:spcBef>
              </a:pPr>
              <a:r>
                <a:rPr lang="zh-CN" altLang="en-US" sz="2400" b="0">
                  <a:latin typeface="Times New Roman" panose="02020603050405020304" pitchFamily="18" charset="0"/>
                </a:rPr>
                <a:t>若</a:t>
              </a:r>
              <a:r>
                <a:rPr lang="en-US" altLang="zh-CN" sz="2400" b="0" i="1" dirty="0" err="1">
                  <a:latin typeface="Times New Roman" panose="02020603050405020304" pitchFamily="18" charset="0"/>
                </a:rPr>
                <a:t>R</a:t>
              </a:r>
              <a:r>
                <a:rPr lang="en-US" altLang="zh-CN" sz="2400" b="0" baseline="-25000" dirty="0" err="1">
                  <a:latin typeface="Times New Roman" panose="02020603050405020304" pitchFamily="18" charset="0"/>
                </a:rPr>
                <a:t>s</a:t>
              </a:r>
              <a:r>
                <a:rPr lang="en-US" altLang="zh-CN" sz="2400" b="0">
                  <a:latin typeface="Times New Roman" panose="02020603050405020304" pitchFamily="18" charset="0"/>
                </a:rPr>
                <a:t>=3k</a:t>
              </a:r>
              <a:r>
                <a:rPr lang="en-US" altLang="zh-CN" sz="2400" b="0">
                  <a:latin typeface="Times New Roman" panose="02020603050405020304" pitchFamily="18" charset="0"/>
                  <a:cs typeface="Times New Roman" panose="02020603050405020304" pitchFamily="18" charset="0"/>
                </a:rPr>
                <a:t>Ω</a:t>
              </a:r>
              <a:r>
                <a:rPr lang="zh-CN" altLang="en-US" sz="2400" b="0">
                  <a:latin typeface="Times New Roman" panose="02020603050405020304" pitchFamily="18" charset="0"/>
                </a:rPr>
                <a:t>，</a:t>
              </a:r>
              <a:r>
                <a:rPr lang="en-US" altLang="zh-CN" sz="2400" b="0" i="1">
                  <a:latin typeface="Times New Roman" panose="02020603050405020304" pitchFamily="18" charset="0"/>
                </a:rPr>
                <a:t>g</a:t>
              </a:r>
              <a:r>
                <a:rPr lang="en-US" altLang="zh-CN" sz="2400" b="0" baseline="-25000">
                  <a:latin typeface="Times New Roman" panose="02020603050405020304" pitchFamily="18" charset="0"/>
                </a:rPr>
                <a:t>m</a:t>
              </a:r>
              <a:r>
                <a:rPr lang="en-US" altLang="zh-CN" sz="2400" b="0">
                  <a:latin typeface="Times New Roman" panose="02020603050405020304" pitchFamily="18" charset="0"/>
                </a:rPr>
                <a:t>=2mS</a:t>
              </a:r>
              <a:r>
                <a:rPr lang="zh-CN" altLang="en-US" sz="2400" b="0">
                  <a:latin typeface="Times New Roman" panose="02020603050405020304" pitchFamily="18" charset="0"/>
                </a:rPr>
                <a:t>，</a:t>
              </a:r>
              <a:r>
                <a:rPr lang="zh-CN" altLang="en-US" sz="2400" b="0" dirty="0">
                  <a:latin typeface="Times New Roman" panose="02020603050405020304" pitchFamily="18" charset="0"/>
                </a:rPr>
                <a:t>则</a:t>
              </a:r>
              <a:endParaRPr lang="zh-CN" altLang="en-US" sz="2400" b="0" dirty="0">
                <a:latin typeface="Times New Roman" panose="02020603050405020304" pitchFamily="18" charset="0"/>
              </a:endParaRPr>
            </a:p>
          </p:txBody>
        </p:sp>
        <p:graphicFrame>
          <p:nvGraphicFramePr>
            <p:cNvPr id="148488" name="对象 148487"/>
            <p:cNvGraphicFramePr/>
            <p:nvPr/>
          </p:nvGraphicFramePr>
          <p:xfrm>
            <a:off x="3456" y="3168"/>
            <a:ext cx="576" cy="332"/>
          </p:xfrm>
          <a:graphic>
            <a:graphicData uri="http://schemas.openxmlformats.org/presentationml/2006/ole">
              <mc:AlternateContent xmlns:mc="http://schemas.openxmlformats.org/markup-compatibility/2006">
                <mc:Choice xmlns:v="urn:schemas-microsoft-com:vml" Requires="v">
                  <p:oleObj spid="_x0000_s3235" name="" r:id="rId5" imgW="419100" imgH="241300" progId="Equation.3">
                    <p:embed/>
                  </p:oleObj>
                </mc:Choice>
                <mc:Fallback>
                  <p:oleObj name="" r:id="rId5" imgW="419100" imgH="241300" progId="Equation.3">
                    <p:embed/>
                    <p:pic>
                      <p:nvPicPr>
                        <p:cNvPr id="0" name="图片 3234"/>
                        <p:cNvPicPr/>
                        <p:nvPr/>
                      </p:nvPicPr>
                      <p:blipFill>
                        <a:blip r:embed="rId6"/>
                        <a:stretch>
                          <a:fillRect/>
                        </a:stretch>
                      </p:blipFill>
                      <p:spPr>
                        <a:xfrm>
                          <a:off x="3456" y="3168"/>
                          <a:ext cx="576" cy="332"/>
                        </a:xfrm>
                        <a:prstGeom prst="rect">
                          <a:avLst/>
                        </a:prstGeom>
                        <a:noFill/>
                        <a:ln w="38100">
                          <a:noFill/>
                          <a:miter/>
                        </a:ln>
                      </p:spPr>
                    </p:pic>
                  </p:oleObj>
                </mc:Fallback>
              </mc:AlternateContent>
            </a:graphicData>
          </a:graphic>
        </p:graphicFrame>
      </p:gr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
        <p:nvSpPr>
          <p:cNvPr id="10" name="文本框 9"/>
          <p:cNvSpPr txBox="1"/>
          <p:nvPr>
            <p:custDataLst>
              <p:tags r:id="rId7"/>
            </p:custDataLst>
          </p:nvPr>
        </p:nvSpPr>
        <p:spPr>
          <a:xfrm>
            <a:off x="2195830" y="2492375"/>
            <a:ext cx="287020" cy="398780"/>
          </a:xfrm>
          <a:prstGeom prst="rect">
            <a:avLst/>
          </a:prstGeom>
          <a:noFill/>
        </p:spPr>
        <p:txBody>
          <a:bodyPr wrap="square" rtlCol="0">
            <a:spAutoFit/>
          </a:bodyPr>
          <a:p>
            <a:r>
              <a:rPr lang="en-US" altLang="zh-CN">
                <a:solidFill>
                  <a:srgbClr val="FF0000"/>
                </a:solidFill>
                <a:highlight>
                  <a:srgbClr val="FFFF00"/>
                </a:highlight>
                <a:latin typeface="Times New Roman" panose="02020603050405020304" pitchFamily="18" charset="0"/>
                <a:cs typeface="Times New Roman" panose="02020603050405020304" pitchFamily="18" charset="0"/>
              </a:rPr>
              <a:t>g</a:t>
            </a:r>
            <a:endParaRPr lang="en-US" altLang="zh-CN">
              <a:solidFill>
                <a:srgbClr val="FF0000"/>
              </a:solidFill>
              <a:highlight>
                <a:srgbClr val="FFFF00"/>
              </a:highlight>
              <a:latin typeface="Times New Roman" panose="02020603050405020304" pitchFamily="18" charset="0"/>
              <a:cs typeface="Times New Roman" panose="02020603050405020304" pitchFamily="18" charset="0"/>
            </a:endParaRPr>
          </a:p>
        </p:txBody>
      </p:sp>
      <p:sp>
        <p:nvSpPr>
          <p:cNvPr id="11" name="文本框 10"/>
          <p:cNvSpPr txBox="1"/>
          <p:nvPr>
            <p:custDataLst>
              <p:tags r:id="rId8"/>
            </p:custDataLst>
          </p:nvPr>
        </p:nvSpPr>
        <p:spPr>
          <a:xfrm>
            <a:off x="3060065" y="2780665"/>
            <a:ext cx="287020" cy="398780"/>
          </a:xfrm>
          <a:prstGeom prst="rect">
            <a:avLst/>
          </a:prstGeom>
          <a:noFill/>
        </p:spPr>
        <p:txBody>
          <a:bodyPr wrap="square" rtlCol="0">
            <a:spAutoFit/>
          </a:bodyPr>
          <a:p>
            <a:r>
              <a:rPr lang="en-US" altLang="zh-CN">
                <a:solidFill>
                  <a:srgbClr val="0000FF"/>
                </a:solidFill>
                <a:highlight>
                  <a:srgbClr val="FFFF00"/>
                </a:highlight>
                <a:latin typeface="Times New Roman" panose="02020603050405020304" pitchFamily="18" charset="0"/>
                <a:cs typeface="Times New Roman" panose="02020603050405020304" pitchFamily="18" charset="0"/>
              </a:rPr>
              <a:t>s</a:t>
            </a:r>
            <a:endParaRPr lang="en-US" altLang="zh-CN">
              <a:solidFill>
                <a:srgbClr val="0000FF"/>
              </a:solidFill>
              <a:highlight>
                <a:srgbClr val="FFFF00"/>
              </a:highlight>
              <a:latin typeface="Times New Roman" panose="02020603050405020304" pitchFamily="18" charset="0"/>
              <a:cs typeface="Times New Roman" panose="02020603050405020304" pitchFamily="18" charset="0"/>
            </a:endParaRPr>
          </a:p>
        </p:txBody>
      </p:sp>
      <p:sp>
        <p:nvSpPr>
          <p:cNvPr id="12" name="文本框 11"/>
          <p:cNvSpPr txBox="1"/>
          <p:nvPr>
            <p:custDataLst>
              <p:tags r:id="rId9"/>
            </p:custDataLst>
          </p:nvPr>
        </p:nvSpPr>
        <p:spPr>
          <a:xfrm>
            <a:off x="2556510" y="2133600"/>
            <a:ext cx="287020" cy="398780"/>
          </a:xfrm>
          <a:prstGeom prst="rect">
            <a:avLst/>
          </a:prstGeom>
          <a:noFill/>
        </p:spPr>
        <p:txBody>
          <a:bodyPr wrap="square" rtlCol="0">
            <a:spAutoFit/>
          </a:bodyPr>
          <a:p>
            <a:r>
              <a:rPr lang="en-US" altLang="zh-CN">
                <a:solidFill>
                  <a:srgbClr val="1C981C"/>
                </a:solidFill>
                <a:highlight>
                  <a:srgbClr val="FFFF00"/>
                </a:highlight>
                <a:latin typeface="Times New Roman" panose="02020603050405020304" pitchFamily="18" charset="0"/>
                <a:cs typeface="Times New Roman" panose="02020603050405020304" pitchFamily="18" charset="0"/>
              </a:rPr>
              <a:t>d</a:t>
            </a:r>
            <a:endParaRPr lang="en-US" altLang="zh-CN">
              <a:solidFill>
                <a:srgbClr val="1C981C"/>
              </a:solidFill>
              <a:highlight>
                <a:srgbClr val="FFFF00"/>
              </a:highlight>
              <a:latin typeface="Times New Roman" panose="02020603050405020304" pitchFamily="18" charset="0"/>
              <a:cs typeface="Times New Roman" panose="02020603050405020304" pitchFamily="18" charset="0"/>
            </a:endParaRPr>
          </a:p>
        </p:txBody>
      </p:sp>
      <p:grpSp>
        <p:nvGrpSpPr>
          <p:cNvPr id="2" name="组合 1"/>
          <p:cNvGrpSpPr/>
          <p:nvPr/>
        </p:nvGrpSpPr>
        <p:grpSpPr>
          <a:xfrm>
            <a:off x="4114800" y="1989138"/>
            <a:ext cx="4419600" cy="2216150"/>
            <a:chOff x="6480" y="3133"/>
            <a:chExt cx="6960" cy="3490"/>
          </a:xfrm>
        </p:grpSpPr>
        <p:graphicFrame>
          <p:nvGraphicFramePr>
            <p:cNvPr id="148485" name="对象 148484"/>
            <p:cNvGraphicFramePr/>
            <p:nvPr/>
          </p:nvGraphicFramePr>
          <p:xfrm>
            <a:off x="6480" y="3133"/>
            <a:ext cx="6960" cy="3490"/>
          </p:xfrm>
          <a:graphic>
            <a:graphicData uri="http://schemas.openxmlformats.org/presentationml/2006/ole">
              <mc:AlternateContent xmlns:mc="http://schemas.openxmlformats.org/markup-compatibility/2006">
                <mc:Choice xmlns:v="urn:schemas-microsoft-com:vml" Requires="v">
                  <p:oleObj spid="_x0000_s3234" name="" r:id="rId10" imgW="13230225" imgH="6638925" progId="MSPhotoEd.3">
                    <p:embed/>
                  </p:oleObj>
                </mc:Choice>
                <mc:Fallback>
                  <p:oleObj name="" r:id="rId10" imgW="13230225" imgH="6638925" progId="MSPhotoEd.3">
                    <p:embed/>
                    <p:pic>
                      <p:nvPicPr>
                        <p:cNvPr id="0" name="图片 3233"/>
                        <p:cNvPicPr/>
                        <p:nvPr/>
                      </p:nvPicPr>
                      <p:blipFill>
                        <a:blip r:embed="rId11"/>
                        <a:stretch>
                          <a:fillRect/>
                        </a:stretch>
                      </p:blipFill>
                      <p:spPr>
                        <a:xfrm>
                          <a:off x="6480" y="3133"/>
                          <a:ext cx="6960" cy="3490"/>
                        </a:xfrm>
                        <a:prstGeom prst="rect">
                          <a:avLst/>
                        </a:prstGeom>
                        <a:noFill/>
                        <a:ln w="38100">
                          <a:noFill/>
                          <a:miter/>
                        </a:ln>
                      </p:spPr>
                    </p:pic>
                  </p:oleObj>
                </mc:Fallback>
              </mc:AlternateContent>
            </a:graphicData>
          </a:graphic>
        </p:graphicFrame>
        <p:sp>
          <p:nvSpPr>
            <p:cNvPr id="8" name="Line 87"/>
            <p:cNvSpPr/>
            <p:nvPr>
              <p:custDataLst>
                <p:tags r:id="rId12"/>
              </p:custDataLst>
            </p:nvPr>
          </p:nvSpPr>
          <p:spPr>
            <a:xfrm rot="16200000">
              <a:off x="9646" y="4897"/>
              <a:ext cx="680" cy="0"/>
            </a:xfrm>
            <a:prstGeom prst="line">
              <a:avLst/>
            </a:prstGeom>
            <a:ln w="38100" cap="flat" cmpd="sng">
              <a:solidFill>
                <a:srgbClr val="FF0000"/>
              </a:solidFill>
              <a:prstDash val="solid"/>
              <a:headEnd type="none" w="med" len="med"/>
              <a:tailEnd type="triangle" w="med" len="lg"/>
            </a:ln>
          </p:spPr>
        </p:sp>
      </p:grpSp>
      <p:graphicFrame>
        <p:nvGraphicFramePr>
          <p:cNvPr id="16" name="Object 3"/>
          <p:cNvGraphicFramePr>
            <a:graphicFrameLocks noChangeAspect="1"/>
          </p:cNvGraphicFramePr>
          <p:nvPr>
            <p:custDataLst>
              <p:tags r:id="rId13"/>
            </p:custDataLst>
          </p:nvPr>
        </p:nvGraphicFramePr>
        <p:xfrm>
          <a:off x="4500246" y="4037965"/>
          <a:ext cx="1592580" cy="482600"/>
        </p:xfrm>
        <a:graphic>
          <a:graphicData uri="http://schemas.openxmlformats.org/presentationml/2006/ole">
            <mc:AlternateContent xmlns:mc="http://schemas.openxmlformats.org/markup-compatibility/2006">
              <mc:Choice xmlns:v="urn:schemas-microsoft-com:vml" Requires="v">
                <p:oleObj spid="_x0000_s17" name="" r:id="rId14" imgW="838200" imgH="254000" progId="Equation.DSMT4">
                  <p:embed/>
                </p:oleObj>
              </mc:Choice>
              <mc:Fallback>
                <p:oleObj name="" r:id="rId14" imgW="838200" imgH="254000" progId="Equation.DSMT4">
                  <p:embed/>
                  <p:pic>
                    <p:nvPicPr>
                      <p:cNvPr id="0" name="图片 3126"/>
                      <p:cNvPicPr/>
                      <p:nvPr/>
                    </p:nvPicPr>
                    <p:blipFill>
                      <a:blip r:embed="rId15"/>
                      <a:stretch>
                        <a:fillRect/>
                      </a:stretch>
                    </p:blipFill>
                    <p:spPr>
                      <a:xfrm>
                        <a:off x="4500246" y="4037965"/>
                        <a:ext cx="1592580" cy="482600"/>
                      </a:xfrm>
                      <a:prstGeom prst="rect">
                        <a:avLst/>
                      </a:prstGeom>
                      <a:noFill/>
                      <a:ln w="38100">
                        <a:noFill/>
                        <a:miter/>
                      </a:ln>
                    </p:spPr>
                  </p:pic>
                </p:oleObj>
              </mc:Fallback>
            </mc:AlternateContent>
          </a:graphicData>
        </a:graphic>
      </p:graphicFrame>
      <p:graphicFrame>
        <p:nvGraphicFramePr>
          <p:cNvPr id="18" name="Object 3"/>
          <p:cNvGraphicFramePr>
            <a:graphicFrameLocks noChangeAspect="1"/>
          </p:cNvGraphicFramePr>
          <p:nvPr>
            <p:custDataLst>
              <p:tags r:id="rId16"/>
            </p:custDataLst>
          </p:nvPr>
        </p:nvGraphicFramePr>
        <p:xfrm>
          <a:off x="7308851" y="4042410"/>
          <a:ext cx="1664970" cy="482600"/>
        </p:xfrm>
        <a:graphic>
          <a:graphicData uri="http://schemas.openxmlformats.org/presentationml/2006/ole">
            <mc:AlternateContent xmlns:mc="http://schemas.openxmlformats.org/markup-compatibility/2006">
              <mc:Choice xmlns:v="urn:schemas-microsoft-com:vml" Requires="v">
                <p:oleObj spid="_x0000_s19" name="" r:id="rId17" imgW="876300" imgH="254000" progId="Equation.DSMT4">
                  <p:embed/>
                </p:oleObj>
              </mc:Choice>
              <mc:Fallback>
                <p:oleObj name="" r:id="rId17" imgW="876300" imgH="254000" progId="Equation.DSMT4">
                  <p:embed/>
                  <p:pic>
                    <p:nvPicPr>
                      <p:cNvPr id="0" name="图片 3126"/>
                      <p:cNvPicPr/>
                      <p:nvPr/>
                    </p:nvPicPr>
                    <p:blipFill>
                      <a:blip r:embed="rId18"/>
                      <a:stretch>
                        <a:fillRect/>
                      </a:stretch>
                    </p:blipFill>
                    <p:spPr>
                      <a:xfrm>
                        <a:off x="7308851" y="4042410"/>
                        <a:ext cx="1664970" cy="48260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8483"/>
                                        </p:tgtEl>
                                        <p:attrNameLst>
                                          <p:attrName>style.visibility</p:attrName>
                                        </p:attrNameLst>
                                      </p:cBhvr>
                                      <p:to>
                                        <p:strVal val="visible"/>
                                      </p:to>
                                    </p:set>
                                    <p:animEffect transition="in" filter="wipe(left)">
                                      <p:cBhvr>
                                        <p:cTn id="22" dur="500"/>
                                        <p:tgtEl>
                                          <p:spTgt spid="14848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8486"/>
                                        </p:tgtEl>
                                        <p:attrNameLst>
                                          <p:attrName>style.visibility</p:attrName>
                                        </p:attrNameLst>
                                      </p:cBhvr>
                                      <p:to>
                                        <p:strVal val="visible"/>
                                      </p:to>
                                    </p:set>
                                    <p:animEffect transition="in" filter="wipe(left)">
                                      <p:cBhvr>
                                        <p:cTn id="27" dur="500"/>
                                        <p:tgtEl>
                                          <p:spTgt spid="14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50530" name="对象 150529"/>
          <p:cNvGraphicFramePr/>
          <p:nvPr/>
        </p:nvGraphicFramePr>
        <p:xfrm>
          <a:off x="1770063" y="1920875"/>
          <a:ext cx="4572000" cy="2346325"/>
        </p:xfrm>
        <a:graphic>
          <a:graphicData uri="http://schemas.openxmlformats.org/presentationml/2006/ole">
            <mc:AlternateContent xmlns:mc="http://schemas.openxmlformats.org/markup-compatibility/2006">
              <mc:Choice xmlns:v="urn:schemas-microsoft-com:vml" Requires="v">
                <p:oleObj spid="_x0000_s3230" name="" r:id="rId1" imgW="12792075" imgH="6562725" progId="MSPhotoEd.3">
                  <p:embed/>
                </p:oleObj>
              </mc:Choice>
              <mc:Fallback>
                <p:oleObj name="" r:id="rId1" imgW="12792075" imgH="6562725" progId="MSPhotoEd.3">
                  <p:embed/>
                  <p:pic>
                    <p:nvPicPr>
                      <p:cNvPr id="0" name="图片 3229"/>
                      <p:cNvPicPr/>
                      <p:nvPr/>
                    </p:nvPicPr>
                    <p:blipFill>
                      <a:blip r:embed="rId2"/>
                      <a:stretch>
                        <a:fillRect/>
                      </a:stretch>
                    </p:blipFill>
                    <p:spPr>
                      <a:xfrm>
                        <a:off x="1770063" y="1920875"/>
                        <a:ext cx="4572000" cy="2346325"/>
                      </a:xfrm>
                      <a:prstGeom prst="rect">
                        <a:avLst/>
                      </a:prstGeom>
                      <a:noFill/>
                      <a:ln w="38100">
                        <a:noFill/>
                        <a:miter/>
                      </a:ln>
                    </p:spPr>
                  </p:pic>
                </p:oleObj>
              </mc:Fallback>
            </mc:AlternateContent>
          </a:graphicData>
        </a:graphic>
      </p:graphicFrame>
      <p:pic>
        <p:nvPicPr>
          <p:cNvPr id="2" name="图片 1"/>
          <p:cNvPicPr>
            <a:picLocks noChangeAspect="1"/>
          </p:cNvPicPr>
          <p:nvPr/>
        </p:nvPicPr>
        <p:blipFill>
          <a:blip r:embed="rId3"/>
          <a:stretch>
            <a:fillRect/>
          </a:stretch>
        </p:blipFill>
        <p:spPr>
          <a:xfrm>
            <a:off x="1770380" y="2492375"/>
            <a:ext cx="287655" cy="1145540"/>
          </a:xfrm>
          <a:prstGeom prst="rect">
            <a:avLst/>
          </a:prstGeom>
        </p:spPr>
      </p:pic>
      <p:sp>
        <p:nvSpPr>
          <p:cNvPr id="150531" name="标题 150530"/>
          <p:cNvSpPr>
            <a:spLocks noGrp="1"/>
          </p:cNvSpPr>
          <p:nvPr>
            <p:ph type="title"/>
          </p:nvPr>
        </p:nvSpPr>
        <p:spPr>
          <a:xfrm>
            <a:off x="250825" y="1052513"/>
            <a:ext cx="7772400" cy="685800"/>
          </a:xfrm>
        </p:spPr>
        <p:txBody>
          <a:bodyPr anchor="ctr" anchorCtr="0"/>
          <a:p>
            <a:pPr algn="l"/>
            <a:r>
              <a:rPr kumimoji="1" lang="zh-CN" altLang="en-US" sz="2800" u="sng" dirty="0" smtClean="0">
                <a:solidFill>
                  <a:srgbClr val="0000FF"/>
                </a:solidFill>
                <a:latin typeface="黑体" panose="02010609060101010101" pitchFamily="49" charset="-122"/>
                <a:ea typeface="黑体" panose="02010609060101010101" pitchFamily="49" charset="-122"/>
                <a:cs typeface="+mn-cs"/>
              </a:rPr>
              <a:t>基本共漏放大电路输出电阻的分析</a:t>
            </a:r>
            <a:endParaRPr lang="zh-CN" altLang="en-US" sz="3200" dirty="0">
              <a:solidFill>
                <a:schemeClr val="tx1"/>
              </a:solidFill>
              <a:ea typeface="华文楷体" panose="02010600040101010101" pitchFamily="2" charset="-122"/>
            </a:endParaRPr>
          </a:p>
        </p:txBody>
      </p:sp>
      <p:graphicFrame>
        <p:nvGraphicFramePr>
          <p:cNvPr id="150532" name="对象 150531"/>
          <p:cNvGraphicFramePr/>
          <p:nvPr/>
        </p:nvGraphicFramePr>
        <p:xfrm>
          <a:off x="1069658" y="4511517"/>
          <a:ext cx="4525010" cy="1338580"/>
        </p:xfrm>
        <a:graphic>
          <a:graphicData uri="http://schemas.openxmlformats.org/presentationml/2006/ole">
            <mc:AlternateContent xmlns:mc="http://schemas.openxmlformats.org/markup-compatibility/2006">
              <mc:Choice xmlns:v="urn:schemas-microsoft-com:vml" Requires="v">
                <p:oleObj spid="_x0000_s3236" name="" r:id="rId4" imgW="2095500" imgH="622300" progId="Equation.3">
                  <p:embed/>
                </p:oleObj>
              </mc:Choice>
              <mc:Fallback>
                <p:oleObj name="" r:id="rId4" imgW="2095500" imgH="622300" progId="Equation.3">
                  <p:embed/>
                  <p:pic>
                    <p:nvPicPr>
                      <p:cNvPr id="0" name="图片 3235"/>
                      <p:cNvPicPr/>
                      <p:nvPr/>
                    </p:nvPicPr>
                    <p:blipFill>
                      <a:blip r:embed="rId5"/>
                      <a:stretch>
                        <a:fillRect/>
                      </a:stretch>
                    </p:blipFill>
                    <p:spPr>
                      <a:xfrm>
                        <a:off x="1069658" y="4511517"/>
                        <a:ext cx="4525010" cy="1338580"/>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grpSp>
        <p:nvGrpSpPr>
          <p:cNvPr id="150533" name="组合 150532"/>
          <p:cNvGrpSpPr/>
          <p:nvPr/>
        </p:nvGrpSpPr>
        <p:grpSpPr>
          <a:xfrm>
            <a:off x="5580063" y="1844675"/>
            <a:ext cx="1379537" cy="2209800"/>
            <a:chOff x="3504" y="1008"/>
            <a:chExt cx="869" cy="1392"/>
          </a:xfrm>
        </p:grpSpPr>
        <p:grpSp>
          <p:nvGrpSpPr>
            <p:cNvPr id="150534" name="组合 150533"/>
            <p:cNvGrpSpPr/>
            <p:nvPr/>
          </p:nvGrpSpPr>
          <p:grpSpPr>
            <a:xfrm>
              <a:off x="3765" y="1248"/>
              <a:ext cx="608" cy="1152"/>
              <a:chOff x="3765" y="1248"/>
              <a:chExt cx="608" cy="1152"/>
            </a:xfrm>
          </p:grpSpPr>
          <p:graphicFrame>
            <p:nvGraphicFramePr>
              <p:cNvPr id="150535" name="对象 150534"/>
              <p:cNvGraphicFramePr/>
              <p:nvPr/>
            </p:nvGraphicFramePr>
            <p:xfrm>
              <a:off x="3765" y="1344"/>
              <a:ext cx="304" cy="957"/>
            </p:xfrm>
            <a:graphic>
              <a:graphicData uri="http://schemas.openxmlformats.org/presentationml/2006/ole">
                <mc:AlternateContent xmlns:mc="http://schemas.openxmlformats.org/markup-compatibility/2006">
                  <mc:Choice xmlns:v="urn:schemas-microsoft-com:vml" Requires="v">
                    <p:oleObj spid="_x0000_s3229" name="" r:id="rId6" imgW="1257300" imgH="3952875" progId="MSPhotoEd.3">
                      <p:embed/>
                    </p:oleObj>
                  </mc:Choice>
                  <mc:Fallback>
                    <p:oleObj name="" r:id="rId6" imgW="1257300" imgH="3952875" progId="MSPhotoEd.3">
                      <p:embed/>
                      <p:pic>
                        <p:nvPicPr>
                          <p:cNvPr id="0" name="图片 3228"/>
                          <p:cNvPicPr/>
                          <p:nvPr/>
                        </p:nvPicPr>
                        <p:blipFill>
                          <a:blip r:embed="rId7"/>
                          <a:stretch>
                            <a:fillRect/>
                          </a:stretch>
                        </p:blipFill>
                        <p:spPr>
                          <a:xfrm>
                            <a:off x="3765" y="1344"/>
                            <a:ext cx="304" cy="957"/>
                          </a:xfrm>
                          <a:prstGeom prst="rect">
                            <a:avLst/>
                          </a:prstGeom>
                          <a:noFill/>
                          <a:ln w="38100">
                            <a:noFill/>
                            <a:miter/>
                          </a:ln>
                        </p:spPr>
                      </p:pic>
                    </p:oleObj>
                  </mc:Fallback>
                </mc:AlternateContent>
              </a:graphicData>
            </a:graphic>
          </p:graphicFrame>
          <p:graphicFrame>
            <p:nvGraphicFramePr>
              <p:cNvPr id="150536" name="对象 150535"/>
              <p:cNvGraphicFramePr/>
              <p:nvPr/>
            </p:nvGraphicFramePr>
            <p:xfrm>
              <a:off x="4080" y="1248"/>
              <a:ext cx="293" cy="1152"/>
            </p:xfrm>
            <a:graphic>
              <a:graphicData uri="http://schemas.openxmlformats.org/presentationml/2006/ole">
                <mc:AlternateContent xmlns:mc="http://schemas.openxmlformats.org/markup-compatibility/2006">
                  <mc:Choice xmlns:v="urn:schemas-microsoft-com:vml" Requires="v">
                    <p:oleObj spid="_x0000_s3237" name="" r:id="rId8" imgW="1076325" imgH="4238625" progId="MSPhotoEd.3">
                      <p:embed/>
                    </p:oleObj>
                  </mc:Choice>
                  <mc:Fallback>
                    <p:oleObj name="" r:id="rId8" imgW="1076325" imgH="4238625" progId="MSPhotoEd.3">
                      <p:embed/>
                      <p:pic>
                        <p:nvPicPr>
                          <p:cNvPr id="0" name="图片 3236"/>
                          <p:cNvPicPr/>
                          <p:nvPr/>
                        </p:nvPicPr>
                        <p:blipFill>
                          <a:blip r:embed="rId9"/>
                          <a:stretch>
                            <a:fillRect/>
                          </a:stretch>
                        </p:blipFill>
                        <p:spPr>
                          <a:xfrm>
                            <a:off x="4080" y="1248"/>
                            <a:ext cx="293" cy="1152"/>
                          </a:xfrm>
                          <a:prstGeom prst="rect">
                            <a:avLst/>
                          </a:prstGeom>
                          <a:noFill/>
                          <a:ln w="38100">
                            <a:noFill/>
                            <a:miter/>
                          </a:ln>
                        </p:spPr>
                      </p:pic>
                    </p:oleObj>
                  </mc:Fallback>
                </mc:AlternateContent>
              </a:graphicData>
            </a:graphic>
          </p:graphicFrame>
        </p:grpSp>
        <p:graphicFrame>
          <p:nvGraphicFramePr>
            <p:cNvPr id="150537" name="对象 150536"/>
            <p:cNvGraphicFramePr/>
            <p:nvPr/>
          </p:nvGraphicFramePr>
          <p:xfrm>
            <a:off x="3504" y="1008"/>
            <a:ext cx="336" cy="236"/>
          </p:xfrm>
          <a:graphic>
            <a:graphicData uri="http://schemas.openxmlformats.org/presentationml/2006/ole">
              <mc:AlternateContent xmlns:mc="http://schemas.openxmlformats.org/markup-compatibility/2006">
                <mc:Choice xmlns:v="urn:schemas-microsoft-com:vml" Requires="v">
                  <p:oleObj spid="_x0000_s3233" name="" r:id="rId10" imgW="1495425" imgH="1047750" progId="MSPhotoEd.3">
                    <p:embed/>
                  </p:oleObj>
                </mc:Choice>
                <mc:Fallback>
                  <p:oleObj name="" r:id="rId10" imgW="1495425" imgH="1047750" progId="MSPhotoEd.3">
                    <p:embed/>
                    <p:pic>
                      <p:nvPicPr>
                        <p:cNvPr id="0" name="图片 3232"/>
                        <p:cNvPicPr/>
                        <p:nvPr/>
                      </p:nvPicPr>
                      <p:blipFill>
                        <a:blip r:embed="rId11"/>
                        <a:stretch>
                          <a:fillRect/>
                        </a:stretch>
                      </p:blipFill>
                      <p:spPr>
                        <a:xfrm>
                          <a:off x="3504" y="1008"/>
                          <a:ext cx="336" cy="236"/>
                        </a:xfrm>
                        <a:prstGeom prst="rect">
                          <a:avLst/>
                        </a:prstGeom>
                        <a:noFill/>
                        <a:ln w="38100">
                          <a:noFill/>
                          <a:miter/>
                        </a:ln>
                      </p:spPr>
                    </p:pic>
                  </p:oleObj>
                </mc:Fallback>
              </mc:AlternateContent>
            </a:graphicData>
          </a:graphic>
        </p:graphicFrame>
      </p:grpSp>
      <p:graphicFrame>
        <p:nvGraphicFramePr>
          <p:cNvPr id="150542" name="对象 150541"/>
          <p:cNvGraphicFramePr/>
          <p:nvPr/>
        </p:nvGraphicFramePr>
        <p:xfrm>
          <a:off x="3218180" y="2378075"/>
          <a:ext cx="1143000" cy="386080"/>
        </p:xfrm>
        <a:graphic>
          <a:graphicData uri="http://schemas.openxmlformats.org/presentationml/2006/ole">
            <mc:AlternateContent xmlns:mc="http://schemas.openxmlformats.org/markup-compatibility/2006">
              <mc:Choice xmlns:v="urn:schemas-microsoft-com:vml" Requires="v">
                <p:oleObj spid="_x0000_s3231" name="" r:id="rId12" imgW="2790825" imgH="942975" progId="MSPhotoEd.3">
                  <p:embed/>
                </p:oleObj>
              </mc:Choice>
              <mc:Fallback>
                <p:oleObj name="" r:id="rId12" imgW="2790825" imgH="942975" progId="MSPhotoEd.3">
                  <p:embed/>
                  <p:pic>
                    <p:nvPicPr>
                      <p:cNvPr id="0" name="图片 3230"/>
                      <p:cNvPicPr/>
                      <p:nvPr/>
                    </p:nvPicPr>
                    <p:blipFill>
                      <a:blip r:embed="rId13"/>
                      <a:stretch>
                        <a:fillRect/>
                      </a:stretch>
                    </p:blipFill>
                    <p:spPr>
                      <a:xfrm>
                        <a:off x="3218180" y="2378075"/>
                        <a:ext cx="1143000" cy="386080"/>
                      </a:xfrm>
                      <a:prstGeom prst="rect">
                        <a:avLst/>
                      </a:prstGeom>
                      <a:noFill/>
                      <a:ln w="38100">
                        <a:noFill/>
                        <a:miter/>
                      </a:ln>
                    </p:spPr>
                  </p:pic>
                </p:oleObj>
              </mc:Fallback>
            </mc:AlternateContent>
          </a:graphicData>
        </a:graphic>
      </p:graphicFrame>
      <p:sp>
        <p:nvSpPr>
          <p:cNvPr id="150544" name="文本框 150543"/>
          <p:cNvSpPr txBox="1"/>
          <p:nvPr/>
        </p:nvSpPr>
        <p:spPr>
          <a:xfrm>
            <a:off x="5732463" y="4740275"/>
            <a:ext cx="3124200" cy="822325"/>
          </a:xfrm>
          <a:prstGeom prst="rect">
            <a:avLst/>
          </a:prstGeom>
          <a:noFill/>
          <a:ln w="9525">
            <a:noFill/>
          </a:ln>
        </p:spPr>
        <p:txBody>
          <a:bodyPr>
            <a:spAutoFit/>
          </a:bodyPr>
          <a:p>
            <a:pPr algn="l">
              <a:spcBef>
                <a:spcPct val="50000"/>
              </a:spcBef>
            </a:pPr>
            <a:r>
              <a:rPr lang="zh-CN" altLang="en-US" sz="2400" b="0">
                <a:latin typeface="Times New Roman" panose="02020603050405020304" pitchFamily="18" charset="0"/>
              </a:rPr>
              <a:t>若</a:t>
            </a:r>
            <a:r>
              <a:rPr lang="en-US" altLang="zh-CN" sz="2400" b="0" i="1" dirty="0" err="1">
                <a:latin typeface="Times New Roman" panose="02020603050405020304" pitchFamily="18" charset="0"/>
              </a:rPr>
              <a:t>R</a:t>
            </a:r>
            <a:r>
              <a:rPr lang="en-US" altLang="zh-CN" sz="2400" b="0" baseline="-25000" dirty="0" err="1">
                <a:latin typeface="Times New Roman" panose="02020603050405020304" pitchFamily="18" charset="0"/>
              </a:rPr>
              <a:t>s</a:t>
            </a:r>
            <a:r>
              <a:rPr lang="en-US" altLang="zh-CN" sz="2400" b="0">
                <a:latin typeface="Times New Roman" panose="02020603050405020304" pitchFamily="18" charset="0"/>
              </a:rPr>
              <a:t>=3k</a:t>
            </a:r>
            <a:r>
              <a:rPr lang="en-US" altLang="zh-CN" sz="2400" b="0">
                <a:latin typeface="Times New Roman" panose="02020603050405020304" pitchFamily="18" charset="0"/>
                <a:cs typeface="Times New Roman" panose="02020603050405020304" pitchFamily="18" charset="0"/>
              </a:rPr>
              <a:t>Ω</a:t>
            </a:r>
            <a:r>
              <a:rPr lang="zh-CN" altLang="en-US" sz="2400" b="0">
                <a:latin typeface="Times New Roman" panose="02020603050405020304" pitchFamily="18" charset="0"/>
              </a:rPr>
              <a:t>，</a:t>
            </a:r>
            <a:r>
              <a:rPr lang="en-US" altLang="zh-CN" sz="2400" b="0" i="1">
                <a:latin typeface="Times New Roman" panose="02020603050405020304" pitchFamily="18" charset="0"/>
              </a:rPr>
              <a:t>g</a:t>
            </a:r>
            <a:r>
              <a:rPr lang="en-US" altLang="zh-CN" sz="2400" b="0" baseline="-25000">
                <a:latin typeface="Times New Roman" panose="02020603050405020304" pitchFamily="18" charset="0"/>
              </a:rPr>
              <a:t>m</a:t>
            </a:r>
            <a:r>
              <a:rPr lang="en-US" altLang="zh-CN" sz="2400" b="0">
                <a:latin typeface="Times New Roman" panose="02020603050405020304" pitchFamily="18" charset="0"/>
              </a:rPr>
              <a:t>=2mS</a:t>
            </a:r>
            <a:r>
              <a:rPr lang="zh-CN" altLang="en-US" sz="2400" b="0">
                <a:latin typeface="Times New Roman" panose="02020603050405020304" pitchFamily="18" charset="0"/>
              </a:rPr>
              <a:t>，则</a:t>
            </a:r>
            <a:r>
              <a:rPr lang="en-US" altLang="zh-CN" sz="2400" b="0" i="1">
                <a:latin typeface="Times New Roman" panose="02020603050405020304" pitchFamily="18" charset="0"/>
              </a:rPr>
              <a:t>R</a:t>
            </a:r>
            <a:r>
              <a:rPr lang="en-US" altLang="zh-CN" sz="2400" b="0" baseline="-25000">
                <a:latin typeface="Times New Roman" panose="02020603050405020304" pitchFamily="18" charset="0"/>
              </a:rPr>
              <a:t>o</a:t>
            </a:r>
            <a:r>
              <a:rPr lang="en-US" altLang="zh-CN" sz="2400" b="0">
                <a:latin typeface="Times New Roman" panose="02020603050405020304" pitchFamily="18" charset="0"/>
              </a:rPr>
              <a:t>=?</a:t>
            </a:r>
            <a:endParaRPr lang="en-US" altLang="zh-CN" sz="2400" b="0">
              <a:latin typeface="Times New Roman" panose="02020603050405020304" pitchFamily="18" charset="0"/>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
        <p:nvSpPr>
          <p:cNvPr id="4" name="直接连接符 3"/>
          <p:cNvSpPr/>
          <p:nvPr/>
        </p:nvSpPr>
        <p:spPr>
          <a:xfrm>
            <a:off x="1885950" y="2371725"/>
            <a:ext cx="0" cy="1524000"/>
          </a:xfrm>
          <a:prstGeom prst="line">
            <a:avLst/>
          </a:prstGeom>
          <a:ln w="28575" cap="flat" cmpd="sng">
            <a:solidFill>
              <a:srgbClr val="FF3300"/>
            </a:solidFill>
            <a:prstDash val="solid"/>
            <a:headEnd type="none" w="med" len="med"/>
            <a:tailEnd type="none" w="med" len="med"/>
          </a:ln>
        </p:spPr>
      </p:sp>
      <p:graphicFrame>
        <p:nvGraphicFramePr>
          <p:cNvPr id="5" name="对象 4"/>
          <p:cNvGraphicFramePr/>
          <p:nvPr/>
        </p:nvGraphicFramePr>
        <p:xfrm>
          <a:off x="3294063" y="2911475"/>
          <a:ext cx="838200" cy="560388"/>
        </p:xfrm>
        <a:graphic>
          <a:graphicData uri="http://schemas.openxmlformats.org/presentationml/2006/ole">
            <mc:AlternateContent xmlns:mc="http://schemas.openxmlformats.org/markup-compatibility/2006">
              <mc:Choice xmlns:v="urn:schemas-microsoft-com:vml" Requires="v">
                <p:oleObj spid="_x0000_s6" name="" r:id="rId14" imgW="2124075" imgH="1419225" progId="MSPhotoEd.3">
                  <p:embed/>
                </p:oleObj>
              </mc:Choice>
              <mc:Fallback>
                <p:oleObj name="" r:id="rId14" imgW="2124075" imgH="1419225" progId="MSPhotoEd.3">
                  <p:embed/>
                  <p:pic>
                    <p:nvPicPr>
                      <p:cNvPr id="0" name="图片 3231"/>
                      <p:cNvPicPr/>
                      <p:nvPr/>
                    </p:nvPicPr>
                    <p:blipFill>
                      <a:blip r:embed="rId15"/>
                      <a:stretch>
                        <a:fillRect/>
                      </a:stretch>
                    </p:blipFill>
                    <p:spPr>
                      <a:xfrm>
                        <a:off x="3294063" y="2911475"/>
                        <a:ext cx="838200" cy="560388"/>
                      </a:xfrm>
                      <a:prstGeom prst="rect">
                        <a:avLst/>
                      </a:prstGeom>
                      <a:noFill/>
                      <a:ln w="38100">
                        <a:noFill/>
                        <a:miter/>
                      </a:ln>
                    </p:spPr>
                  </p:pic>
                </p:oleObj>
              </mc:Fallback>
            </mc:AlternateContent>
          </a:graphicData>
        </a:graphic>
      </p:graphicFrame>
      <p:graphicFrame>
        <p:nvGraphicFramePr>
          <p:cNvPr id="16" name="Object 3"/>
          <p:cNvGraphicFramePr>
            <a:graphicFrameLocks noChangeAspect="1"/>
          </p:cNvGraphicFramePr>
          <p:nvPr>
            <p:custDataLst>
              <p:tags r:id="rId16"/>
            </p:custDataLst>
          </p:nvPr>
        </p:nvGraphicFramePr>
        <p:xfrm>
          <a:off x="7019926" y="1890395"/>
          <a:ext cx="1833880" cy="458470"/>
        </p:xfrm>
        <a:graphic>
          <a:graphicData uri="http://schemas.openxmlformats.org/presentationml/2006/ole">
            <mc:AlternateContent xmlns:mc="http://schemas.openxmlformats.org/markup-compatibility/2006">
              <mc:Choice xmlns:v="urn:schemas-microsoft-com:vml" Requires="v">
                <p:oleObj spid="_x0000_s17" name="" r:id="rId17" imgW="965200" imgH="241300" progId="Equation.DSMT4">
                  <p:embed/>
                </p:oleObj>
              </mc:Choice>
              <mc:Fallback>
                <p:oleObj name="" r:id="rId17" imgW="965200" imgH="241300" progId="Equation.DSMT4">
                  <p:embed/>
                  <p:pic>
                    <p:nvPicPr>
                      <p:cNvPr id="0" name="图片 3126"/>
                      <p:cNvPicPr/>
                      <p:nvPr/>
                    </p:nvPicPr>
                    <p:blipFill>
                      <a:blip r:embed="rId18"/>
                      <a:stretch>
                        <a:fillRect/>
                      </a:stretch>
                    </p:blipFill>
                    <p:spPr>
                      <a:xfrm>
                        <a:off x="7019926" y="1890395"/>
                        <a:ext cx="1833880" cy="458470"/>
                      </a:xfrm>
                      <a:prstGeom prst="rect">
                        <a:avLst/>
                      </a:prstGeom>
                      <a:noFill/>
                      <a:ln w="38100">
                        <a:noFill/>
                        <a:miter/>
                      </a:ln>
                    </p:spPr>
                  </p:pic>
                </p:oleObj>
              </mc:Fallback>
            </mc:AlternateContent>
          </a:graphicData>
        </a:graphic>
      </p:graphicFrame>
      <p:graphicFrame>
        <p:nvGraphicFramePr>
          <p:cNvPr id="9" name="Object 3"/>
          <p:cNvGraphicFramePr>
            <a:graphicFrameLocks noChangeAspect="1"/>
          </p:cNvGraphicFramePr>
          <p:nvPr>
            <p:custDataLst>
              <p:tags r:id="rId19"/>
            </p:custDataLst>
          </p:nvPr>
        </p:nvGraphicFramePr>
        <p:xfrm>
          <a:off x="7308216" y="2348865"/>
          <a:ext cx="1544320" cy="820420"/>
        </p:xfrm>
        <a:graphic>
          <a:graphicData uri="http://schemas.openxmlformats.org/presentationml/2006/ole">
            <mc:AlternateContent xmlns:mc="http://schemas.openxmlformats.org/markup-compatibility/2006">
              <mc:Choice xmlns:v="urn:schemas-microsoft-com:vml" Requires="v">
                <p:oleObj spid="_x0000_s10" name="" r:id="rId20" imgW="812800" imgH="431800" progId="Equation.DSMT4">
                  <p:embed/>
                </p:oleObj>
              </mc:Choice>
              <mc:Fallback>
                <p:oleObj name="" r:id="rId20" imgW="812800" imgH="431800" progId="Equation.DSMT4">
                  <p:embed/>
                  <p:pic>
                    <p:nvPicPr>
                      <p:cNvPr id="0" name="图片 3126"/>
                      <p:cNvPicPr/>
                      <p:nvPr/>
                    </p:nvPicPr>
                    <p:blipFill>
                      <a:blip r:embed="rId21"/>
                      <a:stretch>
                        <a:fillRect/>
                      </a:stretch>
                    </p:blipFill>
                    <p:spPr>
                      <a:xfrm>
                        <a:off x="7308216" y="2348865"/>
                        <a:ext cx="1544320" cy="820420"/>
                      </a:xfrm>
                      <a:prstGeom prst="rect">
                        <a:avLst/>
                      </a:prstGeom>
                      <a:noFill/>
                      <a:ln w="38100">
                        <a:noFill/>
                        <a:miter/>
                      </a:ln>
                    </p:spPr>
                  </p:pic>
                </p:oleObj>
              </mc:Fallback>
            </mc:AlternateContent>
          </a:graphicData>
        </a:graphic>
      </p:graphicFrame>
      <p:grpSp>
        <p:nvGrpSpPr>
          <p:cNvPr id="19" name="组合 18"/>
          <p:cNvGrpSpPr/>
          <p:nvPr/>
        </p:nvGrpSpPr>
        <p:grpSpPr>
          <a:xfrm>
            <a:off x="4737100" y="2378075"/>
            <a:ext cx="543560" cy="557530"/>
            <a:chOff x="7460" y="3745"/>
            <a:chExt cx="856" cy="878"/>
          </a:xfrm>
        </p:grpSpPr>
        <p:graphicFrame>
          <p:nvGraphicFramePr>
            <p:cNvPr id="7" name="对象 6"/>
            <p:cNvGraphicFramePr/>
            <p:nvPr/>
          </p:nvGraphicFramePr>
          <p:xfrm>
            <a:off x="8068" y="3745"/>
            <a:ext cx="248" cy="878"/>
          </p:xfrm>
          <a:graphic>
            <a:graphicData uri="http://schemas.openxmlformats.org/presentationml/2006/ole">
              <mc:AlternateContent xmlns:mc="http://schemas.openxmlformats.org/markup-compatibility/2006">
                <mc:Choice xmlns:v="urn:schemas-microsoft-com:vml" Requires="v">
                  <p:oleObj spid="_x0000_s8" name="" r:id="rId22" imgW="400050" imgH="1419225" progId="MSPhotoEd.3">
                    <p:embed/>
                  </p:oleObj>
                </mc:Choice>
                <mc:Fallback>
                  <p:oleObj name="" r:id="rId22" imgW="400050" imgH="1419225" progId="MSPhotoEd.3">
                    <p:embed/>
                    <p:pic>
                      <p:nvPicPr>
                        <p:cNvPr id="0" name="图片 3227"/>
                        <p:cNvPicPr/>
                        <p:nvPr/>
                      </p:nvPicPr>
                      <p:blipFill>
                        <a:blip r:embed="rId23"/>
                        <a:stretch>
                          <a:fillRect/>
                        </a:stretch>
                      </p:blipFill>
                      <p:spPr>
                        <a:xfrm>
                          <a:off x="8068" y="3745"/>
                          <a:ext cx="248" cy="878"/>
                        </a:xfrm>
                        <a:prstGeom prst="rect">
                          <a:avLst/>
                        </a:prstGeom>
                        <a:noFill/>
                        <a:ln w="38100">
                          <a:noFill/>
                          <a:miter/>
                        </a:ln>
                      </p:spPr>
                    </p:pic>
                  </p:oleObj>
                </mc:Fallback>
              </mc:AlternateContent>
            </a:graphicData>
          </a:graphic>
        </p:graphicFrame>
        <p:graphicFrame>
          <p:nvGraphicFramePr>
            <p:cNvPr id="15" name="Object 3"/>
            <p:cNvGraphicFramePr>
              <a:graphicFrameLocks noChangeAspect="1"/>
            </p:cNvGraphicFramePr>
            <p:nvPr>
              <p:custDataLst>
                <p:tags r:id="rId24"/>
              </p:custDataLst>
            </p:nvPr>
          </p:nvGraphicFramePr>
          <p:xfrm>
            <a:off x="7460" y="3812"/>
            <a:ext cx="608" cy="722"/>
          </p:xfrm>
          <a:graphic>
            <a:graphicData uri="http://schemas.openxmlformats.org/presentationml/2006/ole">
              <mc:AlternateContent xmlns:mc="http://schemas.openxmlformats.org/markup-compatibility/2006">
                <mc:Choice xmlns:v="urn:schemas-microsoft-com:vml" Requires="v">
                  <p:oleObj spid="_x0000_s18" name="" r:id="rId25" imgW="203200" imgH="241300" progId="Equation.DSMT4">
                    <p:embed/>
                  </p:oleObj>
                </mc:Choice>
                <mc:Fallback>
                  <p:oleObj name="" r:id="rId25" imgW="203200" imgH="241300" progId="Equation.DSMT4">
                    <p:embed/>
                    <p:pic>
                      <p:nvPicPr>
                        <p:cNvPr id="0" name="图片 3126"/>
                        <p:cNvPicPr/>
                        <p:nvPr/>
                      </p:nvPicPr>
                      <p:blipFill>
                        <a:blip r:embed="rId26"/>
                        <a:stretch>
                          <a:fillRect/>
                        </a:stretch>
                      </p:blipFill>
                      <p:spPr>
                        <a:xfrm>
                          <a:off x="7460" y="3812"/>
                          <a:ext cx="608" cy="722"/>
                        </a:xfrm>
                        <a:prstGeom prst="rect">
                          <a:avLst/>
                        </a:prstGeom>
                        <a:noFill/>
                        <a:ln w="38100">
                          <a:noFill/>
                          <a:miter/>
                        </a:ln>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50533"/>
                                        </p:tgtEl>
                                        <p:attrNameLst>
                                          <p:attrName>style.visibility</p:attrName>
                                        </p:attrNameLst>
                                      </p:cBhvr>
                                      <p:to>
                                        <p:strVal val="visible"/>
                                      </p:to>
                                    </p:set>
                                    <p:animEffect transition="in" filter="wipe(right)">
                                      <p:cBhvr>
                                        <p:cTn id="7" dur="500"/>
                                        <p:tgtEl>
                                          <p:spTgt spid="15053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50542"/>
                                        </p:tgtEl>
                                        <p:attrNameLst>
                                          <p:attrName>style.visibility</p:attrName>
                                        </p:attrNameLst>
                                      </p:cBhvr>
                                      <p:to>
                                        <p:strVal val="visible"/>
                                      </p:to>
                                    </p:set>
                                    <p:animEffect transition="in" filter="blinds(horizontal)">
                                      <p:cBhvr>
                                        <p:cTn id="21" dur="500"/>
                                        <p:tgtEl>
                                          <p:spTgt spid="15054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blinds(horizontal)">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blinds(horizontal)">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blinds(horizontal)">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50532"/>
                                        </p:tgtEl>
                                        <p:attrNameLst>
                                          <p:attrName>style.visibility</p:attrName>
                                        </p:attrNameLst>
                                      </p:cBhvr>
                                      <p:to>
                                        <p:strVal val="visible"/>
                                      </p:to>
                                    </p:set>
                                    <p:animEffect transition="in" filter="wipe(left)">
                                      <p:cBhvr>
                                        <p:cTn id="46" dur="500"/>
                                        <p:tgtEl>
                                          <p:spTgt spid="15053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50544">
                                            <p:txEl>
                                              <p:charRg st="0" end="21"/>
                                            </p:txEl>
                                          </p:spTgt>
                                        </p:tgtEl>
                                        <p:attrNameLst>
                                          <p:attrName>style.visibility</p:attrName>
                                        </p:attrNameLst>
                                      </p:cBhvr>
                                      <p:to>
                                        <p:strVal val="visible"/>
                                      </p:to>
                                    </p:set>
                                    <p:animEffect transition="in" filter="wipe(left)">
                                      <p:cBhvr>
                                        <p:cTn id="51" dur="500"/>
                                        <p:tgtEl>
                                          <p:spTgt spid="150544">
                                            <p:txEl>
                                              <p:charRg st="0" end="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4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标题 53249"/>
          <p:cNvSpPr>
            <a:spLocks noGrp="1"/>
          </p:cNvSpPr>
          <p:nvPr>
            <p:ph type="title"/>
          </p:nvPr>
        </p:nvSpPr>
        <p:spPr>
          <a:xfrm>
            <a:off x="102235" y="1628775"/>
            <a:ext cx="8986520" cy="935355"/>
          </a:xfrm>
        </p:spPr>
        <p:txBody>
          <a:bodyPr anchor="ctr" anchorCtr="0"/>
          <a:p>
            <a:pPr>
              <a:buNone/>
            </a:pPr>
            <a:r>
              <a:rPr lang="zh-CN" altLang="en-US" b="1">
                <a:solidFill>
                  <a:srgbClr val="333399"/>
                </a:solidFill>
                <a:latin typeface="华文楷体" panose="02010600040101010101" pitchFamily="2" charset="-122"/>
                <a:ea typeface="华文楷体" panose="02010600040101010101" pitchFamily="2" charset="-122"/>
              </a:rPr>
              <a:t>§</a:t>
            </a:r>
            <a:r>
              <a:rPr lang="en-US" altLang="zh-CN" b="1">
                <a:solidFill>
                  <a:srgbClr val="333399"/>
                </a:solidFill>
                <a:latin typeface="华文楷体" panose="02010600040101010101" pitchFamily="2" charset="-122"/>
                <a:ea typeface="华文楷体" panose="02010600040101010101" pitchFamily="2" charset="-122"/>
              </a:rPr>
              <a:t>2.</a:t>
            </a:r>
            <a:r>
              <a:rPr lang="en-US" altLang="zh-CN" b="1">
                <a:solidFill>
                  <a:srgbClr val="333399"/>
                </a:solidFill>
                <a:latin typeface="华文楷体" panose="02010600040101010101" pitchFamily="2" charset="-122"/>
                <a:ea typeface="华文楷体" panose="02010600040101010101" pitchFamily="2" charset="-122"/>
              </a:rPr>
              <a:t>2 </a:t>
            </a:r>
            <a:r>
              <a:rPr lang="zh-CN" altLang="en-US" b="1" dirty="0">
                <a:solidFill>
                  <a:srgbClr val="333399"/>
                </a:solidFill>
                <a:latin typeface="华文楷体" panose="02010600040101010101" pitchFamily="2" charset="-122"/>
                <a:ea typeface="华文楷体" panose="02010600040101010101" pitchFamily="2" charset="-122"/>
              </a:rPr>
              <a:t>基本共射放大电路的工作原理</a:t>
            </a:r>
            <a:endParaRPr lang="zh-CN" altLang="en-US" b="1" dirty="0">
              <a:solidFill>
                <a:srgbClr val="333399"/>
              </a:solidFill>
              <a:latin typeface="华文楷体" panose="02010600040101010101" pitchFamily="2" charset="-122"/>
              <a:ea typeface="华文楷体" panose="02010600040101010101" pitchFamily="2" charset="-122"/>
            </a:endParaRPr>
          </a:p>
        </p:txBody>
      </p:sp>
      <p:sp>
        <p:nvSpPr>
          <p:cNvPr id="53258" name="矩形 53257">
            <a:hlinkClick r:id="rId1" action="ppaction://hlinksldjump"/>
          </p:cNvPr>
          <p:cNvSpPr/>
          <p:nvPr/>
        </p:nvSpPr>
        <p:spPr>
          <a:xfrm>
            <a:off x="1692275" y="2924175"/>
            <a:ext cx="7277735" cy="57658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lvl="0">
              <a:lnSpc>
                <a:spcPct val="95000"/>
              </a:lnSpc>
              <a:spcBef>
                <a:spcPct val="0"/>
              </a:spcBef>
              <a:buNone/>
            </a:pPr>
            <a:r>
              <a:rPr lang="zh-CN" altLang="en-US" b="0" dirty="0">
                <a:solidFill>
                  <a:srgbClr val="FF0000"/>
                </a:solidFill>
                <a:latin typeface="黑体" panose="02010609060101010101" pitchFamily="49" charset="-122"/>
                <a:ea typeface="黑体" panose="02010609060101010101" pitchFamily="49" charset="-122"/>
              </a:rPr>
              <a:t>一、电路的组成及各元件的作用</a:t>
            </a:r>
            <a:endParaRPr lang="zh-CN" altLang="en-US" b="0" dirty="0">
              <a:solidFill>
                <a:srgbClr val="FF0000"/>
              </a:solidFill>
              <a:latin typeface="黑体" panose="02010609060101010101" pitchFamily="49" charset="-122"/>
              <a:ea typeface="黑体" panose="02010609060101010101" pitchFamily="49" charset="-122"/>
            </a:endParaRPr>
          </a:p>
        </p:txBody>
      </p:sp>
      <p:sp>
        <p:nvSpPr>
          <p:cNvPr id="53259" name="矩形 53258">
            <a:hlinkClick r:id="rId2" action="ppaction://hlinksldjump"/>
          </p:cNvPr>
          <p:cNvSpPr/>
          <p:nvPr/>
        </p:nvSpPr>
        <p:spPr>
          <a:xfrm>
            <a:off x="1692275" y="3668395"/>
            <a:ext cx="6885305" cy="575945"/>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lvl="0">
              <a:lnSpc>
                <a:spcPct val="95000"/>
              </a:lnSpc>
              <a:spcBef>
                <a:spcPct val="0"/>
              </a:spcBef>
              <a:buNone/>
            </a:pPr>
            <a:r>
              <a:rPr lang="zh-CN" altLang="en-US" b="0" dirty="0">
                <a:solidFill>
                  <a:srgbClr val="FF0000"/>
                </a:solidFill>
                <a:latin typeface="黑体" panose="02010609060101010101" pitchFamily="49" charset="-122"/>
                <a:ea typeface="黑体" panose="02010609060101010101" pitchFamily="49" charset="-122"/>
              </a:rPr>
              <a:t>二、设置静态工作点的必要性</a:t>
            </a:r>
            <a:endParaRPr lang="zh-CN" altLang="en-US" b="0" dirty="0">
              <a:solidFill>
                <a:srgbClr val="FF0000"/>
              </a:solidFill>
              <a:latin typeface="黑体" panose="02010609060101010101" pitchFamily="49" charset="-122"/>
              <a:ea typeface="黑体" panose="02010609060101010101" pitchFamily="49" charset="-122"/>
            </a:endParaRPr>
          </a:p>
        </p:txBody>
      </p:sp>
      <p:sp>
        <p:nvSpPr>
          <p:cNvPr id="53260" name="矩形 53259">
            <a:hlinkClick r:id="rId3" action="ppaction://hlinksldjump"/>
          </p:cNvPr>
          <p:cNvSpPr/>
          <p:nvPr/>
        </p:nvSpPr>
        <p:spPr>
          <a:xfrm>
            <a:off x="1692275" y="4411980"/>
            <a:ext cx="6393180" cy="57658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lvl="0">
              <a:lnSpc>
                <a:spcPct val="95000"/>
              </a:lnSpc>
              <a:spcBef>
                <a:spcPct val="0"/>
              </a:spcBef>
              <a:buNone/>
            </a:pPr>
            <a:r>
              <a:rPr lang="zh-CN" altLang="en-US" b="0" dirty="0">
                <a:solidFill>
                  <a:srgbClr val="FF0000"/>
                </a:solidFill>
                <a:latin typeface="黑体" panose="02010609060101010101" pitchFamily="49" charset="-122"/>
                <a:ea typeface="黑体" panose="02010609060101010101" pitchFamily="49" charset="-122"/>
              </a:rPr>
              <a:t>三、波形分析</a:t>
            </a:r>
            <a:endParaRPr lang="zh-CN" altLang="en-US" b="0" dirty="0">
              <a:solidFill>
                <a:srgbClr val="FF0000"/>
              </a:solidFill>
              <a:latin typeface="黑体" panose="02010609060101010101" pitchFamily="49" charset="-122"/>
              <a:ea typeface="黑体" panose="02010609060101010101" pitchFamily="49" charset="-122"/>
            </a:endParaRPr>
          </a:p>
        </p:txBody>
      </p:sp>
      <p:sp>
        <p:nvSpPr>
          <p:cNvPr id="53261" name="矩形 53260">
            <a:hlinkClick r:id="rId4" action="ppaction://hlinksldjump"/>
          </p:cNvPr>
          <p:cNvSpPr/>
          <p:nvPr/>
        </p:nvSpPr>
        <p:spPr>
          <a:xfrm>
            <a:off x="1692275" y="5156200"/>
            <a:ext cx="6296025" cy="583565"/>
          </a:xfrm>
          <a:prstGeom prst="rect">
            <a:avLst/>
          </a:prstGeom>
          <a:noFill/>
          <a:ln w="9525">
            <a:noFill/>
          </a:ln>
        </p:spPr>
        <p:txBody>
          <a:bodyPr wrap="square">
            <a:spAutoFit/>
          </a:bodyPr>
          <a:p>
            <a:pPr algn="l"/>
            <a:r>
              <a:rPr lang="zh-CN" altLang="en-US" sz="3200" b="0" dirty="0">
                <a:solidFill>
                  <a:srgbClr val="FF0000"/>
                </a:solidFill>
                <a:latin typeface="黑体" panose="02010609060101010101" pitchFamily="49" charset="-122"/>
                <a:ea typeface="黑体" panose="02010609060101010101" pitchFamily="49" charset="-122"/>
              </a:rPr>
              <a:t>四、放大电路的组成原则</a:t>
            </a:r>
            <a:endParaRPr lang="zh-CN" altLang="en-US" sz="3200" b="0" dirty="0">
              <a:solidFill>
                <a:srgbClr val="FF0000"/>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PLACING_PICTURE_USER_VIEWPORT" val="{&quot;height&quot;:2940,&quot;width&quot;:11040}"/>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UNIT_PLACING_PICTURE_USER_VIEWPORT" val="{&quot;height&quot;:3928,&quot;width&quot;:8742}"/>
</p:tagLst>
</file>

<file path=ppt/tags/tag317.xml><?xml version="1.0" encoding="utf-8"?>
<p:tagLst xmlns:p="http://schemas.openxmlformats.org/presentationml/2006/main">
  <p:tag name="KSO_WM_UNIT_PLACING_PICTURE_USER_VIEWPORT" val="{&quot;height&quot;:2932.499212598425,&quot;width&quot;:4920}"/>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UNIT_PLACING_PICTURE_USER_VIEWPORT" val="{&quot;height&quot;:3777.499212598425,&quot;width&quot;:4560}"/>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COMMONDATA" val="eyJoZGlkIjoiNDJmYmUwMzRkNWQ5OTE5MTY2OTJiYzViYTRjN2U2YjQifQ=="/>
  <p:tag name="KSO_WPP_MARK_KEY" val="f4bb7eb2-0822-4b3c-988a-ec8d3989fe56"/>
  <p:tag name="commondata" val="eyJoZGlkIjoiODMzOTQ1NTE0YjYyYjYzMTVlNjc1MDFkNmM2ZjQxNjMifQ=="/>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7244</Words>
  <Application>WPS 演示</Application>
  <PresentationFormat>在屏幕上显示</PresentationFormat>
  <Paragraphs>1478</Paragraphs>
  <Slides>83</Slides>
  <Notes>27</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243</vt:i4>
      </vt:variant>
      <vt:variant>
        <vt:lpstr>幻灯片标题</vt:lpstr>
      </vt:variant>
      <vt:variant>
        <vt:i4>83</vt:i4>
      </vt:variant>
    </vt:vector>
  </HeadingPairs>
  <TitlesOfParts>
    <vt:vector size="344" baseType="lpstr">
      <vt:lpstr>Arial</vt:lpstr>
      <vt:lpstr>宋体</vt:lpstr>
      <vt:lpstr>Wingdings</vt:lpstr>
      <vt:lpstr>Times New Roman</vt:lpstr>
      <vt:lpstr>Calibri</vt:lpstr>
      <vt:lpstr>华文楷体</vt:lpstr>
      <vt:lpstr>黑体</vt:lpstr>
      <vt:lpstr>Monotype Sorts</vt:lpstr>
      <vt:lpstr>Wingdings</vt:lpstr>
      <vt:lpstr>微软雅黑</vt:lpstr>
      <vt:lpstr>Arial Unicode MS</vt:lpstr>
      <vt:lpstr>新宋体</vt:lpstr>
      <vt:lpstr>楷体</vt:lpstr>
      <vt:lpstr>Times New Roman</vt:lpstr>
      <vt:lpstr>Calibri</vt:lpstr>
      <vt:lpstr>Symbol</vt:lpstr>
      <vt:lpstr>隶书</vt:lpstr>
      <vt:lpstr>默认设计模板</vt:lpstr>
      <vt:lpstr>Equation.3</vt:lpstr>
      <vt:lpstr>MSPhotoEd.3</vt:lpstr>
      <vt:lpstr>Equation.3</vt:lpstr>
      <vt:lpstr>Equation.3</vt:lpstr>
      <vt:lpstr>Equation.3</vt:lpstr>
      <vt:lpstr>MSPhotoEd.3</vt:lpstr>
      <vt:lpstr>Equation.DSMT4</vt:lpstr>
      <vt:lpstr>Equation.DSMT4</vt:lpstr>
      <vt:lpstr>Equation.DSMT4</vt:lpstr>
      <vt:lpstr>Equation.DSMT4</vt:lpstr>
      <vt:lpstr>Equation.DSMT4</vt:lpstr>
      <vt:lpstr>Equation.DSMT4</vt:lpstr>
      <vt:lpstr>MSPhotoEd.3</vt:lpstr>
      <vt:lpstr>Equation.DSMT4</vt:lpstr>
      <vt:lpstr>Equation.3</vt:lpstr>
      <vt:lpstr>Equation.3</vt:lpstr>
      <vt:lpstr>Equation.3</vt:lpstr>
      <vt:lpstr>Equation.3</vt:lpstr>
      <vt:lpstr>Equation.3</vt:lpstr>
      <vt:lpstr>Equation.3</vt:lpstr>
      <vt:lpstr>MSPhotoEd.3</vt:lpstr>
      <vt:lpstr>Equation.3</vt:lpstr>
      <vt:lpstr>Equation.3</vt:lpstr>
      <vt:lpstr>MSPhotoEd.3</vt:lpstr>
      <vt:lpstr>MSPhotoEd.3</vt:lpstr>
      <vt:lpstr>Equation.3</vt:lpstr>
      <vt:lpstr>Equation.3</vt:lpstr>
      <vt:lpstr>Equation.DSMT4</vt:lpstr>
      <vt:lpstr>Equation.DSMT4</vt:lpstr>
      <vt:lpstr>Equation.DSMT4</vt:lpstr>
      <vt:lpstr>Equation.DSMT4</vt:lpstr>
      <vt:lpstr>MSPhotoEd.3</vt:lpstr>
      <vt:lpstr>MSPhotoEd.3</vt:lpstr>
      <vt:lpstr>Equation.3</vt:lpstr>
      <vt:lpstr>MSPhotoEd.3</vt:lpstr>
      <vt:lpstr>Equation.3</vt:lpstr>
      <vt:lpstr>Equation.3</vt:lpstr>
      <vt:lpstr>Equation.DSMT4</vt:lpstr>
      <vt:lpstr>Equation.DSMT4</vt:lpstr>
      <vt:lpstr>MSPhotoEd.3</vt:lpstr>
      <vt:lpstr>MSPhotoEd.3</vt:lpstr>
      <vt:lpstr>Equation.3</vt:lpstr>
      <vt:lpstr>Equation.3</vt:lpstr>
      <vt:lpstr>Equation.3</vt:lpstr>
      <vt:lpstr>Equation.3</vt:lpstr>
      <vt:lpstr>MSPhotoEd.3</vt:lpstr>
      <vt:lpstr>MSPhotoEd.3</vt:lpstr>
      <vt:lpstr>Equation.3</vt:lpstr>
      <vt:lpstr>Equation.DSMT4</vt:lpstr>
      <vt:lpstr>Equation.3</vt:lpstr>
      <vt:lpstr>MSPhotoEd.3</vt:lpstr>
      <vt:lpstr>Equation.3</vt:lpstr>
      <vt:lpstr>Equation.3</vt:lpstr>
      <vt:lpstr>Equation.3</vt:lpstr>
      <vt:lpstr>MSPhotoEd.3</vt:lpstr>
      <vt:lpstr>Equation.DSMT4</vt:lpstr>
      <vt:lpstr>Visio.Drawing.5</vt:lpstr>
      <vt:lpstr>MSPhotoEd.3</vt:lpstr>
      <vt:lpstr>Equation.3</vt:lpstr>
      <vt:lpstr>MSPhotoEd.3</vt:lpstr>
      <vt:lpstr>Equation.3</vt:lpstr>
      <vt:lpstr>Equation.3</vt:lpstr>
      <vt:lpstr>Equation.3</vt:lpstr>
      <vt:lpstr>Equation.3</vt:lpstr>
      <vt:lpstr>Equation.3</vt:lpstr>
      <vt:lpstr>Equation.DSMT4</vt:lpstr>
      <vt:lpstr>Equation.DSMT4</vt:lpstr>
      <vt:lpstr>Visio.Drawing.5</vt:lpstr>
      <vt:lpstr>Equation.DSMT4</vt:lpstr>
      <vt:lpstr>Equation.3</vt:lpstr>
      <vt:lpstr>Equation.3</vt:lpstr>
      <vt:lpstr>Equation.DSMT4</vt:lpstr>
      <vt:lpstr>Equation.DSMT4</vt:lpstr>
      <vt:lpstr>Equation.DSMT4</vt:lpstr>
      <vt:lpstr>Equation.DSMT4</vt:lpstr>
      <vt:lpstr>Equation.DSMT4</vt:lpstr>
      <vt:lpstr>Equation.3</vt:lpstr>
      <vt:lpstr>Equation.3</vt:lpstr>
      <vt:lpstr>MSPhotoEd.3</vt:lpstr>
      <vt:lpstr>Equation.3</vt:lpstr>
      <vt:lpstr>Equation.3</vt:lpstr>
      <vt:lpstr>MSPhotoEd.3</vt:lpstr>
      <vt:lpstr>Equation.3</vt:lpstr>
      <vt:lpstr>Equation.DSMT4</vt:lpstr>
      <vt:lpstr>Equation.DSMT4</vt:lpstr>
      <vt:lpstr>MSPhotoEd.3</vt:lpstr>
      <vt:lpstr>Equation.3</vt:lpstr>
      <vt:lpstr>Equation.3</vt:lpstr>
      <vt:lpstr>Equation.DSMT4</vt:lpstr>
      <vt:lpstr>MSPhotoEd.3</vt:lpstr>
      <vt:lpstr>Equation.DSMT4</vt:lpstr>
      <vt:lpstr>Equation.3</vt:lpstr>
      <vt:lpstr>MSPhotoEd.3</vt:lpstr>
      <vt:lpstr>Equation.DSMT4</vt:lpstr>
      <vt:lpstr>Equation.DSMT4</vt:lpstr>
      <vt:lpstr>MSPhotoEd.3</vt:lpstr>
      <vt:lpstr>Equation.3</vt:lpstr>
      <vt:lpstr>Equation.3</vt:lpstr>
      <vt:lpstr>Equation.DSMT4</vt:lpstr>
      <vt:lpstr>Equation.DSMT4</vt:lpstr>
      <vt:lpstr>MSPhotoEd.3</vt:lpstr>
      <vt:lpstr>Equation.DSMT4</vt:lpstr>
      <vt:lpstr>Equation.DSMT4</vt:lpstr>
      <vt:lpstr>MSPhotoEd.3</vt:lpstr>
      <vt:lpstr>MSPhotoEd.3</vt:lpstr>
      <vt:lpstr>Equation.3</vt:lpstr>
      <vt:lpstr>MSPhotoEd.3</vt:lpstr>
      <vt:lpstr>Equation.3</vt:lpstr>
      <vt:lpstr>Equation.3</vt:lpstr>
      <vt:lpstr>Equation.DSMT4</vt:lpstr>
      <vt:lpstr>Equation.DSMT4</vt:lpstr>
      <vt:lpstr>Equation.3</vt:lpstr>
      <vt:lpstr>MSPhotoEd.3</vt:lpstr>
      <vt:lpstr>MSPhotoEd.3</vt:lpstr>
      <vt:lpstr>Equation.3</vt:lpstr>
      <vt:lpstr>Equation.3</vt:lpstr>
      <vt:lpstr>Equation.3</vt:lpstr>
      <vt:lpstr>Equation.DSMT4</vt:lpstr>
      <vt:lpstr>Equation.DSMT4</vt:lpstr>
      <vt:lpstr>MSPhotoEd.3</vt:lpstr>
      <vt:lpstr>Equation.DSMT4</vt:lpstr>
      <vt:lpstr>Equation.DSMT4</vt:lpstr>
      <vt:lpstr>Equation.DSMT4</vt:lpstr>
      <vt:lpstr>Equation.3</vt:lpstr>
      <vt:lpstr>MSPhotoEd.3</vt:lpstr>
      <vt:lpstr>Equation.3</vt:lpstr>
      <vt:lpstr>Equation.3</vt:lpstr>
      <vt:lpstr>Equation.DSMT4</vt:lpstr>
      <vt:lpstr>Equation.DSMT4</vt:lpstr>
      <vt:lpstr>Equation.DSMT4</vt:lpstr>
      <vt:lpstr>Equation.3</vt:lpstr>
      <vt:lpstr>Equation.3</vt:lpstr>
      <vt:lpstr>Equation.DSMT4</vt:lpstr>
      <vt:lpstr>Equation.DSMT4</vt:lpstr>
      <vt:lpstr>Equation.3</vt:lpstr>
      <vt:lpstr>Equation.3</vt:lpstr>
      <vt:lpstr>Equation.DSMT4</vt:lpstr>
      <vt:lpstr>Equation.3</vt:lpstr>
      <vt:lpstr>Equation.3</vt:lpstr>
      <vt:lpstr>MSPhotoEd.3</vt:lpstr>
      <vt:lpstr>Equation.DSMT4</vt:lpstr>
      <vt:lpstr>Equation.DSMT4</vt:lpstr>
      <vt:lpstr>Equation.3</vt:lpstr>
      <vt:lpstr>MSPhotoEd.3</vt:lpstr>
      <vt:lpstr>Equation.3</vt:lpstr>
      <vt:lpstr>MSPhotoEd.3</vt:lpstr>
      <vt:lpstr>MSPhotoEd.3</vt:lpstr>
      <vt:lpstr>Equation.DSMT4</vt:lpstr>
      <vt:lpstr>Equation.DSMT4</vt:lpstr>
      <vt:lpstr>MSPhotoEd.3</vt:lpstr>
      <vt:lpstr>Equation.3</vt:lpstr>
      <vt:lpstr>MSPhotoEd.3</vt:lpstr>
      <vt:lpstr>MSPhotoEd.3</vt:lpstr>
      <vt:lpstr>MSPhotoEd.3</vt:lpstr>
      <vt:lpstr>MSPhotoEd.3</vt:lpstr>
      <vt:lpstr>MSPhotoEd.3</vt:lpstr>
      <vt:lpstr>MSPhotoEd.3</vt:lpstr>
      <vt:lpstr>Equation.DSMT4</vt:lpstr>
      <vt:lpstr>Equation.DSMT4</vt:lpstr>
      <vt:lpstr>MSPhotoEd.3</vt:lpstr>
      <vt:lpstr>Equation.DSMT4</vt:lpstr>
      <vt:lpstr>Equation.3</vt:lpstr>
      <vt:lpstr>MSPhotoEd.3</vt:lpstr>
      <vt:lpstr>MSPhotoEd.3</vt:lpstr>
      <vt:lpstr>Equation.3</vt:lpstr>
      <vt:lpstr>Equation.DSMT4</vt:lpstr>
      <vt:lpstr>Equation.3</vt:lpstr>
      <vt:lpstr>Equation.DSMT4</vt:lpstr>
      <vt:lpstr>Equation.DSMT4</vt:lpstr>
      <vt:lpstr>Equation.3</vt:lpstr>
      <vt:lpstr>Equation.DSMT4</vt:lpstr>
      <vt:lpstr>Equation.DSMT4</vt:lpstr>
      <vt:lpstr>Equation.DSMT4</vt:lpstr>
      <vt:lpstr>MSPhotoEd.3</vt:lpstr>
      <vt:lpstr>Equation.3</vt:lpstr>
      <vt:lpstr>Equation.DSMT4</vt:lpstr>
      <vt:lpstr>Equation.DSMT4</vt:lpstr>
      <vt:lpstr>Equation.3</vt:lpstr>
      <vt:lpstr>Equation.3</vt:lpstr>
      <vt:lpstr>MSPhotoEd.3</vt:lpstr>
      <vt:lpstr>MSPhotoEd.3</vt:lpstr>
      <vt:lpstr>Equation.3</vt:lpstr>
      <vt:lpstr>Equation.DSMT4</vt:lpstr>
      <vt:lpstr>Equation.DSMT4</vt:lpstr>
      <vt:lpstr>Equation.DSMT4</vt:lpstr>
      <vt:lpstr>Equation.DSMT4</vt:lpstr>
      <vt:lpstr>Equation.DSMT4</vt:lpstr>
      <vt:lpstr>Equation.DSMT4</vt:lpstr>
      <vt:lpstr>Equation.3</vt:lpstr>
      <vt:lpstr>MSPhotoEd.3</vt:lpstr>
      <vt:lpstr>MSPhotoEd.3</vt:lpstr>
      <vt:lpstr>Equation.DSMT4</vt:lpstr>
      <vt:lpstr>Equation.DSMT4</vt:lpstr>
      <vt:lpstr>MSPhotoEd.3</vt:lpstr>
      <vt:lpstr>MSPhotoEd.3</vt:lpstr>
      <vt:lpstr>Equation.3</vt:lpstr>
      <vt:lpstr>Equation.3</vt:lpstr>
      <vt:lpstr>Equation.3</vt:lpstr>
      <vt:lpstr>Equation.3</vt:lpstr>
      <vt:lpstr>Equation.3</vt:lpstr>
      <vt:lpstr>Equation.3</vt:lpstr>
      <vt:lpstr>Equation.3</vt:lpstr>
      <vt:lpstr>Equation.DSMT4</vt:lpstr>
      <vt:lpstr>Paint.Picture</vt:lpstr>
      <vt:lpstr>Visio.Drawing.5</vt:lpstr>
      <vt:lpstr>MSPhotoEd.3</vt:lpstr>
      <vt:lpstr>MSPhotoEd.3</vt:lpstr>
      <vt:lpstr>MSPhotoEd.3</vt:lpstr>
      <vt:lpstr>MSPhotoEd.3</vt:lpstr>
      <vt:lpstr>MSPhotoEd.3</vt:lpstr>
      <vt:lpstr>Equation.3</vt:lpstr>
      <vt:lpstr>MSPhotoEd.3</vt:lpstr>
      <vt:lpstr>Equation.3</vt:lpstr>
      <vt:lpstr>Equation.3</vt:lpstr>
      <vt:lpstr>Equation.3</vt:lpstr>
      <vt:lpstr>Equation.3</vt:lpstr>
      <vt:lpstr>Equation.3</vt:lpstr>
      <vt:lpstr>Equation.3</vt:lpstr>
      <vt:lpstr>Paint.Picture</vt:lpstr>
      <vt:lpstr>Equation.DSMT4</vt:lpstr>
      <vt:lpstr>Visio.Drawing.5</vt:lpstr>
      <vt:lpstr>MSPhotoEd.3</vt:lpstr>
      <vt:lpstr>Equation.DSMT4</vt:lpstr>
      <vt:lpstr>Equation.3</vt:lpstr>
      <vt:lpstr>Equation.3</vt:lpstr>
      <vt:lpstr>Equation.DSMT4</vt:lpstr>
      <vt:lpstr>Equation.DSMT4</vt:lpstr>
      <vt:lpstr>Equation.DSMT4</vt:lpstr>
      <vt:lpstr>Equation.DSMT4</vt:lpstr>
      <vt:lpstr>Equation.3</vt:lpstr>
      <vt:lpstr>Equation.DSMT4</vt:lpstr>
      <vt:lpstr>Equation.DSMT4</vt:lpstr>
      <vt:lpstr>Equation.3</vt:lpstr>
      <vt:lpstr>Equation.DSMT4</vt:lpstr>
      <vt:lpstr>Equation.DSMT4</vt:lpstr>
      <vt:lpstr>Equation.DSMT4</vt:lpstr>
      <vt:lpstr>Equation.DSMT4</vt:lpstr>
      <vt:lpstr>Equation.3</vt:lpstr>
      <vt:lpstr>Equation.3</vt:lpstr>
      <vt:lpstr>Equation.3</vt:lpstr>
      <vt:lpstr>Equation.3</vt:lpstr>
      <vt:lpstr>Equation.3</vt:lpstr>
      <vt:lpstr>Equation.3</vt:lpstr>
      <vt:lpstr>PowerPoint 演示文稿</vt:lpstr>
      <vt:lpstr>PowerPoint 演示文稿</vt:lpstr>
      <vt:lpstr>PowerPoint 演示文稿</vt:lpstr>
      <vt:lpstr>§2.1  放大的概念与放大电路 的性能指标</vt:lpstr>
      <vt:lpstr>一、放大的概念</vt:lpstr>
      <vt:lpstr>二、性能指标</vt:lpstr>
      <vt:lpstr>2.输入电阻和输出电阻</vt:lpstr>
      <vt:lpstr>3.通频带</vt:lpstr>
      <vt:lpstr>§2.2 基本共射放大电路的工作原理</vt:lpstr>
      <vt:lpstr>PowerPoint 演示文稿</vt:lpstr>
      <vt:lpstr>一、电路的组成及各元件的作用</vt:lpstr>
      <vt:lpstr>二、设置静态工作点的必要性</vt:lpstr>
      <vt:lpstr>三、基本共射放大电路的波形分析</vt:lpstr>
      <vt:lpstr>三、基本共射放大电路的波形分析</vt:lpstr>
      <vt:lpstr>四、放大电路的组成原则</vt:lpstr>
      <vt:lpstr>两种实用放大电路：1.直接耦合放大电路</vt:lpstr>
      <vt:lpstr>两种实用放大电路：2.阻容耦合放大电路</vt:lpstr>
      <vt:lpstr>PowerPoint 演示文稿</vt:lpstr>
      <vt:lpstr>§2.3   放大电路的分析方法</vt:lpstr>
      <vt:lpstr>PowerPoint 演示文稿</vt:lpstr>
      <vt:lpstr>一、放大电路的直流通路和交流通路</vt:lpstr>
      <vt:lpstr>基本共射放大电路的直流通路和交流通路</vt:lpstr>
      <vt:lpstr>阻容耦合单管共射放大电路的直流通路和交流通路</vt:lpstr>
      <vt:lpstr>例1 求下图基本共射放大电路的静态分析。</vt:lpstr>
      <vt:lpstr>例1 求下图基本共射放大电路的静态分析。</vt:lpstr>
      <vt:lpstr>二、图解法    </vt:lpstr>
      <vt:lpstr>二、图解法    </vt:lpstr>
      <vt:lpstr>2.电压放大倍数的分析</vt:lpstr>
      <vt:lpstr>PowerPoint 演示文稿</vt:lpstr>
      <vt:lpstr>PowerPoint 演示文稿</vt:lpstr>
      <vt:lpstr>3.失真分析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三、等效电路法</vt:lpstr>
      <vt:lpstr>PowerPoint 演示文稿</vt:lpstr>
      <vt:lpstr>2.晶体管的 h 参数等效模型（交流等效模型）</vt:lpstr>
      <vt:lpstr>在低频、小信号作用下的关系式</vt:lpstr>
      <vt:lpstr>h 参数的物理意义</vt:lpstr>
      <vt:lpstr>简化的 h 参数等效电路－微变等效</vt:lpstr>
      <vt:lpstr>求电阻 rbe </vt:lpstr>
      <vt:lpstr>3.放大电路的动态分析</vt:lpstr>
      <vt:lpstr>②阻容耦合共射放大电路的动态分析</vt:lpstr>
      <vt:lpstr>例1 基本共射放大电路的静态分析和动态分析</vt:lpstr>
      <vt:lpstr>例1 基本共射放大电路的静态分析和动态分析</vt:lpstr>
      <vt:lpstr>例2 阻容耦合共射放大电路的静态分析和动态分析</vt:lpstr>
      <vt:lpstr>例2 阻容耦合共射放大电路的静态分析和动态分析</vt:lpstr>
      <vt:lpstr>§2.4  静态工作点的稳定</vt:lpstr>
      <vt:lpstr>一、温度对静态工作点的影响</vt:lpstr>
      <vt:lpstr>加入Re后：  </vt:lpstr>
      <vt:lpstr>二、静态工作点稳定的典型电路 </vt:lpstr>
      <vt:lpstr>2.稳定原理</vt:lpstr>
      <vt:lpstr>Re 的作用——反馈</vt:lpstr>
      <vt:lpstr>3.Q 点分析</vt:lpstr>
      <vt:lpstr>4.动态分析</vt:lpstr>
      <vt:lpstr>PowerPoint 演示文稿</vt:lpstr>
      <vt:lpstr>三、稳定静态工作点的方法</vt:lpstr>
      <vt:lpstr>§2.5   晶体管放大电路的三种组态</vt:lpstr>
      <vt:lpstr>一、基本共集放大电路</vt:lpstr>
      <vt:lpstr>2.动态分析：电压放大倍数</vt:lpstr>
      <vt:lpstr>2.动态分析：输入电阻的分析</vt:lpstr>
      <vt:lpstr>2.动态分析：输出电阻的分析</vt:lpstr>
      <vt:lpstr>二、基本共基放大电路</vt:lpstr>
      <vt:lpstr>二、基本共基放大电路</vt:lpstr>
      <vt:lpstr>2.动态分析</vt:lpstr>
      <vt:lpstr>三、三种组态的比较：空载情况下</vt:lpstr>
      <vt:lpstr>§2.6 场效应管及其基本放大电路</vt:lpstr>
      <vt:lpstr>一、场效应管静态工作点的设置方法</vt:lpstr>
      <vt:lpstr>2.自给偏压电路</vt:lpstr>
      <vt:lpstr>3.分压式偏置电路</vt:lpstr>
      <vt:lpstr>二、场效应管放大电路的动态分析</vt:lpstr>
      <vt:lpstr>2.基本共源放大电路的动态分析</vt:lpstr>
      <vt:lpstr>3.基本共漏放大电路的动态分析</vt:lpstr>
      <vt:lpstr>基本共漏放大电路输出电阻的分析</vt:lpstr>
    </vt:vector>
  </TitlesOfParts>
  <Company>tsinghua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模拟电子技术基础</dc:title>
  <dc:creator>hua</dc:creator>
  <dc:subject>QQ:591881218</dc:subject>
  <cp:lastModifiedBy>chen</cp:lastModifiedBy>
  <cp:revision>960</cp:revision>
  <dcterms:created xsi:type="dcterms:W3CDTF">2007-07-18T09:03:00Z</dcterms:created>
  <dcterms:modified xsi:type="dcterms:W3CDTF">2023-10-07T02:18:49Z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0CDD80D3904B4D4A97E35E19ABD99A11</vt:lpwstr>
  </property>
  <property fmtid="{D5CDD505-2E9C-101B-9397-08002B2CF9AE}" pid="3" name="KSOProductBuildVer">
    <vt:lpwstr>2052-12.1.0.15374</vt:lpwstr>
  </property>
  <property fmtid="{D5CDD505-2E9C-101B-9397-08002B2CF9AE}" pid="4" name="commondata">
    <vt:lpwstr>eyJoZGlkIjoiNDJmYmUwMzRkNWQ5OTE5MTY2OTJiYzViYTRjN2U2YjQifQ==</vt:lpwstr>
  </property>
</Properties>
</file>